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Lst>
  <p:notesMasterIdLst>
    <p:notesMasterId r:id="rId74"/>
  </p:notesMasterIdLst>
  <p:handoutMasterIdLst>
    <p:handoutMasterId r:id="rId75"/>
  </p:handoutMasterIdLst>
  <p:sldIdLst>
    <p:sldId id="1732" r:id="rId5"/>
    <p:sldId id="2038" r:id="rId6"/>
    <p:sldId id="265" r:id="rId7"/>
    <p:sldId id="1706" r:id="rId8"/>
    <p:sldId id="1921" r:id="rId9"/>
    <p:sldId id="1708" r:id="rId10"/>
    <p:sldId id="2014" r:id="rId11"/>
    <p:sldId id="2034" r:id="rId12"/>
    <p:sldId id="1912" r:id="rId13"/>
    <p:sldId id="1914" r:id="rId14"/>
    <p:sldId id="2028" r:id="rId15"/>
    <p:sldId id="1938" r:id="rId16"/>
    <p:sldId id="2017" r:id="rId17"/>
    <p:sldId id="1910" r:id="rId18"/>
    <p:sldId id="2030" r:id="rId19"/>
    <p:sldId id="1916" r:id="rId20"/>
    <p:sldId id="1937" r:id="rId21"/>
    <p:sldId id="1782" r:id="rId22"/>
    <p:sldId id="1894" r:id="rId23"/>
    <p:sldId id="1895" r:id="rId24"/>
    <p:sldId id="1896" r:id="rId25"/>
    <p:sldId id="1897" r:id="rId26"/>
    <p:sldId id="1898" r:id="rId27"/>
    <p:sldId id="1899" r:id="rId28"/>
    <p:sldId id="2023" r:id="rId29"/>
    <p:sldId id="1906" r:id="rId30"/>
    <p:sldId id="1907" r:id="rId31"/>
    <p:sldId id="1933" r:id="rId32"/>
    <p:sldId id="2026" r:id="rId33"/>
    <p:sldId id="1885" r:id="rId34"/>
    <p:sldId id="1887" r:id="rId35"/>
    <p:sldId id="1889" r:id="rId36"/>
    <p:sldId id="1890" r:id="rId37"/>
    <p:sldId id="1879" r:id="rId38"/>
    <p:sldId id="1922" r:id="rId39"/>
    <p:sldId id="1925" r:id="rId40"/>
    <p:sldId id="1926" r:id="rId41"/>
    <p:sldId id="1927" r:id="rId42"/>
    <p:sldId id="1929" r:id="rId43"/>
    <p:sldId id="1930" r:id="rId44"/>
    <p:sldId id="1931" r:id="rId45"/>
    <p:sldId id="1924" r:id="rId46"/>
    <p:sldId id="2024" r:id="rId47"/>
    <p:sldId id="1829" r:id="rId48"/>
    <p:sldId id="1900" r:id="rId49"/>
    <p:sldId id="1901" r:id="rId50"/>
    <p:sldId id="2036" r:id="rId51"/>
    <p:sldId id="2037" r:id="rId52"/>
    <p:sldId id="2025" r:id="rId53"/>
    <p:sldId id="1934" r:id="rId54"/>
    <p:sldId id="2035" r:id="rId55"/>
    <p:sldId id="306" r:id="rId56"/>
    <p:sldId id="307" r:id="rId57"/>
    <p:sldId id="1919" r:id="rId58"/>
    <p:sldId id="1911" r:id="rId59"/>
    <p:sldId id="2015" r:id="rId60"/>
    <p:sldId id="2029" r:id="rId61"/>
    <p:sldId id="2019" r:id="rId62"/>
    <p:sldId id="2032" r:id="rId63"/>
    <p:sldId id="2033" r:id="rId64"/>
    <p:sldId id="2021" r:id="rId65"/>
    <p:sldId id="2020" r:id="rId66"/>
    <p:sldId id="2027" r:id="rId67"/>
    <p:sldId id="2022" r:id="rId68"/>
    <p:sldId id="1935" r:id="rId69"/>
    <p:sldId id="2040" r:id="rId70"/>
    <p:sldId id="1750" r:id="rId71"/>
    <p:sldId id="2041" r:id="rId72"/>
    <p:sldId id="1726" r:id="rId73"/>
  </p:sldIdLst>
  <p:sldSz cx="12188825" cy="6858000"/>
  <p:notesSz cx="7102475" cy="9388475"/>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15B043F-53C3-4EB3-AD7C-18DB2A1BCB5F}">
          <p14:sldIdLst>
            <p14:sldId id="1732"/>
            <p14:sldId id="2038"/>
            <p14:sldId id="265"/>
            <p14:sldId id="1706"/>
            <p14:sldId id="1921"/>
            <p14:sldId id="1708"/>
            <p14:sldId id="2014"/>
            <p14:sldId id="2034"/>
            <p14:sldId id="1912"/>
            <p14:sldId id="1914"/>
            <p14:sldId id="2028"/>
          </p14:sldIdLst>
        </p14:section>
        <p14:section name="Untitled Section" id="{1B7D8E8E-153A-40CF-AD88-6B819ECCFFCE}">
          <p14:sldIdLst/>
        </p14:section>
        <p14:section name="RBM Level 2" id="{BB5D3BEA-607C-4BB1-A110-782C4507AE79}">
          <p14:sldIdLst>
            <p14:sldId id="1938"/>
            <p14:sldId id="2017"/>
            <p14:sldId id="1910"/>
            <p14:sldId id="2030"/>
            <p14:sldId id="1916"/>
          </p14:sldIdLst>
        </p14:section>
        <p14:section name="Preparing for RBM" id="{C4596819-D0E2-41D0-981D-44C21DCB72A4}">
          <p14:sldIdLst>
            <p14:sldId id="1937"/>
            <p14:sldId id="1782"/>
            <p14:sldId id="1894"/>
            <p14:sldId id="1895"/>
            <p14:sldId id="1896"/>
            <p14:sldId id="1897"/>
            <p14:sldId id="1898"/>
            <p14:sldId id="1899"/>
          </p14:sldIdLst>
        </p14:section>
        <p14:section name="LEA PreWork" id="{0EE5F09D-885E-469D-8E40-ED5B60E43E62}">
          <p14:sldIdLst>
            <p14:sldId id="2023"/>
            <p14:sldId id="1906"/>
            <p14:sldId id="1907"/>
            <p14:sldId id="1933"/>
            <p14:sldId id="2026"/>
            <p14:sldId id="1885"/>
            <p14:sldId id="1887"/>
            <p14:sldId id="1889"/>
            <p14:sldId id="1890"/>
            <p14:sldId id="1879"/>
            <p14:sldId id="1922"/>
            <p14:sldId id="1925"/>
            <p14:sldId id="1926"/>
            <p14:sldId id="1927"/>
            <p14:sldId id="1929"/>
            <p14:sldId id="1930"/>
            <p14:sldId id="1931"/>
            <p14:sldId id="1924"/>
          </p14:sldIdLst>
        </p14:section>
        <p14:section name="Submitting the Instrument" id="{0B8679EC-2CE6-45EB-9E37-E8713F8BB215}">
          <p14:sldIdLst>
            <p14:sldId id="2024"/>
            <p14:sldId id="1829"/>
            <p14:sldId id="1900"/>
            <p14:sldId id="1901"/>
          </p14:sldIdLst>
        </p14:section>
        <p14:section name="Intro &amp; CC" id="{F35BC215-8655-4328-A276-254E0FF18415}">
          <p14:sldIdLst>
            <p14:sldId id="2036"/>
            <p14:sldId id="2037"/>
          </p14:sldIdLst>
        </p14:section>
        <p14:section name="Visit &amp; Follow-Up" id="{04E7DFD7-C662-468D-8107-D0FB396C2FB1}">
          <p14:sldIdLst>
            <p14:sldId id="2025"/>
            <p14:sldId id="1934"/>
            <p14:sldId id="2035"/>
            <p14:sldId id="306"/>
            <p14:sldId id="307"/>
          </p14:sldIdLst>
        </p14:section>
        <p14:section name="IEP Monitoring" id="{1A71359F-5D1D-46A2-AFF8-86F8DACFFABD}">
          <p14:sldIdLst>
            <p14:sldId id="1919"/>
            <p14:sldId id="1911"/>
            <p14:sldId id="2015"/>
            <p14:sldId id="2029"/>
            <p14:sldId id="2019"/>
            <p14:sldId id="2032"/>
            <p14:sldId id="2033"/>
            <p14:sldId id="2021"/>
            <p14:sldId id="2020"/>
          </p14:sldIdLst>
        </p14:section>
        <p14:section name="Closing" id="{E46B4835-F9B9-4C48-902D-EE14791899F0}">
          <p14:sldIdLst>
            <p14:sldId id="2027"/>
            <p14:sldId id="2022"/>
            <p14:sldId id="1935"/>
            <p14:sldId id="2040"/>
            <p14:sldId id="1750"/>
            <p14:sldId id="2041"/>
            <p14:sldId id="1726"/>
          </p14:sldIdLst>
        </p14:section>
      </p14:sectionLst>
    </p:ext>
    <p:ext uri="{EFAFB233-063F-42B5-8137-9DF3F51BA10A}">
      <p15:sldGuideLst xmlns:p15="http://schemas.microsoft.com/office/powerpoint/2012/main">
        <p15:guide id="1" orient="horz" pos="2184"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0EF60F-ABFB-FEA3-6A46-08F4CF799CE6}" name="Ashley Colbert" initials="AC" userId="S::ashley.colbert27@tnedu.gov::c43161f6-8173-4105-9a8b-053aeef10e83" providerId="AD"/>
  <p188:author id="{ED32FE12-B33B-427E-E987-FE1D3250A8CC}" name="Amanda  Duvall" initials="AD" userId="S::amanda.duvall@tnedu.gov::41699b31-3f29-4396-a833-0453722523d0" providerId="AD"/>
  <p188:author id="{01BC172B-1FFA-7BD5-9FB4-80764F9541AF}" name="Geneva Taylor" initials="GT" userId="S::Geneva.Taylor@tnedu.gov::4a55333a-587b-4c7a-babb-720e73bb3622" providerId="AD"/>
  <p188:author id="{4B6FCE34-37C3-F0E3-30B1-7F31EE3DB3D9}" name="Michael Gateley" initials="MG" userId="S::michael.gateley@tnedu.gov::e46516e0-c0ac-4c18-abda-5f083632d183" providerId="AD"/>
  <p188:author id="{B6895C3A-00E5-4F50-FEB4-58DB7602C21F}" name="Geneva Taylor" initials="GT" userId="S::geneva.taylor@tnedu.gov::4a55333a-587b-4c7a-babb-720e73bb3622" providerId="AD"/>
  <p188:author id="{99CABA44-F80F-DAC0-FD3A-E6467830B436}" name="Laura Dunn" initials="LD" userId="S::laura.dunn9559@tnedu.gov::46772ae3-48ee-49a7-b998-7f2b90e550d8" providerId="AD"/>
  <p188:author id="{AB3AE4E9-5773-0A57-3F7C-DD2CB53B2149}" name="Jillian Gentry-Winston" initials="JGW" userId="S::jillian.gentry-winston@tnedu.gov::d7584a09-5418-4e96-8d83-d4b819a0027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Fiveash" initials="EF" lastIdx="3" clrIdx="0">
    <p:extLst>
      <p:ext uri="{19B8F6BF-5375-455C-9EA6-DF929625EA0E}">
        <p15:presenceInfo xmlns:p15="http://schemas.microsoft.com/office/powerpoint/2012/main" userId="S-1-5-21-2149558826-3324038498-27948981-252498" providerId="AD"/>
      </p:ext>
    </p:extLst>
  </p:cmAuthor>
  <p:cmAuthor id="2" name="Victoria  Robinson" initials="VR" lastIdx="1" clrIdx="1">
    <p:extLst>
      <p:ext uri="{19B8F6BF-5375-455C-9EA6-DF929625EA0E}">
        <p15:presenceInfo xmlns:p15="http://schemas.microsoft.com/office/powerpoint/2012/main" userId="S::victoria.robinson16@tnedu.gov::179a221d-4a85-4670-bf20-e277157108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E2B5A"/>
    <a:srgbClr val="2DCCD3"/>
    <a:srgbClr val="5D7975"/>
    <a:srgbClr val="D2D755"/>
    <a:srgbClr val="EE3424"/>
    <a:srgbClr val="1B365D"/>
    <a:srgbClr val="174A7C"/>
    <a:srgbClr val="1D2E56"/>
    <a:srgbClr val="445469"/>
    <a:srgbClr val="FBB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1C934C-1624-4534-A1A8-5EFB3F43D101}" v="1" dt="2024-08-19T19:49:26.268"/>
    <p1510:client id="{54CB3B3E-D603-D57A-9A61-688245626469}" v="2" dt="2024-08-19T14:40:30.1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guide orient="horz" pos="2184"/>
        <p:guide pos="383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neva Taylor" userId="4a55333a-587b-4c7a-babb-720e73bb3622" providerId="ADAL" clId="{4D6B409F-A89B-4701-AACC-EC73B6F9100F}"/>
    <pc:docChg chg="undo custSel addSld delSld modSld sldOrd">
      <pc:chgData name="Geneva Taylor" userId="4a55333a-587b-4c7a-babb-720e73bb3622" providerId="ADAL" clId="{4D6B409F-A89B-4701-AACC-EC73B6F9100F}" dt="2023-07-28T12:52:00.755" v="1691"/>
      <pc:docMkLst>
        <pc:docMk/>
      </pc:docMkLst>
      <pc:sldChg chg="modSp mod">
        <pc:chgData name="Geneva Taylor" userId="4a55333a-587b-4c7a-babb-720e73bb3622" providerId="ADAL" clId="{4D6B409F-A89B-4701-AACC-EC73B6F9100F}" dt="2023-07-28T11:25:50.841" v="237" actId="27636"/>
        <pc:sldMkLst>
          <pc:docMk/>
          <pc:sldMk cId="1028454774" sldId="307"/>
        </pc:sldMkLst>
        <pc:spChg chg="mod">
          <ac:chgData name="Geneva Taylor" userId="4a55333a-587b-4c7a-babb-720e73bb3622" providerId="ADAL" clId="{4D6B409F-A89B-4701-AACC-EC73B6F9100F}" dt="2023-07-28T11:25:50.841" v="237" actId="27636"/>
          <ac:spMkLst>
            <pc:docMk/>
            <pc:sldMk cId="1028454774" sldId="307"/>
            <ac:spMk id="3" creationId="{CA8D722A-0248-482D-A73E-E5CA18115E9F}"/>
          </ac:spMkLst>
        </pc:spChg>
      </pc:sldChg>
      <pc:sldChg chg="modSp mod">
        <pc:chgData name="Geneva Taylor" userId="4a55333a-587b-4c7a-babb-720e73bb3622" providerId="ADAL" clId="{4D6B409F-A89B-4701-AACC-EC73B6F9100F}" dt="2023-07-28T11:18:21.297" v="71"/>
        <pc:sldMkLst>
          <pc:docMk/>
          <pc:sldMk cId="1343016321" sldId="1706"/>
        </pc:sldMkLst>
        <pc:spChg chg="mod">
          <ac:chgData name="Geneva Taylor" userId="4a55333a-587b-4c7a-babb-720e73bb3622" providerId="ADAL" clId="{4D6B409F-A89B-4701-AACC-EC73B6F9100F}" dt="2023-07-28T11:18:21.297" v="71"/>
          <ac:spMkLst>
            <pc:docMk/>
            <pc:sldMk cId="1343016321" sldId="1706"/>
            <ac:spMk id="4" creationId="{8B208EAA-7C3E-BE41-9859-5E07776E0ED1}"/>
          </ac:spMkLst>
        </pc:spChg>
      </pc:sldChg>
      <pc:sldChg chg="modSp">
        <pc:chgData name="Geneva Taylor" userId="4a55333a-587b-4c7a-babb-720e73bb3622" providerId="ADAL" clId="{4D6B409F-A89B-4701-AACC-EC73B6F9100F}" dt="2023-07-28T11:18:21.297" v="71"/>
        <pc:sldMkLst>
          <pc:docMk/>
          <pc:sldMk cId="895836933" sldId="1708"/>
        </pc:sldMkLst>
        <pc:spChg chg="mod">
          <ac:chgData name="Geneva Taylor" userId="4a55333a-587b-4c7a-babb-720e73bb3622" providerId="ADAL" clId="{4D6B409F-A89B-4701-AACC-EC73B6F9100F}" dt="2023-07-28T11:18:21.297" v="71"/>
          <ac:spMkLst>
            <pc:docMk/>
            <pc:sldMk cId="895836933" sldId="1708"/>
            <ac:spMk id="2" creationId="{01C30C8B-6DB7-1A40-AA29-B9F55D2AB49D}"/>
          </ac:spMkLst>
        </pc:spChg>
      </pc:sldChg>
      <pc:sldChg chg="addSp delSp modSp del mod modClrScheme chgLayout">
        <pc:chgData name="Geneva Taylor" userId="4a55333a-587b-4c7a-babb-720e73bb3622" providerId="ADAL" clId="{4D6B409F-A89B-4701-AACC-EC73B6F9100F}" dt="2023-07-28T11:25:24.704" v="232" actId="47"/>
        <pc:sldMkLst>
          <pc:docMk/>
          <pc:sldMk cId="2743668109" sldId="1711"/>
        </pc:sldMkLst>
        <pc:spChg chg="mod ord">
          <ac:chgData name="Geneva Taylor" userId="4a55333a-587b-4c7a-babb-720e73bb3622" providerId="ADAL" clId="{4D6B409F-A89B-4701-AACC-EC73B6F9100F}" dt="2023-07-28T11:25:21.523" v="230" actId="21"/>
          <ac:spMkLst>
            <pc:docMk/>
            <pc:sldMk cId="2743668109" sldId="1711"/>
            <ac:spMk id="2" creationId="{57E06F30-4316-E441-B2E8-4AB6232AA3FD}"/>
          </ac:spMkLst>
        </pc:spChg>
        <pc:spChg chg="mod ord">
          <ac:chgData name="Geneva Taylor" userId="4a55333a-587b-4c7a-babb-720e73bb3622" providerId="ADAL" clId="{4D6B409F-A89B-4701-AACC-EC73B6F9100F}" dt="2023-07-28T11:25:11.140" v="226"/>
          <ac:spMkLst>
            <pc:docMk/>
            <pc:sldMk cId="2743668109" sldId="1711"/>
            <ac:spMk id="4" creationId="{A53CA897-7B63-DD2E-DB53-0B5F07902E20}"/>
          </ac:spMkLst>
        </pc:spChg>
        <pc:spChg chg="del mod">
          <ac:chgData name="Geneva Taylor" userId="4a55333a-587b-4c7a-babb-720e73bb3622" providerId="ADAL" clId="{4D6B409F-A89B-4701-AACC-EC73B6F9100F}" dt="2023-07-28T11:25:08.325" v="222" actId="478"/>
          <ac:spMkLst>
            <pc:docMk/>
            <pc:sldMk cId="2743668109" sldId="1711"/>
            <ac:spMk id="5" creationId="{CD12CABF-4F68-B8C3-6D1B-C018A28687EF}"/>
          </ac:spMkLst>
        </pc:spChg>
        <pc:spChg chg="add del mod">
          <ac:chgData name="Geneva Taylor" userId="4a55333a-587b-4c7a-babb-720e73bb3622" providerId="ADAL" clId="{4D6B409F-A89B-4701-AACC-EC73B6F9100F}" dt="2023-07-28T11:22:30.311" v="172"/>
          <ac:spMkLst>
            <pc:docMk/>
            <pc:sldMk cId="2743668109" sldId="1711"/>
            <ac:spMk id="6" creationId="{2E364750-839C-37F6-D213-59ACF2076987}"/>
          </ac:spMkLst>
        </pc:spChg>
        <pc:spChg chg="add del mod">
          <ac:chgData name="Geneva Taylor" userId="4a55333a-587b-4c7a-babb-720e73bb3622" providerId="ADAL" clId="{4D6B409F-A89B-4701-AACC-EC73B6F9100F}" dt="2023-07-28T11:22:30.311" v="172"/>
          <ac:spMkLst>
            <pc:docMk/>
            <pc:sldMk cId="2743668109" sldId="1711"/>
            <ac:spMk id="7" creationId="{259C3F9C-4DAB-A507-D929-44298C9C93A2}"/>
          </ac:spMkLst>
        </pc:spChg>
        <pc:spChg chg="add del mod">
          <ac:chgData name="Geneva Taylor" userId="4a55333a-587b-4c7a-babb-720e73bb3622" providerId="ADAL" clId="{4D6B409F-A89B-4701-AACC-EC73B6F9100F}" dt="2023-07-28T11:25:01.553" v="218"/>
          <ac:spMkLst>
            <pc:docMk/>
            <pc:sldMk cId="2743668109" sldId="1711"/>
            <ac:spMk id="8" creationId="{43B07EB6-CACD-861C-72DD-C8A91D4FECE2}"/>
          </ac:spMkLst>
        </pc:spChg>
        <pc:spChg chg="add del mod">
          <ac:chgData name="Geneva Taylor" userId="4a55333a-587b-4c7a-babb-720e73bb3622" providerId="ADAL" clId="{4D6B409F-A89B-4701-AACC-EC73B6F9100F}" dt="2023-07-28T11:25:01.553" v="218"/>
          <ac:spMkLst>
            <pc:docMk/>
            <pc:sldMk cId="2743668109" sldId="1711"/>
            <ac:spMk id="9" creationId="{09B5FF27-0B2B-6F6B-C7EB-A593A60A5EBD}"/>
          </ac:spMkLst>
        </pc:spChg>
        <pc:spChg chg="add del mod">
          <ac:chgData name="Geneva Taylor" userId="4a55333a-587b-4c7a-babb-720e73bb3622" providerId="ADAL" clId="{4D6B409F-A89B-4701-AACC-EC73B6F9100F}" dt="2023-07-28T11:25:02.322" v="219"/>
          <ac:spMkLst>
            <pc:docMk/>
            <pc:sldMk cId="2743668109" sldId="1711"/>
            <ac:spMk id="10" creationId="{80F05835-3BC9-1477-B4A0-5636DE347A40}"/>
          </ac:spMkLst>
        </pc:spChg>
        <pc:spChg chg="add del mod">
          <ac:chgData name="Geneva Taylor" userId="4a55333a-587b-4c7a-babb-720e73bb3622" providerId="ADAL" clId="{4D6B409F-A89B-4701-AACC-EC73B6F9100F}" dt="2023-07-28T11:25:02.322" v="219"/>
          <ac:spMkLst>
            <pc:docMk/>
            <pc:sldMk cId="2743668109" sldId="1711"/>
            <ac:spMk id="11" creationId="{5FD4B31A-AE12-0A5C-67EC-5E96FAA0A87F}"/>
          </ac:spMkLst>
        </pc:spChg>
        <pc:spChg chg="add del mod">
          <ac:chgData name="Geneva Taylor" userId="4a55333a-587b-4c7a-babb-720e73bb3622" providerId="ADAL" clId="{4D6B409F-A89B-4701-AACC-EC73B6F9100F}" dt="2023-07-28T11:25:02.499" v="220"/>
          <ac:spMkLst>
            <pc:docMk/>
            <pc:sldMk cId="2743668109" sldId="1711"/>
            <ac:spMk id="12" creationId="{C6EEE6E7-0797-A5AF-9DF4-202203D0E9A2}"/>
          </ac:spMkLst>
        </pc:spChg>
        <pc:spChg chg="add del mod">
          <ac:chgData name="Geneva Taylor" userId="4a55333a-587b-4c7a-babb-720e73bb3622" providerId="ADAL" clId="{4D6B409F-A89B-4701-AACC-EC73B6F9100F}" dt="2023-07-28T11:25:02.499" v="220"/>
          <ac:spMkLst>
            <pc:docMk/>
            <pc:sldMk cId="2743668109" sldId="1711"/>
            <ac:spMk id="13" creationId="{1CA582BE-1C66-933C-CECD-345D6816F0A6}"/>
          </ac:spMkLst>
        </pc:spChg>
        <pc:spChg chg="add del mod">
          <ac:chgData name="Geneva Taylor" userId="4a55333a-587b-4c7a-babb-720e73bb3622" providerId="ADAL" clId="{4D6B409F-A89B-4701-AACC-EC73B6F9100F}" dt="2023-07-28T11:25:10.159" v="223"/>
          <ac:spMkLst>
            <pc:docMk/>
            <pc:sldMk cId="2743668109" sldId="1711"/>
            <ac:spMk id="14" creationId="{E5630FD7-78A2-5A59-A481-A3ADB7D5DF0C}"/>
          </ac:spMkLst>
        </pc:spChg>
        <pc:spChg chg="add del mod">
          <ac:chgData name="Geneva Taylor" userId="4a55333a-587b-4c7a-babb-720e73bb3622" providerId="ADAL" clId="{4D6B409F-A89B-4701-AACC-EC73B6F9100F}" dt="2023-07-28T11:25:10.159" v="223"/>
          <ac:spMkLst>
            <pc:docMk/>
            <pc:sldMk cId="2743668109" sldId="1711"/>
            <ac:spMk id="15" creationId="{37FF6576-E064-7AFA-CC10-26A2B972B051}"/>
          </ac:spMkLst>
        </pc:spChg>
        <pc:spChg chg="add del mod">
          <ac:chgData name="Geneva Taylor" userId="4a55333a-587b-4c7a-babb-720e73bb3622" providerId="ADAL" clId="{4D6B409F-A89B-4701-AACC-EC73B6F9100F}" dt="2023-07-28T11:25:10.826" v="224"/>
          <ac:spMkLst>
            <pc:docMk/>
            <pc:sldMk cId="2743668109" sldId="1711"/>
            <ac:spMk id="16" creationId="{E4178562-0568-C8F7-088F-AFD3FEE8AD11}"/>
          </ac:spMkLst>
        </pc:spChg>
        <pc:spChg chg="add del mod">
          <ac:chgData name="Geneva Taylor" userId="4a55333a-587b-4c7a-babb-720e73bb3622" providerId="ADAL" clId="{4D6B409F-A89B-4701-AACC-EC73B6F9100F}" dt="2023-07-28T11:25:10.826" v="224"/>
          <ac:spMkLst>
            <pc:docMk/>
            <pc:sldMk cId="2743668109" sldId="1711"/>
            <ac:spMk id="17" creationId="{B312CE37-4BAF-8074-DCD9-49FF7C0F2A0D}"/>
          </ac:spMkLst>
        </pc:spChg>
        <pc:spChg chg="add del mod">
          <ac:chgData name="Geneva Taylor" userId="4a55333a-587b-4c7a-babb-720e73bb3622" providerId="ADAL" clId="{4D6B409F-A89B-4701-AACC-EC73B6F9100F}" dt="2023-07-28T11:25:10.968" v="225"/>
          <ac:spMkLst>
            <pc:docMk/>
            <pc:sldMk cId="2743668109" sldId="1711"/>
            <ac:spMk id="18" creationId="{E84113ED-EB15-A60B-E12E-F2DF103213E8}"/>
          </ac:spMkLst>
        </pc:spChg>
        <pc:spChg chg="add del mod">
          <ac:chgData name="Geneva Taylor" userId="4a55333a-587b-4c7a-babb-720e73bb3622" providerId="ADAL" clId="{4D6B409F-A89B-4701-AACC-EC73B6F9100F}" dt="2023-07-28T11:25:10.968" v="225"/>
          <ac:spMkLst>
            <pc:docMk/>
            <pc:sldMk cId="2743668109" sldId="1711"/>
            <ac:spMk id="19" creationId="{5759BA26-0399-BE58-472C-7990FEF29AC8}"/>
          </ac:spMkLst>
        </pc:spChg>
        <pc:spChg chg="add del mod">
          <ac:chgData name="Geneva Taylor" userId="4a55333a-587b-4c7a-babb-720e73bb3622" providerId="ADAL" clId="{4D6B409F-A89B-4701-AACC-EC73B6F9100F}" dt="2023-07-28T11:25:11.140" v="226"/>
          <ac:spMkLst>
            <pc:docMk/>
            <pc:sldMk cId="2743668109" sldId="1711"/>
            <ac:spMk id="20" creationId="{B47C7C0C-978C-6DE7-5469-E6612A5EDED2}"/>
          </ac:spMkLst>
        </pc:spChg>
        <pc:spChg chg="add del mod">
          <ac:chgData name="Geneva Taylor" userId="4a55333a-587b-4c7a-babb-720e73bb3622" providerId="ADAL" clId="{4D6B409F-A89B-4701-AACC-EC73B6F9100F}" dt="2023-07-28T11:25:11.140" v="226"/>
          <ac:spMkLst>
            <pc:docMk/>
            <pc:sldMk cId="2743668109" sldId="1711"/>
            <ac:spMk id="21" creationId="{DF636FC0-8923-B2FD-AA6C-268808863C52}"/>
          </ac:spMkLst>
        </pc:spChg>
      </pc:sldChg>
      <pc:sldChg chg="modSp mod addCm">
        <pc:chgData name="Geneva Taylor" userId="4a55333a-587b-4c7a-babb-720e73bb3622" providerId="ADAL" clId="{4D6B409F-A89B-4701-AACC-EC73B6F9100F}" dt="2023-07-28T11:17:31.293" v="5"/>
        <pc:sldMkLst>
          <pc:docMk/>
          <pc:sldMk cId="2311044711" sldId="1732"/>
        </pc:sldMkLst>
        <pc:spChg chg="mod">
          <ac:chgData name="Geneva Taylor" userId="4a55333a-587b-4c7a-babb-720e73bb3622" providerId="ADAL" clId="{4D6B409F-A89B-4701-AACC-EC73B6F9100F}" dt="2023-07-28T11:17:09.934" v="4" actId="6549"/>
          <ac:spMkLst>
            <pc:docMk/>
            <pc:sldMk cId="2311044711" sldId="1732"/>
            <ac:spMk id="2" creationId="{2655A2AF-04C6-1D64-4D87-25CE61C99DB1}"/>
          </ac:spMkLst>
        </pc:spChg>
      </pc:sldChg>
      <pc:sldChg chg="modSp mod">
        <pc:chgData name="Geneva Taylor" userId="4a55333a-587b-4c7a-babb-720e73bb3622" providerId="ADAL" clId="{4D6B409F-A89B-4701-AACC-EC73B6F9100F}" dt="2023-07-28T11:26:33.925" v="238" actId="27636"/>
        <pc:sldMkLst>
          <pc:docMk/>
          <pc:sldMk cId="3690875779" sldId="1782"/>
        </pc:sldMkLst>
        <pc:spChg chg="mod">
          <ac:chgData name="Geneva Taylor" userId="4a55333a-587b-4c7a-babb-720e73bb3622" providerId="ADAL" clId="{4D6B409F-A89B-4701-AACC-EC73B6F9100F}" dt="2023-07-28T11:26:33.925" v="238" actId="27636"/>
          <ac:spMkLst>
            <pc:docMk/>
            <pc:sldMk cId="3690875779" sldId="1782"/>
            <ac:spMk id="5" creationId="{F50F567A-E272-497D-9E5E-4671A1709E71}"/>
          </ac:spMkLst>
        </pc:spChg>
      </pc:sldChg>
      <pc:sldChg chg="modSp mod">
        <pc:chgData name="Geneva Taylor" userId="4a55333a-587b-4c7a-babb-720e73bb3622" providerId="ADAL" clId="{4D6B409F-A89B-4701-AACC-EC73B6F9100F}" dt="2023-07-28T12:25:17.548" v="1072" actId="27636"/>
        <pc:sldMkLst>
          <pc:docMk/>
          <pc:sldMk cId="3831421809" sldId="1829"/>
        </pc:sldMkLst>
        <pc:spChg chg="mod">
          <ac:chgData name="Geneva Taylor" userId="4a55333a-587b-4c7a-babb-720e73bb3622" providerId="ADAL" clId="{4D6B409F-A89B-4701-AACC-EC73B6F9100F}" dt="2023-07-28T12:25:17.548" v="1072" actId="27636"/>
          <ac:spMkLst>
            <pc:docMk/>
            <pc:sldMk cId="3831421809" sldId="1829"/>
            <ac:spMk id="5" creationId="{F50F567A-E272-497D-9E5E-4671A1709E71}"/>
          </ac:spMkLst>
        </pc:spChg>
      </pc:sldChg>
      <pc:sldChg chg="modSp mod">
        <pc:chgData name="Geneva Taylor" userId="4a55333a-587b-4c7a-babb-720e73bb3622" providerId="ADAL" clId="{4D6B409F-A89B-4701-AACC-EC73B6F9100F}" dt="2023-07-28T12:12:57.772" v="551" actId="27636"/>
        <pc:sldMkLst>
          <pc:docMk/>
          <pc:sldMk cId="621045286" sldId="1879"/>
        </pc:sldMkLst>
        <pc:spChg chg="mod">
          <ac:chgData name="Geneva Taylor" userId="4a55333a-587b-4c7a-babb-720e73bb3622" providerId="ADAL" clId="{4D6B409F-A89B-4701-AACC-EC73B6F9100F}" dt="2023-07-28T12:12:57.772" v="551" actId="27636"/>
          <ac:spMkLst>
            <pc:docMk/>
            <pc:sldMk cId="621045286" sldId="1879"/>
            <ac:spMk id="3" creationId="{2AC637F6-D027-4187-BAE2-7D81EEA4D390}"/>
          </ac:spMkLst>
        </pc:spChg>
      </pc:sldChg>
      <pc:sldChg chg="modSp mod">
        <pc:chgData name="Geneva Taylor" userId="4a55333a-587b-4c7a-babb-720e73bb3622" providerId="ADAL" clId="{4D6B409F-A89B-4701-AACC-EC73B6F9100F}" dt="2023-07-28T12:11:43.747" v="543" actId="207"/>
        <pc:sldMkLst>
          <pc:docMk/>
          <pc:sldMk cId="3128807204" sldId="1894"/>
        </pc:sldMkLst>
        <pc:spChg chg="mod">
          <ac:chgData name="Geneva Taylor" userId="4a55333a-587b-4c7a-babb-720e73bb3622" providerId="ADAL" clId="{4D6B409F-A89B-4701-AACC-EC73B6F9100F}" dt="2023-07-28T12:11:43.747" v="543" actId="207"/>
          <ac:spMkLst>
            <pc:docMk/>
            <pc:sldMk cId="3128807204" sldId="1894"/>
            <ac:spMk id="5" creationId="{F50F567A-E272-497D-9E5E-4671A1709E71}"/>
          </ac:spMkLst>
        </pc:spChg>
      </pc:sldChg>
      <pc:sldChg chg="modSp mod">
        <pc:chgData name="Geneva Taylor" userId="4a55333a-587b-4c7a-babb-720e73bb3622" providerId="ADAL" clId="{4D6B409F-A89B-4701-AACC-EC73B6F9100F}" dt="2023-07-28T11:26:34.765" v="240" actId="27636"/>
        <pc:sldMkLst>
          <pc:docMk/>
          <pc:sldMk cId="621231080" sldId="1895"/>
        </pc:sldMkLst>
        <pc:spChg chg="mod">
          <ac:chgData name="Geneva Taylor" userId="4a55333a-587b-4c7a-babb-720e73bb3622" providerId="ADAL" clId="{4D6B409F-A89B-4701-AACC-EC73B6F9100F}" dt="2023-07-28T11:26:34.765" v="240" actId="27636"/>
          <ac:spMkLst>
            <pc:docMk/>
            <pc:sldMk cId="621231080" sldId="1895"/>
            <ac:spMk id="5" creationId="{F50F567A-E272-497D-9E5E-4671A1709E71}"/>
          </ac:spMkLst>
        </pc:spChg>
      </pc:sldChg>
      <pc:sldChg chg="modSp mod">
        <pc:chgData name="Geneva Taylor" userId="4a55333a-587b-4c7a-babb-720e73bb3622" providerId="ADAL" clId="{4D6B409F-A89B-4701-AACC-EC73B6F9100F}" dt="2023-07-28T11:26:35.279" v="241" actId="27636"/>
        <pc:sldMkLst>
          <pc:docMk/>
          <pc:sldMk cId="1167056713" sldId="1896"/>
        </pc:sldMkLst>
        <pc:spChg chg="mod">
          <ac:chgData name="Geneva Taylor" userId="4a55333a-587b-4c7a-babb-720e73bb3622" providerId="ADAL" clId="{4D6B409F-A89B-4701-AACC-EC73B6F9100F}" dt="2023-07-28T11:26:35.279" v="241" actId="27636"/>
          <ac:spMkLst>
            <pc:docMk/>
            <pc:sldMk cId="1167056713" sldId="1896"/>
            <ac:spMk id="5" creationId="{F50F567A-E272-497D-9E5E-4671A1709E71}"/>
          </ac:spMkLst>
        </pc:spChg>
      </pc:sldChg>
      <pc:sldChg chg="modSp mod">
        <pc:chgData name="Geneva Taylor" userId="4a55333a-587b-4c7a-babb-720e73bb3622" providerId="ADAL" clId="{4D6B409F-A89B-4701-AACC-EC73B6F9100F}" dt="2023-07-28T12:12:08.815" v="547" actId="27636"/>
        <pc:sldMkLst>
          <pc:docMk/>
          <pc:sldMk cId="654401780" sldId="1898"/>
        </pc:sldMkLst>
        <pc:spChg chg="mod">
          <ac:chgData name="Geneva Taylor" userId="4a55333a-587b-4c7a-babb-720e73bb3622" providerId="ADAL" clId="{4D6B409F-A89B-4701-AACC-EC73B6F9100F}" dt="2023-07-28T12:12:08.815" v="547" actId="27636"/>
          <ac:spMkLst>
            <pc:docMk/>
            <pc:sldMk cId="654401780" sldId="1898"/>
            <ac:spMk id="5" creationId="{F50F567A-E272-497D-9E5E-4671A1709E71}"/>
          </ac:spMkLst>
        </pc:spChg>
      </pc:sldChg>
      <pc:sldChg chg="modSp mod">
        <pc:chgData name="Geneva Taylor" userId="4a55333a-587b-4c7a-babb-720e73bb3622" providerId="ADAL" clId="{4D6B409F-A89B-4701-AACC-EC73B6F9100F}" dt="2023-07-28T11:26:36.198" v="243" actId="27636"/>
        <pc:sldMkLst>
          <pc:docMk/>
          <pc:sldMk cId="1559462214" sldId="1906"/>
        </pc:sldMkLst>
        <pc:spChg chg="mod">
          <ac:chgData name="Geneva Taylor" userId="4a55333a-587b-4c7a-babb-720e73bb3622" providerId="ADAL" clId="{4D6B409F-A89B-4701-AACC-EC73B6F9100F}" dt="2023-07-28T11:26:36.198" v="243" actId="27636"/>
          <ac:spMkLst>
            <pc:docMk/>
            <pc:sldMk cId="1559462214" sldId="1906"/>
            <ac:spMk id="5" creationId="{F50F567A-E272-497D-9E5E-4671A1709E71}"/>
          </ac:spMkLst>
        </pc:spChg>
      </pc:sldChg>
      <pc:sldChg chg="modSp mod">
        <pc:chgData name="Geneva Taylor" userId="4a55333a-587b-4c7a-babb-720e73bb3622" providerId="ADAL" clId="{4D6B409F-A89B-4701-AACC-EC73B6F9100F}" dt="2023-07-28T11:26:36.876" v="244" actId="27636"/>
        <pc:sldMkLst>
          <pc:docMk/>
          <pc:sldMk cId="1049380090" sldId="1907"/>
        </pc:sldMkLst>
        <pc:spChg chg="mod">
          <ac:chgData name="Geneva Taylor" userId="4a55333a-587b-4c7a-babb-720e73bb3622" providerId="ADAL" clId="{4D6B409F-A89B-4701-AACC-EC73B6F9100F}" dt="2023-07-28T11:26:36.876" v="244" actId="27636"/>
          <ac:spMkLst>
            <pc:docMk/>
            <pc:sldMk cId="1049380090" sldId="1907"/>
            <ac:spMk id="5" creationId="{F50F567A-E272-497D-9E5E-4671A1709E71}"/>
          </ac:spMkLst>
        </pc:spChg>
      </pc:sldChg>
      <pc:sldChg chg="modSp mod">
        <pc:chgData name="Geneva Taylor" userId="4a55333a-587b-4c7a-babb-720e73bb3622" providerId="ADAL" clId="{4D6B409F-A89B-4701-AACC-EC73B6F9100F}" dt="2023-07-28T12:11:17.006" v="540" actId="948"/>
        <pc:sldMkLst>
          <pc:docMk/>
          <pc:sldMk cId="3626143783" sldId="1910"/>
        </pc:sldMkLst>
        <pc:spChg chg="mod">
          <ac:chgData name="Geneva Taylor" userId="4a55333a-587b-4c7a-babb-720e73bb3622" providerId="ADAL" clId="{4D6B409F-A89B-4701-AACC-EC73B6F9100F}" dt="2023-07-28T12:11:17.006" v="540" actId="948"/>
          <ac:spMkLst>
            <pc:docMk/>
            <pc:sldMk cId="3626143783" sldId="1910"/>
            <ac:spMk id="3" creationId="{385302B5-832A-9B15-C44C-B4C3F7B10339}"/>
          </ac:spMkLst>
        </pc:spChg>
      </pc:sldChg>
      <pc:sldChg chg="modSp">
        <pc:chgData name="Geneva Taylor" userId="4a55333a-587b-4c7a-babb-720e73bb3622" providerId="ADAL" clId="{4D6B409F-A89B-4701-AACC-EC73B6F9100F}" dt="2023-07-28T11:18:21.297" v="71"/>
        <pc:sldMkLst>
          <pc:docMk/>
          <pc:sldMk cId="2865432103" sldId="1911"/>
        </pc:sldMkLst>
        <pc:spChg chg="mod">
          <ac:chgData name="Geneva Taylor" userId="4a55333a-587b-4c7a-babb-720e73bb3622" providerId="ADAL" clId="{4D6B409F-A89B-4701-AACC-EC73B6F9100F}" dt="2023-07-28T11:18:21.297" v="71"/>
          <ac:spMkLst>
            <pc:docMk/>
            <pc:sldMk cId="2865432103" sldId="1911"/>
            <ac:spMk id="3" creationId="{51A20A2B-5190-8C9A-5DB0-5077BB7493D6}"/>
          </ac:spMkLst>
        </pc:spChg>
      </pc:sldChg>
      <pc:sldChg chg="addSp delSp modSp mod chgLayout">
        <pc:chgData name="Geneva Taylor" userId="4a55333a-587b-4c7a-babb-720e73bb3622" providerId="ADAL" clId="{4D6B409F-A89B-4701-AACC-EC73B6F9100F}" dt="2023-07-28T11:37:53.471" v="535" actId="478"/>
        <pc:sldMkLst>
          <pc:docMk/>
          <pc:sldMk cId="989601793" sldId="1912"/>
        </pc:sldMkLst>
        <pc:spChg chg="mod ord">
          <ac:chgData name="Geneva Taylor" userId="4a55333a-587b-4c7a-babb-720e73bb3622" providerId="ADAL" clId="{4D6B409F-A89B-4701-AACC-EC73B6F9100F}" dt="2023-07-28T11:22:21.860" v="171" actId="700"/>
          <ac:spMkLst>
            <pc:docMk/>
            <pc:sldMk cId="989601793" sldId="1912"/>
            <ac:spMk id="2" creationId="{57E06F30-4316-E441-B2E8-4AB6232AA3FD}"/>
          </ac:spMkLst>
        </pc:spChg>
        <pc:spChg chg="mod">
          <ac:chgData name="Geneva Taylor" userId="4a55333a-587b-4c7a-babb-720e73bb3622" providerId="ADAL" clId="{4D6B409F-A89B-4701-AACC-EC73B6F9100F}" dt="2023-07-28T11:37:31.660" v="532" actId="1076"/>
          <ac:spMkLst>
            <pc:docMk/>
            <pc:sldMk cId="989601793" sldId="1912"/>
            <ac:spMk id="3" creationId="{175EFEDC-D3FA-1551-651D-6DABAD658FC0}"/>
          </ac:spMkLst>
        </pc:spChg>
        <pc:spChg chg="mod ord">
          <ac:chgData name="Geneva Taylor" userId="4a55333a-587b-4c7a-babb-720e73bb3622" providerId="ADAL" clId="{4D6B409F-A89B-4701-AACC-EC73B6F9100F}" dt="2023-07-28T11:37:50.017" v="534" actId="1076"/>
          <ac:spMkLst>
            <pc:docMk/>
            <pc:sldMk cId="989601793" sldId="1912"/>
            <ac:spMk id="4" creationId="{A53CA897-7B63-DD2E-DB53-0B5F07902E20}"/>
          </ac:spMkLst>
        </pc:spChg>
        <pc:spChg chg="add del mod">
          <ac:chgData name="Geneva Taylor" userId="4a55333a-587b-4c7a-babb-720e73bb3622" providerId="ADAL" clId="{4D6B409F-A89B-4701-AACC-EC73B6F9100F}" dt="2023-07-28T11:37:53.471" v="535" actId="478"/>
          <ac:spMkLst>
            <pc:docMk/>
            <pc:sldMk cId="989601793" sldId="1912"/>
            <ac:spMk id="6" creationId="{17F0B314-C6CB-EB19-9C08-1F3460D23E41}"/>
          </ac:spMkLst>
        </pc:spChg>
        <pc:spChg chg="del mod">
          <ac:chgData name="Geneva Taylor" userId="4a55333a-587b-4c7a-babb-720e73bb3622" providerId="ADAL" clId="{4D6B409F-A89B-4701-AACC-EC73B6F9100F}" dt="2023-07-28T11:29:54.767" v="458" actId="478"/>
          <ac:spMkLst>
            <pc:docMk/>
            <pc:sldMk cId="989601793" sldId="1912"/>
            <ac:spMk id="7" creationId="{C36DBD01-1A3B-6F4B-5EAD-FAC253B267C7}"/>
          </ac:spMkLst>
        </pc:spChg>
        <pc:graphicFrameChg chg="add mod modGraphic">
          <ac:chgData name="Geneva Taylor" userId="4a55333a-587b-4c7a-babb-720e73bb3622" providerId="ADAL" clId="{4D6B409F-A89B-4701-AACC-EC73B6F9100F}" dt="2023-07-28T11:37:50.017" v="534" actId="1076"/>
          <ac:graphicFrameMkLst>
            <pc:docMk/>
            <pc:sldMk cId="989601793" sldId="1912"/>
            <ac:graphicFrameMk id="5" creationId="{313CC416-DB36-A298-A053-429C9768EEAC}"/>
          </ac:graphicFrameMkLst>
        </pc:graphicFrameChg>
      </pc:sldChg>
      <pc:sldChg chg="modSp mod chgLayout">
        <pc:chgData name="Geneva Taylor" userId="4a55333a-587b-4c7a-babb-720e73bb3622" providerId="ADAL" clId="{4D6B409F-A89B-4701-AACC-EC73B6F9100F}" dt="2023-07-28T12:10:45.332" v="538" actId="948"/>
        <pc:sldMkLst>
          <pc:docMk/>
          <pc:sldMk cId="3584979339" sldId="1914"/>
        </pc:sldMkLst>
        <pc:spChg chg="mod ord">
          <ac:chgData name="Geneva Taylor" userId="4a55333a-587b-4c7a-babb-720e73bb3622" providerId="ADAL" clId="{4D6B409F-A89B-4701-AACC-EC73B6F9100F}" dt="2023-07-28T11:22:21.860" v="171" actId="700"/>
          <ac:spMkLst>
            <pc:docMk/>
            <pc:sldMk cId="3584979339" sldId="1914"/>
            <ac:spMk id="2" creationId="{57E06F30-4316-E441-B2E8-4AB6232AA3FD}"/>
          </ac:spMkLst>
        </pc:spChg>
        <pc:spChg chg="mod ord">
          <ac:chgData name="Geneva Taylor" userId="4a55333a-587b-4c7a-babb-720e73bb3622" providerId="ADAL" clId="{4D6B409F-A89B-4701-AACC-EC73B6F9100F}" dt="2023-07-28T11:22:21.860" v="171" actId="700"/>
          <ac:spMkLst>
            <pc:docMk/>
            <pc:sldMk cId="3584979339" sldId="1914"/>
            <ac:spMk id="4" creationId="{A53CA897-7B63-DD2E-DB53-0B5F07902E20}"/>
          </ac:spMkLst>
        </pc:spChg>
        <pc:spChg chg="mod">
          <ac:chgData name="Geneva Taylor" userId="4a55333a-587b-4c7a-babb-720e73bb3622" providerId="ADAL" clId="{4D6B409F-A89B-4701-AACC-EC73B6F9100F}" dt="2023-07-28T12:10:45.332" v="538" actId="948"/>
          <ac:spMkLst>
            <pc:docMk/>
            <pc:sldMk cId="3584979339" sldId="1914"/>
            <ac:spMk id="6" creationId="{DB96C8C2-BD29-EC8D-EF2A-64840CA04D28}"/>
          </ac:spMkLst>
        </pc:spChg>
      </pc:sldChg>
      <pc:sldChg chg="modSp mod">
        <pc:chgData name="Geneva Taylor" userId="4a55333a-587b-4c7a-babb-720e73bb3622" providerId="ADAL" clId="{4D6B409F-A89B-4701-AACC-EC73B6F9100F}" dt="2023-07-28T12:11:30.370" v="542" actId="948"/>
        <pc:sldMkLst>
          <pc:docMk/>
          <pc:sldMk cId="2138095250" sldId="1916"/>
        </pc:sldMkLst>
        <pc:spChg chg="mod">
          <ac:chgData name="Geneva Taylor" userId="4a55333a-587b-4c7a-babb-720e73bb3622" providerId="ADAL" clId="{4D6B409F-A89B-4701-AACC-EC73B6F9100F}" dt="2023-07-28T12:11:30.370" v="542" actId="948"/>
          <ac:spMkLst>
            <pc:docMk/>
            <pc:sldMk cId="2138095250" sldId="1916"/>
            <ac:spMk id="3" creationId="{620B6827-C1D8-F5A3-D6A0-EED503C8A54B}"/>
          </ac:spMkLst>
        </pc:spChg>
      </pc:sldChg>
      <pc:sldChg chg="addSp delSp modSp mod chgLayout">
        <pc:chgData name="Geneva Taylor" userId="4a55333a-587b-4c7a-babb-720e73bb3622" providerId="ADAL" clId="{4D6B409F-A89B-4701-AACC-EC73B6F9100F}" dt="2023-07-28T11:25:48.418" v="233" actId="27636"/>
        <pc:sldMkLst>
          <pc:docMk/>
          <pc:sldMk cId="2411939800" sldId="1921"/>
        </pc:sldMkLst>
        <pc:spChg chg="add del mod">
          <ac:chgData name="Geneva Taylor" userId="4a55333a-587b-4c7a-babb-720e73bb3622" providerId="ADAL" clId="{4D6B409F-A89B-4701-AACC-EC73B6F9100F}" dt="2023-07-28T11:22:36.355" v="173"/>
          <ac:spMkLst>
            <pc:docMk/>
            <pc:sldMk cId="2411939800" sldId="1921"/>
            <ac:spMk id="2" creationId="{814092C1-F78D-17D8-FD2F-F5E162753C36}"/>
          </ac:spMkLst>
        </pc:spChg>
        <pc:spChg chg="add del mod">
          <ac:chgData name="Geneva Taylor" userId="4a55333a-587b-4c7a-babb-720e73bb3622" providerId="ADAL" clId="{4D6B409F-A89B-4701-AACC-EC73B6F9100F}" dt="2023-07-28T11:22:36.355" v="173"/>
          <ac:spMkLst>
            <pc:docMk/>
            <pc:sldMk cId="2411939800" sldId="1921"/>
            <ac:spMk id="3" creationId="{43540FF1-B922-2162-C521-5CAAB711FD3C}"/>
          </ac:spMkLst>
        </pc:spChg>
        <pc:spChg chg="add del mod">
          <ac:chgData name="Geneva Taylor" userId="4a55333a-587b-4c7a-babb-720e73bb3622" providerId="ADAL" clId="{4D6B409F-A89B-4701-AACC-EC73B6F9100F}" dt="2023-07-28T11:24:57.802" v="214"/>
          <ac:spMkLst>
            <pc:docMk/>
            <pc:sldMk cId="2411939800" sldId="1921"/>
            <ac:spMk id="4" creationId="{633A805D-BB84-F4E1-450E-4ADA82F6E642}"/>
          </ac:spMkLst>
        </pc:spChg>
        <pc:spChg chg="mod ord">
          <ac:chgData name="Geneva Taylor" userId="4a55333a-587b-4c7a-babb-720e73bb3622" providerId="ADAL" clId="{4D6B409F-A89B-4701-AACC-EC73B6F9100F}" dt="2023-07-28T11:24:58.843" v="216"/>
          <ac:spMkLst>
            <pc:docMk/>
            <pc:sldMk cId="2411939800" sldId="1921"/>
            <ac:spMk id="5" creationId="{272BABDF-7D62-41DA-B818-C4FF1082F4A1}"/>
          </ac:spMkLst>
        </pc:spChg>
        <pc:spChg chg="mod ord">
          <ac:chgData name="Geneva Taylor" userId="4a55333a-587b-4c7a-babb-720e73bb3622" providerId="ADAL" clId="{4D6B409F-A89B-4701-AACC-EC73B6F9100F}" dt="2023-07-28T11:25:48.418" v="233" actId="27636"/>
          <ac:spMkLst>
            <pc:docMk/>
            <pc:sldMk cId="2411939800" sldId="1921"/>
            <ac:spMk id="6" creationId="{1486DC67-499C-4B92-85AC-9E626C252697}"/>
          </ac:spMkLst>
        </pc:spChg>
        <pc:spChg chg="add del mod">
          <ac:chgData name="Geneva Taylor" userId="4a55333a-587b-4c7a-babb-720e73bb3622" providerId="ADAL" clId="{4D6B409F-A89B-4701-AACC-EC73B6F9100F}" dt="2023-07-28T11:24:57.802" v="214"/>
          <ac:spMkLst>
            <pc:docMk/>
            <pc:sldMk cId="2411939800" sldId="1921"/>
            <ac:spMk id="7" creationId="{A4F69A45-6E92-0C2F-D1A5-113C0B4EDBB8}"/>
          </ac:spMkLst>
        </pc:spChg>
        <pc:spChg chg="add del mod">
          <ac:chgData name="Geneva Taylor" userId="4a55333a-587b-4c7a-babb-720e73bb3622" providerId="ADAL" clId="{4D6B409F-A89B-4701-AACC-EC73B6F9100F}" dt="2023-07-28T11:24:58.843" v="216"/>
          <ac:spMkLst>
            <pc:docMk/>
            <pc:sldMk cId="2411939800" sldId="1921"/>
            <ac:spMk id="8" creationId="{C69600FD-30CA-C31C-75BF-F2C934CF100B}"/>
          </ac:spMkLst>
        </pc:spChg>
        <pc:spChg chg="add del mod">
          <ac:chgData name="Geneva Taylor" userId="4a55333a-587b-4c7a-babb-720e73bb3622" providerId="ADAL" clId="{4D6B409F-A89B-4701-AACC-EC73B6F9100F}" dt="2023-07-28T11:24:58.843" v="216"/>
          <ac:spMkLst>
            <pc:docMk/>
            <pc:sldMk cId="2411939800" sldId="1921"/>
            <ac:spMk id="9" creationId="{BE1B2BCC-6BCD-C640-22F5-F1F42F0E7308}"/>
          </ac:spMkLst>
        </pc:spChg>
      </pc:sldChg>
      <pc:sldChg chg="modSp mod">
        <pc:chgData name="Geneva Taylor" userId="4a55333a-587b-4c7a-babb-720e73bb3622" providerId="ADAL" clId="{4D6B409F-A89B-4701-AACC-EC73B6F9100F}" dt="2023-07-28T12:13:23.073" v="572" actId="27636"/>
        <pc:sldMkLst>
          <pc:docMk/>
          <pc:sldMk cId="1521312612" sldId="1922"/>
        </pc:sldMkLst>
        <pc:spChg chg="mod">
          <ac:chgData name="Geneva Taylor" userId="4a55333a-587b-4c7a-babb-720e73bb3622" providerId="ADAL" clId="{4D6B409F-A89B-4701-AACC-EC73B6F9100F}" dt="2023-07-28T12:13:23.073" v="572" actId="27636"/>
          <ac:spMkLst>
            <pc:docMk/>
            <pc:sldMk cId="1521312612" sldId="1922"/>
            <ac:spMk id="3" creationId="{2AC637F6-D027-4187-BAE2-7D81EEA4D390}"/>
          </ac:spMkLst>
        </pc:spChg>
      </pc:sldChg>
      <pc:sldChg chg="modSp mod">
        <pc:chgData name="Geneva Taylor" userId="4a55333a-587b-4c7a-babb-720e73bb3622" providerId="ADAL" clId="{4D6B409F-A89B-4701-AACC-EC73B6F9100F}" dt="2023-07-28T11:26:38.356" v="246" actId="27636"/>
        <pc:sldMkLst>
          <pc:docMk/>
          <pc:sldMk cId="3679137474" sldId="1924"/>
        </pc:sldMkLst>
        <pc:spChg chg="mod">
          <ac:chgData name="Geneva Taylor" userId="4a55333a-587b-4c7a-babb-720e73bb3622" providerId="ADAL" clId="{4D6B409F-A89B-4701-AACC-EC73B6F9100F}" dt="2023-07-28T11:26:38.356" v="246" actId="27636"/>
          <ac:spMkLst>
            <pc:docMk/>
            <pc:sldMk cId="3679137474" sldId="1924"/>
            <ac:spMk id="4" creationId="{BB56B92A-07B0-8AAF-BD4D-52445CB1D1FB}"/>
          </ac:spMkLst>
        </pc:spChg>
      </pc:sldChg>
      <pc:sldChg chg="modSp mod">
        <pc:chgData name="Geneva Taylor" userId="4a55333a-587b-4c7a-babb-720e73bb3622" providerId="ADAL" clId="{4D6B409F-A89B-4701-AACC-EC73B6F9100F}" dt="2023-07-28T12:16:24.599" v="826" actId="27636"/>
        <pc:sldMkLst>
          <pc:docMk/>
          <pc:sldMk cId="3049950291" sldId="1925"/>
        </pc:sldMkLst>
        <pc:spChg chg="mod">
          <ac:chgData name="Geneva Taylor" userId="4a55333a-587b-4c7a-babb-720e73bb3622" providerId="ADAL" clId="{4D6B409F-A89B-4701-AACC-EC73B6F9100F}" dt="2023-07-28T12:16:24.599" v="826" actId="27636"/>
          <ac:spMkLst>
            <pc:docMk/>
            <pc:sldMk cId="3049950291" sldId="1925"/>
            <ac:spMk id="3" creationId="{2AC637F6-D027-4187-BAE2-7D81EEA4D390}"/>
          </ac:spMkLst>
        </pc:spChg>
      </pc:sldChg>
      <pc:sldChg chg="modSp mod">
        <pc:chgData name="Geneva Taylor" userId="4a55333a-587b-4c7a-babb-720e73bb3622" providerId="ADAL" clId="{4D6B409F-A89B-4701-AACC-EC73B6F9100F}" dt="2023-07-28T12:15:34.895" v="743" actId="27636"/>
        <pc:sldMkLst>
          <pc:docMk/>
          <pc:sldMk cId="1939790638" sldId="1926"/>
        </pc:sldMkLst>
        <pc:spChg chg="mod">
          <ac:chgData name="Geneva Taylor" userId="4a55333a-587b-4c7a-babb-720e73bb3622" providerId="ADAL" clId="{4D6B409F-A89B-4701-AACC-EC73B6F9100F}" dt="2023-07-28T12:15:34.895" v="743" actId="27636"/>
          <ac:spMkLst>
            <pc:docMk/>
            <pc:sldMk cId="1939790638" sldId="1926"/>
            <ac:spMk id="4" creationId="{0AA02217-E5FB-8E5C-4E58-F2522E0EFDC7}"/>
          </ac:spMkLst>
        </pc:spChg>
      </pc:sldChg>
      <pc:sldChg chg="modSp mod">
        <pc:chgData name="Geneva Taylor" userId="4a55333a-587b-4c7a-babb-720e73bb3622" providerId="ADAL" clId="{4D6B409F-A89B-4701-AACC-EC73B6F9100F}" dt="2023-07-28T12:16:33.767" v="828" actId="6549"/>
        <pc:sldMkLst>
          <pc:docMk/>
          <pc:sldMk cId="525963482" sldId="1927"/>
        </pc:sldMkLst>
        <pc:spChg chg="mod">
          <ac:chgData name="Geneva Taylor" userId="4a55333a-587b-4c7a-babb-720e73bb3622" providerId="ADAL" clId="{4D6B409F-A89B-4701-AACC-EC73B6F9100F}" dt="2023-07-28T12:16:33.767" v="828" actId="6549"/>
          <ac:spMkLst>
            <pc:docMk/>
            <pc:sldMk cId="525963482" sldId="1927"/>
            <ac:spMk id="3" creationId="{2AC637F6-D027-4187-BAE2-7D81EEA4D390}"/>
          </ac:spMkLst>
        </pc:spChg>
      </pc:sldChg>
      <pc:sldChg chg="modSp mod">
        <pc:chgData name="Geneva Taylor" userId="4a55333a-587b-4c7a-babb-720e73bb3622" providerId="ADAL" clId="{4D6B409F-A89B-4701-AACC-EC73B6F9100F}" dt="2023-07-28T12:17:28.029" v="848"/>
        <pc:sldMkLst>
          <pc:docMk/>
          <pc:sldMk cId="2591858608" sldId="1930"/>
        </pc:sldMkLst>
        <pc:spChg chg="mod">
          <ac:chgData name="Geneva Taylor" userId="4a55333a-587b-4c7a-babb-720e73bb3622" providerId="ADAL" clId="{4D6B409F-A89B-4701-AACC-EC73B6F9100F}" dt="2023-07-28T12:17:28.029" v="848"/>
          <ac:spMkLst>
            <pc:docMk/>
            <pc:sldMk cId="2591858608" sldId="1930"/>
            <ac:spMk id="3" creationId="{2AC637F6-D027-4187-BAE2-7D81EEA4D390}"/>
          </ac:spMkLst>
        </pc:spChg>
      </pc:sldChg>
      <pc:sldChg chg="modSp mod">
        <pc:chgData name="Geneva Taylor" userId="4a55333a-587b-4c7a-babb-720e73bb3622" providerId="ADAL" clId="{4D6B409F-A89B-4701-AACC-EC73B6F9100F}" dt="2023-07-28T12:27:29.291" v="1290" actId="27636"/>
        <pc:sldMkLst>
          <pc:docMk/>
          <pc:sldMk cId="1693807148" sldId="1934"/>
        </pc:sldMkLst>
        <pc:spChg chg="mod">
          <ac:chgData name="Geneva Taylor" userId="4a55333a-587b-4c7a-babb-720e73bb3622" providerId="ADAL" clId="{4D6B409F-A89B-4701-AACC-EC73B6F9100F}" dt="2023-07-28T12:27:29.291" v="1290" actId="27636"/>
          <ac:spMkLst>
            <pc:docMk/>
            <pc:sldMk cId="1693807148" sldId="1934"/>
            <ac:spMk id="5" creationId="{F50F567A-E272-497D-9E5E-4671A1709E71}"/>
          </ac:spMkLst>
        </pc:spChg>
      </pc:sldChg>
      <pc:sldChg chg="modSp mod">
        <pc:chgData name="Geneva Taylor" userId="4a55333a-587b-4c7a-babb-720e73bb3622" providerId="ADAL" clId="{4D6B409F-A89B-4701-AACC-EC73B6F9100F}" dt="2023-07-28T11:26:39.679" v="248" actId="27636"/>
        <pc:sldMkLst>
          <pc:docMk/>
          <pc:sldMk cId="1372812101" sldId="1935"/>
        </pc:sldMkLst>
        <pc:spChg chg="mod">
          <ac:chgData name="Geneva Taylor" userId="4a55333a-587b-4c7a-babb-720e73bb3622" providerId="ADAL" clId="{4D6B409F-A89B-4701-AACC-EC73B6F9100F}" dt="2023-07-28T11:26:39.679" v="248" actId="27636"/>
          <ac:spMkLst>
            <pc:docMk/>
            <pc:sldMk cId="1372812101" sldId="1935"/>
            <ac:spMk id="5" creationId="{F50F567A-E272-497D-9E5E-4671A1709E71}"/>
          </ac:spMkLst>
        </pc:spChg>
      </pc:sldChg>
      <pc:sldChg chg="modSp">
        <pc:chgData name="Geneva Taylor" userId="4a55333a-587b-4c7a-babb-720e73bb3622" providerId="ADAL" clId="{4D6B409F-A89B-4701-AACC-EC73B6F9100F}" dt="2023-07-28T11:18:21.297" v="71"/>
        <pc:sldMkLst>
          <pc:docMk/>
          <pc:sldMk cId="3981156154" sldId="1937"/>
        </pc:sldMkLst>
        <pc:spChg chg="mod">
          <ac:chgData name="Geneva Taylor" userId="4a55333a-587b-4c7a-babb-720e73bb3622" providerId="ADAL" clId="{4D6B409F-A89B-4701-AACC-EC73B6F9100F}" dt="2023-07-28T11:18:21.297" v="71"/>
          <ac:spMkLst>
            <pc:docMk/>
            <pc:sldMk cId="3981156154" sldId="1937"/>
            <ac:spMk id="2" creationId="{01C30C8B-6DB7-1A40-AA29-B9F55D2AB49D}"/>
          </ac:spMkLst>
        </pc:spChg>
      </pc:sldChg>
      <pc:sldChg chg="modSp">
        <pc:chgData name="Geneva Taylor" userId="4a55333a-587b-4c7a-babb-720e73bb3622" providerId="ADAL" clId="{4D6B409F-A89B-4701-AACC-EC73B6F9100F}" dt="2023-07-28T11:18:21.297" v="71"/>
        <pc:sldMkLst>
          <pc:docMk/>
          <pc:sldMk cId="2035751126" sldId="1938"/>
        </pc:sldMkLst>
        <pc:spChg chg="mod">
          <ac:chgData name="Geneva Taylor" userId="4a55333a-587b-4c7a-babb-720e73bb3622" providerId="ADAL" clId="{4D6B409F-A89B-4701-AACC-EC73B6F9100F}" dt="2023-07-28T11:18:21.297" v="71"/>
          <ac:spMkLst>
            <pc:docMk/>
            <pc:sldMk cId="2035751126" sldId="1938"/>
            <ac:spMk id="2" creationId="{01C30C8B-6DB7-1A40-AA29-B9F55D2AB49D}"/>
          </ac:spMkLst>
        </pc:spChg>
      </pc:sldChg>
      <pc:sldChg chg="modSp modCm">
        <pc:chgData name="Geneva Taylor" userId="4a55333a-587b-4c7a-babb-720e73bb3622" providerId="ADAL" clId="{4D6B409F-A89B-4701-AACC-EC73B6F9100F}" dt="2023-07-28T12:52:00.755" v="1691"/>
        <pc:sldMkLst>
          <pc:docMk/>
          <pc:sldMk cId="3099212226" sldId="2022"/>
        </pc:sldMkLst>
        <pc:spChg chg="mod">
          <ac:chgData name="Geneva Taylor" userId="4a55333a-587b-4c7a-babb-720e73bb3622" providerId="ADAL" clId="{4D6B409F-A89B-4701-AACC-EC73B6F9100F}" dt="2023-07-28T11:18:21.297" v="71"/>
          <ac:spMkLst>
            <pc:docMk/>
            <pc:sldMk cId="3099212226" sldId="2022"/>
            <ac:spMk id="4" creationId="{3F63A2C4-91E0-4521-B2D7-9903874DB424}"/>
          </ac:spMkLst>
        </pc:spChg>
      </pc:sldChg>
      <pc:sldChg chg="modSp mod">
        <pc:chgData name="Geneva Taylor" userId="4a55333a-587b-4c7a-babb-720e73bb3622" providerId="ADAL" clId="{4D6B409F-A89B-4701-AACC-EC73B6F9100F}" dt="2023-07-28T12:30:45.045" v="1344" actId="20577"/>
        <pc:sldMkLst>
          <pc:docMk/>
          <pc:sldMk cId="3452371013" sldId="2025"/>
        </pc:sldMkLst>
        <pc:spChg chg="mod">
          <ac:chgData name="Geneva Taylor" userId="4a55333a-587b-4c7a-babb-720e73bb3622" providerId="ADAL" clId="{4D6B409F-A89B-4701-AACC-EC73B6F9100F}" dt="2023-07-28T12:30:45.045" v="1344" actId="20577"/>
          <ac:spMkLst>
            <pc:docMk/>
            <pc:sldMk cId="3452371013" sldId="2025"/>
            <ac:spMk id="2" creationId="{49C385DB-E5AC-213D-6214-247FC3D3F7FA}"/>
          </ac:spMkLst>
        </pc:spChg>
      </pc:sldChg>
      <pc:sldChg chg="modSp mod">
        <pc:chgData name="Geneva Taylor" userId="4a55333a-587b-4c7a-babb-720e73bb3622" providerId="ADAL" clId="{4D6B409F-A89B-4701-AACC-EC73B6F9100F}" dt="2023-07-28T12:12:29.671" v="549" actId="27636"/>
        <pc:sldMkLst>
          <pc:docMk/>
          <pc:sldMk cId="4129512444" sldId="2026"/>
        </pc:sldMkLst>
        <pc:spChg chg="mod">
          <ac:chgData name="Geneva Taylor" userId="4a55333a-587b-4c7a-babb-720e73bb3622" providerId="ADAL" clId="{4D6B409F-A89B-4701-AACC-EC73B6F9100F}" dt="2023-07-28T12:12:29.671" v="549" actId="27636"/>
          <ac:spMkLst>
            <pc:docMk/>
            <pc:sldMk cId="4129512444" sldId="2026"/>
            <ac:spMk id="5" creationId="{F50F567A-E272-497D-9E5E-4671A1709E71}"/>
          </ac:spMkLst>
        </pc:spChg>
      </pc:sldChg>
      <pc:sldChg chg="modSp mod chgLayout">
        <pc:chgData name="Geneva Taylor" userId="4a55333a-587b-4c7a-babb-720e73bb3622" providerId="ADAL" clId="{4D6B409F-A89B-4701-AACC-EC73B6F9100F}" dt="2023-07-28T12:10:52.176" v="539" actId="948"/>
        <pc:sldMkLst>
          <pc:docMk/>
          <pc:sldMk cId="4166621462" sldId="2028"/>
        </pc:sldMkLst>
        <pc:spChg chg="mod ord">
          <ac:chgData name="Geneva Taylor" userId="4a55333a-587b-4c7a-babb-720e73bb3622" providerId="ADAL" clId="{4D6B409F-A89B-4701-AACC-EC73B6F9100F}" dt="2023-07-28T11:22:21.860" v="171" actId="700"/>
          <ac:spMkLst>
            <pc:docMk/>
            <pc:sldMk cId="4166621462" sldId="2028"/>
            <ac:spMk id="2" creationId="{57E06F30-4316-E441-B2E8-4AB6232AA3FD}"/>
          </ac:spMkLst>
        </pc:spChg>
        <pc:spChg chg="mod ord">
          <ac:chgData name="Geneva Taylor" userId="4a55333a-587b-4c7a-babb-720e73bb3622" providerId="ADAL" clId="{4D6B409F-A89B-4701-AACC-EC73B6F9100F}" dt="2023-07-28T11:22:21.860" v="171" actId="700"/>
          <ac:spMkLst>
            <pc:docMk/>
            <pc:sldMk cId="4166621462" sldId="2028"/>
            <ac:spMk id="4" creationId="{A53CA897-7B63-DD2E-DB53-0B5F07902E20}"/>
          </ac:spMkLst>
        </pc:spChg>
        <pc:spChg chg="mod">
          <ac:chgData name="Geneva Taylor" userId="4a55333a-587b-4c7a-babb-720e73bb3622" providerId="ADAL" clId="{4D6B409F-A89B-4701-AACC-EC73B6F9100F}" dt="2023-07-28T12:10:52.176" v="539" actId="948"/>
          <ac:spMkLst>
            <pc:docMk/>
            <pc:sldMk cId="4166621462" sldId="2028"/>
            <ac:spMk id="6" creationId="{DB96C8C2-BD29-EC8D-EF2A-64840CA04D28}"/>
          </ac:spMkLst>
        </pc:spChg>
      </pc:sldChg>
      <pc:sldChg chg="modSp mod">
        <pc:chgData name="Geneva Taylor" userId="4a55333a-587b-4c7a-babb-720e73bb3622" providerId="ADAL" clId="{4D6B409F-A89B-4701-AACC-EC73B6F9100F}" dt="2023-07-28T12:11:23.084" v="541" actId="948"/>
        <pc:sldMkLst>
          <pc:docMk/>
          <pc:sldMk cId="952886809" sldId="2030"/>
        </pc:sldMkLst>
        <pc:spChg chg="mod">
          <ac:chgData name="Geneva Taylor" userId="4a55333a-587b-4c7a-babb-720e73bb3622" providerId="ADAL" clId="{4D6B409F-A89B-4701-AACC-EC73B6F9100F}" dt="2023-07-28T12:11:23.084" v="541" actId="948"/>
          <ac:spMkLst>
            <pc:docMk/>
            <pc:sldMk cId="952886809" sldId="2030"/>
            <ac:spMk id="6" creationId="{DB96C8C2-BD29-EC8D-EF2A-64840CA04D28}"/>
          </ac:spMkLst>
        </pc:spChg>
      </pc:sldChg>
      <pc:sldChg chg="del">
        <pc:chgData name="Geneva Taylor" userId="4a55333a-587b-4c7a-babb-720e73bb3622" providerId="ADAL" clId="{4D6B409F-A89B-4701-AACC-EC73B6F9100F}" dt="2023-07-28T12:16:45.264" v="829" actId="47"/>
        <pc:sldMkLst>
          <pc:docMk/>
          <pc:sldMk cId="776857901" sldId="2031"/>
        </pc:sldMkLst>
      </pc:sldChg>
      <pc:sldChg chg="modSp new mod">
        <pc:chgData name="Geneva Taylor" userId="4a55333a-587b-4c7a-babb-720e73bb3622" providerId="ADAL" clId="{4D6B409F-A89B-4701-AACC-EC73B6F9100F}" dt="2023-07-28T11:25:48.928" v="234" actId="27636"/>
        <pc:sldMkLst>
          <pc:docMk/>
          <pc:sldMk cId="3103361987" sldId="2034"/>
        </pc:sldMkLst>
        <pc:spChg chg="mod">
          <ac:chgData name="Geneva Taylor" userId="4a55333a-587b-4c7a-babb-720e73bb3622" providerId="ADAL" clId="{4D6B409F-A89B-4701-AACC-EC73B6F9100F}" dt="2023-07-28T11:25:23.096" v="231"/>
          <ac:spMkLst>
            <pc:docMk/>
            <pc:sldMk cId="3103361987" sldId="2034"/>
            <ac:spMk id="2" creationId="{E302D790-276C-3BE4-6609-70EFE9E69C8A}"/>
          </ac:spMkLst>
        </pc:spChg>
        <pc:spChg chg="mod">
          <ac:chgData name="Geneva Taylor" userId="4a55333a-587b-4c7a-babb-720e73bb3622" providerId="ADAL" clId="{4D6B409F-A89B-4701-AACC-EC73B6F9100F}" dt="2023-07-28T11:25:48.928" v="234" actId="27636"/>
          <ac:spMkLst>
            <pc:docMk/>
            <pc:sldMk cId="3103361987" sldId="2034"/>
            <ac:spMk id="3" creationId="{08EAFC4C-C94A-FBE0-9322-E4C6131F5639}"/>
          </ac:spMkLst>
        </pc:spChg>
      </pc:sldChg>
      <pc:sldChg chg="modSp add mod ord">
        <pc:chgData name="Geneva Taylor" userId="4a55333a-587b-4c7a-babb-720e73bb3622" providerId="ADAL" clId="{4D6B409F-A89B-4701-AACC-EC73B6F9100F}" dt="2023-07-28T12:27:33.910" v="1292"/>
        <pc:sldMkLst>
          <pc:docMk/>
          <pc:sldMk cId="299101701" sldId="2035"/>
        </pc:sldMkLst>
        <pc:spChg chg="mod">
          <ac:chgData name="Geneva Taylor" userId="4a55333a-587b-4c7a-babb-720e73bb3622" providerId="ADAL" clId="{4D6B409F-A89B-4701-AACC-EC73B6F9100F}" dt="2023-07-28T12:26:20.333" v="1229" actId="20577"/>
          <ac:spMkLst>
            <pc:docMk/>
            <pc:sldMk cId="299101701" sldId="2035"/>
            <ac:spMk id="4" creationId="{3F63A2C4-91E0-4521-B2D7-9903874DB424}"/>
          </ac:spMkLst>
        </pc:spChg>
        <pc:spChg chg="mod">
          <ac:chgData name="Geneva Taylor" userId="4a55333a-587b-4c7a-babb-720e73bb3622" providerId="ADAL" clId="{4D6B409F-A89B-4701-AACC-EC73B6F9100F}" dt="2023-07-28T12:26:33.063" v="1286" actId="20577"/>
          <ac:spMkLst>
            <pc:docMk/>
            <pc:sldMk cId="299101701" sldId="2035"/>
            <ac:spMk id="5" creationId="{F50F567A-E272-497D-9E5E-4671A1709E71}"/>
          </ac:spMkLst>
        </pc:spChg>
      </pc:sldChg>
      <pc:sldChg chg="add del">
        <pc:chgData name="Geneva Taylor" userId="4a55333a-587b-4c7a-babb-720e73bb3622" providerId="ADAL" clId="{4D6B409F-A89B-4701-AACC-EC73B6F9100F}" dt="2023-07-28T11:27:08.569" v="251"/>
        <pc:sldMkLst>
          <pc:docMk/>
          <pc:sldMk cId="3245900071" sldId="2035"/>
        </pc:sldMkLst>
      </pc:sldChg>
      <pc:sldChg chg="modSp add mod">
        <pc:chgData name="Geneva Taylor" userId="4a55333a-587b-4c7a-babb-720e73bb3622" providerId="ADAL" clId="{4D6B409F-A89B-4701-AACC-EC73B6F9100F}" dt="2023-07-28T12:28:16.496" v="1343" actId="6549"/>
        <pc:sldMkLst>
          <pc:docMk/>
          <pc:sldMk cId="896746015" sldId="2036"/>
        </pc:sldMkLst>
        <pc:spChg chg="mod">
          <ac:chgData name="Geneva Taylor" userId="4a55333a-587b-4c7a-babb-720e73bb3622" providerId="ADAL" clId="{4D6B409F-A89B-4701-AACC-EC73B6F9100F}" dt="2023-07-28T12:28:11.107" v="1342" actId="20577"/>
          <ac:spMkLst>
            <pc:docMk/>
            <pc:sldMk cId="896746015" sldId="2036"/>
            <ac:spMk id="2" creationId="{49C385DB-E5AC-213D-6214-247FC3D3F7FA}"/>
          </ac:spMkLst>
        </pc:spChg>
        <pc:spChg chg="mod">
          <ac:chgData name="Geneva Taylor" userId="4a55333a-587b-4c7a-babb-720e73bb3622" providerId="ADAL" clId="{4D6B409F-A89B-4701-AACC-EC73B6F9100F}" dt="2023-07-28T12:28:16.496" v="1343" actId="6549"/>
          <ac:spMkLst>
            <pc:docMk/>
            <pc:sldMk cId="896746015" sldId="2036"/>
            <ac:spMk id="3" creationId="{7F8F30D7-1A96-E7BD-BEDE-CB7D827457BD}"/>
          </ac:spMkLst>
        </pc:spChg>
      </pc:sldChg>
      <pc:sldChg chg="modSp add mod">
        <pc:chgData name="Geneva Taylor" userId="4a55333a-587b-4c7a-babb-720e73bb3622" providerId="ADAL" clId="{4D6B409F-A89B-4701-AACC-EC73B6F9100F}" dt="2023-07-28T12:47:01.834" v="1690" actId="15"/>
        <pc:sldMkLst>
          <pc:docMk/>
          <pc:sldMk cId="3603089993" sldId="2037"/>
        </pc:sldMkLst>
        <pc:spChg chg="mod">
          <ac:chgData name="Geneva Taylor" userId="4a55333a-587b-4c7a-babb-720e73bb3622" providerId="ADAL" clId="{4D6B409F-A89B-4701-AACC-EC73B6F9100F}" dt="2023-07-28T12:41:48.467" v="1371" actId="20577"/>
          <ac:spMkLst>
            <pc:docMk/>
            <pc:sldMk cId="3603089993" sldId="2037"/>
            <ac:spMk id="4" creationId="{3F63A2C4-91E0-4521-B2D7-9903874DB424}"/>
          </ac:spMkLst>
        </pc:spChg>
        <pc:spChg chg="mod">
          <ac:chgData name="Geneva Taylor" userId="4a55333a-587b-4c7a-babb-720e73bb3622" providerId="ADAL" clId="{4D6B409F-A89B-4701-AACC-EC73B6F9100F}" dt="2023-07-28T12:47:01.834" v="1690" actId="15"/>
          <ac:spMkLst>
            <pc:docMk/>
            <pc:sldMk cId="3603089993" sldId="2037"/>
            <ac:spMk id="5" creationId="{F50F567A-E272-497D-9E5E-4671A1709E71}"/>
          </ac:spMkLst>
        </pc:spChg>
      </pc:sldChg>
    </pc:docChg>
  </pc:docChgLst>
  <pc:docChgLst>
    <pc:chgData name="Michael Gateley" userId="e46516e0-c0ac-4c18-abda-5f083632d183" providerId="ADAL" clId="{A3E50696-E417-42D1-9B50-9AE6B3FB38CF}"/>
    <pc:docChg chg="modSld">
      <pc:chgData name="Michael Gateley" userId="e46516e0-c0ac-4c18-abda-5f083632d183" providerId="ADAL" clId="{A3E50696-E417-42D1-9B50-9AE6B3FB38CF}" dt="2023-08-23T17:58:51.750" v="4" actId="20577"/>
      <pc:docMkLst>
        <pc:docMk/>
      </pc:docMkLst>
      <pc:sldChg chg="modSp mod">
        <pc:chgData name="Michael Gateley" userId="e46516e0-c0ac-4c18-abda-5f083632d183" providerId="ADAL" clId="{A3E50696-E417-42D1-9B50-9AE6B3FB38CF}" dt="2023-08-23T17:58:51.750" v="4" actId="20577"/>
        <pc:sldMkLst>
          <pc:docMk/>
          <pc:sldMk cId="2220294759" sldId="1901"/>
        </pc:sldMkLst>
        <pc:spChg chg="mod">
          <ac:chgData name="Michael Gateley" userId="e46516e0-c0ac-4c18-abda-5f083632d183" providerId="ADAL" clId="{A3E50696-E417-42D1-9B50-9AE6B3FB38CF}" dt="2023-08-23T17:58:51.750" v="4" actId="20577"/>
          <ac:spMkLst>
            <pc:docMk/>
            <pc:sldMk cId="2220294759" sldId="1901"/>
            <ac:spMk id="5" creationId="{F50F567A-E272-497D-9E5E-4671A1709E71}"/>
          </ac:spMkLst>
        </pc:spChg>
      </pc:sldChg>
      <pc:sldChg chg="modNotesTx">
        <pc:chgData name="Michael Gateley" userId="e46516e0-c0ac-4c18-abda-5f083632d183" providerId="ADAL" clId="{A3E50696-E417-42D1-9B50-9AE6B3FB38CF}" dt="2023-08-23T17:54:06.020" v="3" actId="20577"/>
        <pc:sldMkLst>
          <pc:docMk/>
          <pc:sldMk cId="805562979" sldId="2024"/>
        </pc:sldMkLst>
      </pc:sldChg>
    </pc:docChg>
  </pc:docChgLst>
  <pc:docChgLst>
    <pc:chgData name="Michael Gateley" userId="S::michael.gateley@tnedu.gov::e46516e0-c0ac-4c18-abda-5f083632d183" providerId="AD" clId="Web-{3CB131EB-9085-5EE4-7D33-24DB0D3C0568}"/>
    <pc:docChg chg="">
      <pc:chgData name="Michael Gateley" userId="S::michael.gateley@tnedu.gov::e46516e0-c0ac-4c18-abda-5f083632d183" providerId="AD" clId="Web-{3CB131EB-9085-5EE4-7D33-24DB0D3C0568}" dt="2024-07-25T16:30:41.254" v="0"/>
      <pc:docMkLst>
        <pc:docMk/>
      </pc:docMkLst>
      <pc:sldChg chg="modCm">
        <pc:chgData name="Michael Gateley" userId="S::michael.gateley@tnedu.gov::e46516e0-c0ac-4c18-abda-5f083632d183" providerId="AD" clId="Web-{3CB131EB-9085-5EE4-7D33-24DB0D3C0568}" dt="2024-07-25T16:30:41.254" v="0"/>
        <pc:sldMkLst>
          <pc:docMk/>
          <pc:sldMk cId="1167056713" sldId="1896"/>
        </pc:sldMkLst>
        <pc:extLst>
          <p:ext xmlns:p="http://schemas.openxmlformats.org/presentationml/2006/main" uri="{D6D511B9-2390-475A-947B-AFAB55BFBCF1}">
            <pc226:cmChg xmlns:pc226="http://schemas.microsoft.com/office/powerpoint/2022/06/main/command" chg="">
              <pc226:chgData name="Michael Gateley" userId="S::michael.gateley@tnedu.gov::e46516e0-c0ac-4c18-abda-5f083632d183" providerId="AD" clId="Web-{3CB131EB-9085-5EE4-7D33-24DB0D3C0568}" dt="2024-07-25T16:30:41.254" v="0"/>
              <pc2:cmMkLst xmlns:pc2="http://schemas.microsoft.com/office/powerpoint/2019/9/main/command">
                <pc:docMk/>
                <pc:sldMk cId="1167056713" sldId="1896"/>
                <pc2:cmMk id="{6AE874CE-2699-4891-BC1E-5F85D737D636}"/>
              </pc2:cmMkLst>
              <pc226:cmRplyChg chg="add">
                <pc226:chgData name="Michael Gateley" userId="S::michael.gateley@tnedu.gov::e46516e0-c0ac-4c18-abda-5f083632d183" providerId="AD" clId="Web-{3CB131EB-9085-5EE4-7D33-24DB0D3C0568}" dt="2024-07-25T16:30:41.254" v="0"/>
                <pc2:cmRplyMkLst xmlns:pc2="http://schemas.microsoft.com/office/powerpoint/2019/9/main/command">
                  <pc:docMk/>
                  <pc:sldMk cId="1167056713" sldId="1896"/>
                  <pc2:cmMk id="{6AE874CE-2699-4891-BC1E-5F85D737D636}"/>
                  <pc2:cmRplyMk id="{A2DF5D40-4B96-4E8F-A6C2-EEC125A15F35}"/>
                </pc2:cmRplyMkLst>
              </pc226:cmRplyChg>
            </pc226:cmChg>
          </p:ext>
        </pc:extLst>
      </pc:sldChg>
    </pc:docChg>
  </pc:docChgLst>
  <pc:docChgLst>
    <pc:chgData name="Teri Manning" userId="S::teri.manning@tnedu.gov::f3ddb9bd-7a68-4990-a2f0-b8222e25b6ec" providerId="AD" clId="Web-{1001BC7C-4706-9EEE-E715-EE8552F99AA2}"/>
    <pc:docChg chg="modSld sldOrd">
      <pc:chgData name="Teri Manning" userId="S::teri.manning@tnedu.gov::f3ddb9bd-7a68-4990-a2f0-b8222e25b6ec" providerId="AD" clId="Web-{1001BC7C-4706-9EEE-E715-EE8552F99AA2}" dt="2023-08-22T15:15:38.580" v="4"/>
      <pc:docMkLst>
        <pc:docMk/>
      </pc:docMkLst>
      <pc:sldChg chg="mod ord modShow">
        <pc:chgData name="Teri Manning" userId="S::teri.manning@tnedu.gov::f3ddb9bd-7a68-4990-a2f0-b8222e25b6ec" providerId="AD" clId="Web-{1001BC7C-4706-9EEE-E715-EE8552F99AA2}" dt="2023-08-22T15:15:38.580" v="4"/>
        <pc:sldMkLst>
          <pc:docMk/>
          <pc:sldMk cId="1343016321" sldId="1706"/>
        </pc:sldMkLst>
      </pc:sldChg>
    </pc:docChg>
  </pc:docChgLst>
  <pc:docChgLst>
    <pc:chgData name="Geneva Taylor" userId="4a55333a-587b-4c7a-babb-720e73bb3622" providerId="ADAL" clId="{4C1C934C-1624-4534-A1A8-5EFB3F43D101}"/>
    <pc:docChg chg="undo custSel addSld delSld modSld sldOrd modSection">
      <pc:chgData name="Geneva Taylor" userId="4a55333a-587b-4c7a-babb-720e73bb3622" providerId="ADAL" clId="{4C1C934C-1624-4534-A1A8-5EFB3F43D101}" dt="2024-08-19T19:54:48.858" v="490" actId="114"/>
      <pc:docMkLst>
        <pc:docMk/>
      </pc:docMkLst>
      <pc:sldChg chg="modSp mod">
        <pc:chgData name="Geneva Taylor" userId="4a55333a-587b-4c7a-babb-720e73bb3622" providerId="ADAL" clId="{4C1C934C-1624-4534-A1A8-5EFB3F43D101}" dt="2024-08-19T19:47:12.746" v="257" actId="6549"/>
        <pc:sldMkLst>
          <pc:docMk/>
          <pc:sldMk cId="1028454774" sldId="307"/>
        </pc:sldMkLst>
        <pc:spChg chg="mod">
          <ac:chgData name="Geneva Taylor" userId="4a55333a-587b-4c7a-babb-720e73bb3622" providerId="ADAL" clId="{4C1C934C-1624-4534-A1A8-5EFB3F43D101}" dt="2024-08-19T19:47:12.746" v="257" actId="6549"/>
          <ac:spMkLst>
            <pc:docMk/>
            <pc:sldMk cId="1028454774" sldId="307"/>
            <ac:spMk id="3" creationId="{CA8D722A-0248-482D-A73E-E5CA18115E9F}"/>
          </ac:spMkLst>
        </pc:spChg>
      </pc:sldChg>
      <pc:sldChg chg="ord">
        <pc:chgData name="Geneva Taylor" userId="4a55333a-587b-4c7a-babb-720e73bb3622" providerId="ADAL" clId="{4C1C934C-1624-4534-A1A8-5EFB3F43D101}" dt="2024-08-19T19:49:14.297" v="354"/>
        <pc:sldMkLst>
          <pc:docMk/>
          <pc:sldMk cId="4108897817" sldId="1750"/>
        </pc:sldMkLst>
      </pc:sldChg>
      <pc:sldChg chg="modSp mod">
        <pc:chgData name="Geneva Taylor" userId="4a55333a-587b-4c7a-babb-720e73bb3622" providerId="ADAL" clId="{4C1C934C-1624-4534-A1A8-5EFB3F43D101}" dt="2024-08-19T19:43:31.503" v="109" actId="27636"/>
        <pc:sldMkLst>
          <pc:docMk/>
          <pc:sldMk cId="1167056713" sldId="1896"/>
        </pc:sldMkLst>
        <pc:spChg chg="mod">
          <ac:chgData name="Geneva Taylor" userId="4a55333a-587b-4c7a-babb-720e73bb3622" providerId="ADAL" clId="{4C1C934C-1624-4534-A1A8-5EFB3F43D101}" dt="2024-08-19T19:43:31.503" v="109" actId="27636"/>
          <ac:spMkLst>
            <pc:docMk/>
            <pc:sldMk cId="1167056713" sldId="1896"/>
            <ac:spMk id="5" creationId="{F50F567A-E272-497D-9E5E-4671A1709E71}"/>
          </ac:spMkLst>
        </pc:spChg>
      </pc:sldChg>
      <pc:sldChg chg="modSp mod">
        <pc:chgData name="Geneva Taylor" userId="4a55333a-587b-4c7a-babb-720e73bb3622" providerId="ADAL" clId="{4C1C934C-1624-4534-A1A8-5EFB3F43D101}" dt="2024-08-19T19:44:00.015" v="129" actId="6549"/>
        <pc:sldMkLst>
          <pc:docMk/>
          <pc:sldMk cId="3082586756" sldId="1899"/>
        </pc:sldMkLst>
        <pc:spChg chg="mod">
          <ac:chgData name="Geneva Taylor" userId="4a55333a-587b-4c7a-babb-720e73bb3622" providerId="ADAL" clId="{4C1C934C-1624-4534-A1A8-5EFB3F43D101}" dt="2024-08-19T19:44:00.015" v="129" actId="6549"/>
          <ac:spMkLst>
            <pc:docMk/>
            <pc:sldMk cId="3082586756" sldId="1899"/>
            <ac:spMk id="5" creationId="{F50F567A-E272-497D-9E5E-4671A1709E71}"/>
          </ac:spMkLst>
        </pc:spChg>
      </pc:sldChg>
      <pc:sldChg chg="modSp mod">
        <pc:chgData name="Geneva Taylor" userId="4a55333a-587b-4c7a-babb-720e73bb3622" providerId="ADAL" clId="{4C1C934C-1624-4534-A1A8-5EFB3F43D101}" dt="2024-08-19T19:42:38.891" v="88" actId="20577"/>
        <pc:sldMkLst>
          <pc:docMk/>
          <pc:sldMk cId="3626143783" sldId="1910"/>
        </pc:sldMkLst>
        <pc:spChg chg="mod">
          <ac:chgData name="Geneva Taylor" userId="4a55333a-587b-4c7a-babb-720e73bb3622" providerId="ADAL" clId="{4C1C934C-1624-4534-A1A8-5EFB3F43D101}" dt="2024-08-19T19:42:38.891" v="88" actId="20577"/>
          <ac:spMkLst>
            <pc:docMk/>
            <pc:sldMk cId="3626143783" sldId="1910"/>
            <ac:spMk id="3" creationId="{385302B5-832A-9B15-C44C-B4C3F7B10339}"/>
          </ac:spMkLst>
        </pc:spChg>
      </pc:sldChg>
      <pc:sldChg chg="modSp mod">
        <pc:chgData name="Geneva Taylor" userId="4a55333a-587b-4c7a-babb-720e73bb3622" providerId="ADAL" clId="{4C1C934C-1624-4534-A1A8-5EFB3F43D101}" dt="2024-08-19T19:41:45.191" v="60" actId="20577"/>
        <pc:sldMkLst>
          <pc:docMk/>
          <pc:sldMk cId="3584979339" sldId="1914"/>
        </pc:sldMkLst>
        <pc:spChg chg="mod">
          <ac:chgData name="Geneva Taylor" userId="4a55333a-587b-4c7a-babb-720e73bb3622" providerId="ADAL" clId="{4C1C934C-1624-4534-A1A8-5EFB3F43D101}" dt="2024-08-19T19:41:45.191" v="60" actId="20577"/>
          <ac:spMkLst>
            <pc:docMk/>
            <pc:sldMk cId="3584979339" sldId="1914"/>
            <ac:spMk id="6" creationId="{DB96C8C2-BD29-EC8D-EF2A-64840CA04D28}"/>
          </ac:spMkLst>
        </pc:spChg>
      </pc:sldChg>
      <pc:sldChg chg="modSp add del mod">
        <pc:chgData name="Geneva Taylor" userId="4a55333a-587b-4c7a-babb-720e73bb3622" providerId="ADAL" clId="{4C1C934C-1624-4534-A1A8-5EFB3F43D101}" dt="2024-08-19T19:43:07.859" v="107" actId="20577"/>
        <pc:sldMkLst>
          <pc:docMk/>
          <pc:sldMk cId="2138095250" sldId="1916"/>
        </pc:sldMkLst>
        <pc:spChg chg="mod">
          <ac:chgData name="Geneva Taylor" userId="4a55333a-587b-4c7a-babb-720e73bb3622" providerId="ADAL" clId="{4C1C934C-1624-4534-A1A8-5EFB3F43D101}" dt="2024-08-19T19:43:07.859" v="107" actId="20577"/>
          <ac:spMkLst>
            <pc:docMk/>
            <pc:sldMk cId="2138095250" sldId="1916"/>
            <ac:spMk id="2" creationId="{57E06F30-4316-E441-B2E8-4AB6232AA3FD}"/>
          </ac:spMkLst>
        </pc:spChg>
      </pc:sldChg>
      <pc:sldChg chg="modSp mod modCm">
        <pc:chgData name="Geneva Taylor" userId="4a55333a-587b-4c7a-babb-720e73bb3622" providerId="ADAL" clId="{4C1C934C-1624-4534-A1A8-5EFB3F43D101}" dt="2024-08-19T19:45:14.443" v="130" actId="6549"/>
        <pc:sldMkLst>
          <pc:docMk/>
          <pc:sldMk cId="2625077134" sldId="1929"/>
        </pc:sldMkLst>
        <pc:spChg chg="mod">
          <ac:chgData name="Geneva Taylor" userId="4a55333a-587b-4c7a-babb-720e73bb3622" providerId="ADAL" clId="{4C1C934C-1624-4534-A1A8-5EFB3F43D101}" dt="2024-08-19T19:45:14.443" v="130" actId="6549"/>
          <ac:spMkLst>
            <pc:docMk/>
            <pc:sldMk cId="2625077134" sldId="1929"/>
            <ac:spMk id="3" creationId="{2AC637F6-D027-4187-BAE2-7D81EEA4D390}"/>
          </ac:spMkLst>
        </pc:spChg>
        <pc:extLst>
          <p:ext xmlns:p="http://schemas.openxmlformats.org/presentationml/2006/main" uri="{D6D511B9-2390-475A-947B-AFAB55BFBCF1}">
            <pc226:cmChg xmlns:pc226="http://schemas.microsoft.com/office/powerpoint/2022/06/main/command" chg="mod">
              <pc226:chgData name="Geneva Taylor" userId="4a55333a-587b-4c7a-babb-720e73bb3622" providerId="ADAL" clId="{4C1C934C-1624-4534-A1A8-5EFB3F43D101}" dt="2024-08-19T19:45:14.443" v="130" actId="6549"/>
              <pc2:cmMkLst xmlns:pc2="http://schemas.microsoft.com/office/powerpoint/2019/9/main/command">
                <pc:docMk/>
                <pc:sldMk cId="2625077134" sldId="1929"/>
                <pc2:cmMk id="{1640E949-C5F2-41F6-B4E7-D5971D088EFA}"/>
              </pc2:cmMkLst>
            </pc226:cmChg>
          </p:ext>
        </pc:extLst>
      </pc:sldChg>
      <pc:sldChg chg="modSp mod modCm">
        <pc:chgData name="Geneva Taylor" userId="4a55333a-587b-4c7a-babb-720e73bb3622" providerId="ADAL" clId="{4C1C934C-1624-4534-A1A8-5EFB3F43D101}" dt="2024-08-19T19:46:38.024" v="223" actId="20577"/>
        <pc:sldMkLst>
          <pc:docMk/>
          <pc:sldMk cId="1693807148" sldId="1934"/>
        </pc:sldMkLst>
        <pc:spChg chg="mod">
          <ac:chgData name="Geneva Taylor" userId="4a55333a-587b-4c7a-babb-720e73bb3622" providerId="ADAL" clId="{4C1C934C-1624-4534-A1A8-5EFB3F43D101}" dt="2024-08-19T19:46:38.024" v="223" actId="20577"/>
          <ac:spMkLst>
            <pc:docMk/>
            <pc:sldMk cId="1693807148" sldId="1934"/>
            <ac:spMk id="5" creationId="{F50F567A-E272-497D-9E5E-4671A1709E71}"/>
          </ac:spMkLst>
        </pc:spChg>
        <pc:extLst>
          <p:ext xmlns:p="http://schemas.openxmlformats.org/presentationml/2006/main" uri="{D6D511B9-2390-475A-947B-AFAB55BFBCF1}">
            <pc226:cmChg xmlns:pc226="http://schemas.microsoft.com/office/powerpoint/2022/06/main/command" chg="mod">
              <pc226:chgData name="Geneva Taylor" userId="4a55333a-587b-4c7a-babb-720e73bb3622" providerId="ADAL" clId="{4C1C934C-1624-4534-A1A8-5EFB3F43D101}" dt="2024-08-19T19:46:38.024" v="223" actId="20577"/>
              <pc2:cmMkLst xmlns:pc2="http://schemas.microsoft.com/office/powerpoint/2019/9/main/command">
                <pc:docMk/>
                <pc:sldMk cId="1693807148" sldId="1934"/>
                <pc2:cmMk id="{47E80386-1752-4CA8-86BC-38A5C171D970}"/>
              </pc2:cmMkLst>
            </pc226:cmChg>
          </p:ext>
        </pc:extLst>
      </pc:sldChg>
      <pc:sldChg chg="modSp mod modCm">
        <pc:chgData name="Geneva Taylor" userId="4a55333a-587b-4c7a-babb-720e73bb3622" providerId="ADAL" clId="{4C1C934C-1624-4534-A1A8-5EFB3F43D101}" dt="2024-08-19T19:49:00.566" v="351" actId="6549"/>
        <pc:sldMkLst>
          <pc:docMk/>
          <pc:sldMk cId="1372812101" sldId="1935"/>
        </pc:sldMkLst>
        <pc:spChg chg="mod">
          <ac:chgData name="Geneva Taylor" userId="4a55333a-587b-4c7a-babb-720e73bb3622" providerId="ADAL" clId="{4C1C934C-1624-4534-A1A8-5EFB3F43D101}" dt="2024-08-19T19:49:00.566" v="351" actId="6549"/>
          <ac:spMkLst>
            <pc:docMk/>
            <pc:sldMk cId="1372812101" sldId="1935"/>
            <ac:spMk id="5" creationId="{F50F567A-E272-497D-9E5E-4671A1709E71}"/>
          </ac:spMkLst>
        </pc:spChg>
        <pc:extLst>
          <p:ext xmlns:p="http://schemas.openxmlformats.org/presentationml/2006/main" uri="{D6D511B9-2390-475A-947B-AFAB55BFBCF1}">
            <pc226:cmChg xmlns:pc226="http://schemas.microsoft.com/office/powerpoint/2022/06/main/command" chg="mod">
              <pc226:chgData name="Geneva Taylor" userId="4a55333a-587b-4c7a-babb-720e73bb3622" providerId="ADAL" clId="{4C1C934C-1624-4534-A1A8-5EFB3F43D101}" dt="2024-08-19T19:49:00.566" v="351" actId="6549"/>
              <pc2:cmMkLst xmlns:pc2="http://schemas.microsoft.com/office/powerpoint/2019/9/main/command">
                <pc:docMk/>
                <pc:sldMk cId="1372812101" sldId="1935"/>
                <pc2:cmMk id="{953949FF-794F-47A5-B35D-BEF6E5B0999F}"/>
              </pc2:cmMkLst>
            </pc226:cmChg>
          </p:ext>
        </pc:extLst>
      </pc:sldChg>
      <pc:sldChg chg="modSp mod modCm">
        <pc:chgData name="Geneva Taylor" userId="4a55333a-587b-4c7a-babb-720e73bb3622" providerId="ADAL" clId="{4C1C934C-1624-4534-A1A8-5EFB3F43D101}" dt="2024-08-19T19:54:48.858" v="490" actId="114"/>
        <pc:sldMkLst>
          <pc:docMk/>
          <pc:sldMk cId="3099212226" sldId="2022"/>
        </pc:sldMkLst>
        <pc:spChg chg="mod">
          <ac:chgData name="Geneva Taylor" userId="4a55333a-587b-4c7a-babb-720e73bb3622" providerId="ADAL" clId="{4C1C934C-1624-4534-A1A8-5EFB3F43D101}" dt="2024-08-19T19:54:48.858" v="490" actId="114"/>
          <ac:spMkLst>
            <pc:docMk/>
            <pc:sldMk cId="3099212226" sldId="2022"/>
            <ac:spMk id="5" creationId="{F50F567A-E272-497D-9E5E-4671A1709E71}"/>
          </ac:spMkLst>
        </pc:spChg>
        <pc:extLst>
          <p:ext xmlns:p="http://schemas.openxmlformats.org/presentationml/2006/main" uri="{D6D511B9-2390-475A-947B-AFAB55BFBCF1}">
            <pc226:cmChg xmlns:pc226="http://schemas.microsoft.com/office/powerpoint/2022/06/main/command" chg="mod">
              <pc226:chgData name="Geneva Taylor" userId="4a55333a-587b-4c7a-babb-720e73bb3622" providerId="ADAL" clId="{4C1C934C-1624-4534-A1A8-5EFB3F43D101}" dt="2024-08-19T19:48:40.716" v="348" actId="20577"/>
              <pc2:cmMkLst xmlns:pc2="http://schemas.microsoft.com/office/powerpoint/2019/9/main/command">
                <pc:docMk/>
                <pc:sldMk cId="3099212226" sldId="2022"/>
                <pc2:cmMk id="{47C3BD76-98DF-4249-8F15-7B3EF064CB33}"/>
              </pc2:cmMkLst>
            </pc226:cmChg>
          </p:ext>
        </pc:extLst>
      </pc:sldChg>
      <pc:sldChg chg="modSp mod modCm">
        <pc:chgData name="Geneva Taylor" userId="4a55333a-587b-4c7a-babb-720e73bb3622" providerId="ADAL" clId="{4C1C934C-1624-4534-A1A8-5EFB3F43D101}" dt="2024-08-19T19:42:14.417" v="81" actId="20577"/>
        <pc:sldMkLst>
          <pc:docMk/>
          <pc:sldMk cId="4166621462" sldId="2028"/>
        </pc:sldMkLst>
        <pc:spChg chg="mod">
          <ac:chgData name="Geneva Taylor" userId="4a55333a-587b-4c7a-babb-720e73bb3622" providerId="ADAL" clId="{4C1C934C-1624-4534-A1A8-5EFB3F43D101}" dt="2024-08-19T19:42:14.417" v="81" actId="20577"/>
          <ac:spMkLst>
            <pc:docMk/>
            <pc:sldMk cId="4166621462" sldId="2028"/>
            <ac:spMk id="6" creationId="{DB96C8C2-BD29-EC8D-EF2A-64840CA04D28}"/>
          </ac:spMkLst>
        </pc:spChg>
        <pc:extLst>
          <p:ext xmlns:p="http://schemas.openxmlformats.org/presentationml/2006/main" uri="{D6D511B9-2390-475A-947B-AFAB55BFBCF1}">
            <pc226:cmChg xmlns:pc226="http://schemas.microsoft.com/office/powerpoint/2022/06/main/command" chg="mod">
              <pc226:chgData name="Geneva Taylor" userId="4a55333a-587b-4c7a-babb-720e73bb3622" providerId="ADAL" clId="{4C1C934C-1624-4534-A1A8-5EFB3F43D101}" dt="2024-08-19T19:42:04.716" v="73" actId="20577"/>
              <pc2:cmMkLst xmlns:pc2="http://schemas.microsoft.com/office/powerpoint/2019/9/main/command">
                <pc:docMk/>
                <pc:sldMk cId="4166621462" sldId="2028"/>
                <pc2:cmMk id="{C5CFA2E5-7D3B-4D84-A5F8-5D78EF465CE5}"/>
              </pc2:cmMkLst>
            </pc226:cmChg>
          </p:ext>
        </pc:extLst>
      </pc:sldChg>
      <pc:sldChg chg="modSp mod">
        <pc:chgData name="Geneva Taylor" userId="4a55333a-587b-4c7a-babb-720e73bb3622" providerId="ADAL" clId="{4C1C934C-1624-4534-A1A8-5EFB3F43D101}" dt="2024-08-19T19:42:55.911" v="96" actId="6549"/>
        <pc:sldMkLst>
          <pc:docMk/>
          <pc:sldMk cId="952886809" sldId="2030"/>
        </pc:sldMkLst>
        <pc:spChg chg="mod">
          <ac:chgData name="Geneva Taylor" userId="4a55333a-587b-4c7a-babb-720e73bb3622" providerId="ADAL" clId="{4C1C934C-1624-4534-A1A8-5EFB3F43D101}" dt="2024-08-19T19:42:55.911" v="96" actId="6549"/>
          <ac:spMkLst>
            <pc:docMk/>
            <pc:sldMk cId="952886809" sldId="2030"/>
            <ac:spMk id="6" creationId="{DB96C8C2-BD29-EC8D-EF2A-64840CA04D28}"/>
          </ac:spMkLst>
        </pc:spChg>
      </pc:sldChg>
      <pc:sldChg chg="modSp mod">
        <pc:chgData name="Geneva Taylor" userId="4a55333a-587b-4c7a-babb-720e73bb3622" providerId="ADAL" clId="{4C1C934C-1624-4534-A1A8-5EFB3F43D101}" dt="2024-08-19T19:41:19.459" v="46" actId="20577"/>
        <pc:sldMkLst>
          <pc:docMk/>
          <pc:sldMk cId="3103361987" sldId="2034"/>
        </pc:sldMkLst>
        <pc:spChg chg="mod">
          <ac:chgData name="Geneva Taylor" userId="4a55333a-587b-4c7a-babb-720e73bb3622" providerId="ADAL" clId="{4C1C934C-1624-4534-A1A8-5EFB3F43D101}" dt="2024-08-19T19:41:19.459" v="46" actId="20577"/>
          <ac:spMkLst>
            <pc:docMk/>
            <pc:sldMk cId="3103361987" sldId="2034"/>
            <ac:spMk id="3" creationId="{08EAFC4C-C94A-FBE0-9322-E4C6131F5639}"/>
          </ac:spMkLst>
        </pc:spChg>
      </pc:sldChg>
      <pc:sldChg chg="modSp mod">
        <pc:chgData name="Geneva Taylor" userId="4a55333a-587b-4c7a-babb-720e73bb3622" providerId="ADAL" clId="{4C1C934C-1624-4534-A1A8-5EFB3F43D101}" dt="2024-08-19T19:39:36.643" v="0" actId="6549"/>
        <pc:sldMkLst>
          <pc:docMk/>
          <pc:sldMk cId="3840147249" sldId="2038"/>
        </pc:sldMkLst>
        <pc:spChg chg="mod">
          <ac:chgData name="Geneva Taylor" userId="4a55333a-587b-4c7a-babb-720e73bb3622" providerId="ADAL" clId="{4C1C934C-1624-4534-A1A8-5EFB3F43D101}" dt="2024-08-19T19:39:36.643" v="0" actId="6549"/>
          <ac:spMkLst>
            <pc:docMk/>
            <pc:sldMk cId="3840147249" sldId="2038"/>
            <ac:spMk id="3" creationId="{AF51DAA2-305B-074A-DC28-18E6415DF39A}"/>
          </ac:spMkLst>
        </pc:spChg>
      </pc:sldChg>
      <pc:sldChg chg="del">
        <pc:chgData name="Geneva Taylor" userId="4a55333a-587b-4c7a-babb-720e73bb3622" providerId="ADAL" clId="{4C1C934C-1624-4534-A1A8-5EFB3F43D101}" dt="2024-08-19T19:49:12.436" v="352" actId="47"/>
        <pc:sldMkLst>
          <pc:docMk/>
          <pc:sldMk cId="1134078461" sldId="2041"/>
        </pc:sldMkLst>
      </pc:sldChg>
      <pc:sldChg chg="modSp add mod">
        <pc:chgData name="Geneva Taylor" userId="4a55333a-587b-4c7a-babb-720e73bb3622" providerId="ADAL" clId="{4C1C934C-1624-4534-A1A8-5EFB3F43D101}" dt="2024-08-19T19:49:45.948" v="392" actId="27636"/>
        <pc:sldMkLst>
          <pc:docMk/>
          <pc:sldMk cId="1467966753" sldId="2041"/>
        </pc:sldMkLst>
        <pc:spChg chg="mod">
          <ac:chgData name="Geneva Taylor" userId="4a55333a-587b-4c7a-babb-720e73bb3622" providerId="ADAL" clId="{4C1C934C-1624-4534-A1A8-5EFB3F43D101}" dt="2024-08-19T19:49:45.948" v="392" actId="27636"/>
          <ac:spMkLst>
            <pc:docMk/>
            <pc:sldMk cId="1467966753" sldId="2041"/>
            <ac:spMk id="3" creationId="{17D4A087-1F0B-40C5-5686-A1B59D194120}"/>
          </ac:spMkLst>
        </pc:spChg>
      </pc:sldChg>
      <pc:sldMasterChg chg="delSldLayout">
        <pc:chgData name="Geneva Taylor" userId="4a55333a-587b-4c7a-babb-720e73bb3622" providerId="ADAL" clId="{4C1C934C-1624-4534-A1A8-5EFB3F43D101}" dt="2024-08-19T19:49:12.436" v="352" actId="47"/>
        <pc:sldMasterMkLst>
          <pc:docMk/>
          <pc:sldMasterMk cId="3932844464" sldId="2147483915"/>
        </pc:sldMasterMkLst>
        <pc:sldLayoutChg chg="del">
          <pc:chgData name="Geneva Taylor" userId="4a55333a-587b-4c7a-babb-720e73bb3622" providerId="ADAL" clId="{4C1C934C-1624-4534-A1A8-5EFB3F43D101}" dt="2024-08-19T19:49:12.436" v="352" actId="47"/>
          <pc:sldLayoutMkLst>
            <pc:docMk/>
            <pc:sldMasterMk cId="3932844464" sldId="2147483915"/>
            <pc:sldLayoutMk cId="314475985" sldId="2147483995"/>
          </pc:sldLayoutMkLst>
        </pc:sldLayoutChg>
      </pc:sldMasterChg>
    </pc:docChg>
  </pc:docChgLst>
  <pc:docChgLst>
    <pc:chgData name="Teri Manning" userId="S::teri.manning@tnedu.gov::f3ddb9bd-7a68-4990-a2f0-b8222e25b6ec" providerId="AD" clId="Web-{54CB3B3E-D603-D57A-9A61-688245626469}"/>
    <pc:docChg chg="modSld">
      <pc:chgData name="Teri Manning" userId="S::teri.manning@tnedu.gov::f3ddb9bd-7a68-4990-a2f0-b8222e25b6ec" providerId="AD" clId="Web-{54CB3B3E-D603-D57A-9A61-688245626469}" dt="2024-08-19T14:40:30.140" v="1" actId="20577"/>
      <pc:docMkLst>
        <pc:docMk/>
      </pc:docMkLst>
      <pc:sldChg chg="modSp">
        <pc:chgData name="Teri Manning" userId="S::teri.manning@tnedu.gov::f3ddb9bd-7a68-4990-a2f0-b8222e25b6ec" providerId="AD" clId="Web-{54CB3B3E-D603-D57A-9A61-688245626469}" dt="2024-08-19T14:40:30.140" v="1" actId="20577"/>
        <pc:sldMkLst>
          <pc:docMk/>
          <pc:sldMk cId="1412493351" sldId="2040"/>
        </pc:sldMkLst>
        <pc:spChg chg="mod">
          <ac:chgData name="Teri Manning" userId="S::teri.manning@tnedu.gov::f3ddb9bd-7a68-4990-a2f0-b8222e25b6ec" providerId="AD" clId="Web-{54CB3B3E-D603-D57A-9A61-688245626469}" dt="2024-08-19T14:40:30.140" v="1" actId="20577"/>
          <ac:spMkLst>
            <pc:docMk/>
            <pc:sldMk cId="1412493351" sldId="2040"/>
            <ac:spMk id="3" creationId="{AF51DAA2-305B-074A-DC28-18E6415DF39A}"/>
          </ac:spMkLst>
        </pc:spChg>
      </pc:sldChg>
    </pc:docChg>
  </pc:docChgLst>
  <pc:docChgLst>
    <pc:chgData name="Laura Dunn" userId="46772ae3-48ee-49a7-b998-7f2b90e550d8" providerId="ADAL" clId="{F4E7DEB3-A5AF-42C4-9ED3-2100823C2C1C}"/>
    <pc:docChg chg="modSld">
      <pc:chgData name="Laura Dunn" userId="46772ae3-48ee-49a7-b998-7f2b90e550d8" providerId="ADAL" clId="{F4E7DEB3-A5AF-42C4-9ED3-2100823C2C1C}" dt="2024-07-25T16:04:08.453" v="77" actId="20577"/>
      <pc:docMkLst>
        <pc:docMk/>
      </pc:docMkLst>
      <pc:sldChg chg="addCm modCm">
        <pc:chgData name="Laura Dunn" userId="46772ae3-48ee-49a7-b998-7f2b90e550d8" providerId="ADAL" clId="{F4E7DEB3-A5AF-42C4-9ED3-2100823C2C1C}" dt="2024-07-25T16:00:40.967" v="1"/>
        <pc:sldMkLst>
          <pc:docMk/>
          <pc:sldMk cId="1167056713" sldId="1896"/>
        </pc:sldMkLst>
        <pc:extLst>
          <p:ext xmlns:p="http://schemas.openxmlformats.org/presentationml/2006/main" uri="{D6D511B9-2390-475A-947B-AFAB55BFBCF1}">
            <pc226:cmChg xmlns:pc226="http://schemas.microsoft.com/office/powerpoint/2022/06/main/command" chg="add mod">
              <pc226:chgData name="Laura Dunn" userId="46772ae3-48ee-49a7-b998-7f2b90e550d8" providerId="ADAL" clId="{F4E7DEB3-A5AF-42C4-9ED3-2100823C2C1C}" dt="2024-07-25T16:00:40.967" v="1"/>
              <pc2:cmMkLst xmlns:pc2="http://schemas.microsoft.com/office/powerpoint/2019/9/main/command">
                <pc:docMk/>
                <pc:sldMk cId="1167056713" sldId="1896"/>
                <pc2:cmMk id="{6AE874CE-2699-4891-BC1E-5F85D737D636}"/>
              </pc2:cmMkLst>
            </pc226:cmChg>
          </p:ext>
        </pc:extLst>
      </pc:sldChg>
      <pc:sldChg chg="modSp mod">
        <pc:chgData name="Laura Dunn" userId="46772ae3-48ee-49a7-b998-7f2b90e550d8" providerId="ADAL" clId="{F4E7DEB3-A5AF-42C4-9ED3-2100823C2C1C}" dt="2024-07-25T16:04:08.453" v="77" actId="20577"/>
        <pc:sldMkLst>
          <pc:docMk/>
          <pc:sldMk cId="3305227806" sldId="2021"/>
        </pc:sldMkLst>
        <pc:spChg chg="mod">
          <ac:chgData name="Laura Dunn" userId="46772ae3-48ee-49a7-b998-7f2b90e550d8" providerId="ADAL" clId="{F4E7DEB3-A5AF-42C4-9ED3-2100823C2C1C}" dt="2024-07-25T16:04:08.453" v="77" actId="20577"/>
          <ac:spMkLst>
            <pc:docMk/>
            <pc:sldMk cId="3305227806" sldId="2021"/>
            <ac:spMk id="6" creationId="{9C9CAD3F-AA4A-E89C-AC98-78F156A28A52}"/>
          </ac:spMkLst>
        </pc:spChg>
      </pc:sldChg>
      <pc:sldChg chg="modSp mod">
        <pc:chgData name="Laura Dunn" userId="46772ae3-48ee-49a7-b998-7f2b90e550d8" providerId="ADAL" clId="{F4E7DEB3-A5AF-42C4-9ED3-2100823C2C1C}" dt="2024-07-25T16:03:13.613" v="15" actId="20577"/>
        <pc:sldMkLst>
          <pc:docMk/>
          <pc:sldMk cId="1581305664" sldId="2033"/>
        </pc:sldMkLst>
        <pc:spChg chg="mod">
          <ac:chgData name="Laura Dunn" userId="46772ae3-48ee-49a7-b998-7f2b90e550d8" providerId="ADAL" clId="{F4E7DEB3-A5AF-42C4-9ED3-2100823C2C1C}" dt="2024-07-25T16:03:13.613" v="15" actId="20577"/>
          <ac:spMkLst>
            <pc:docMk/>
            <pc:sldMk cId="1581305664" sldId="2033"/>
            <ac:spMk id="3" creationId="{51A20A2B-5190-8C9A-5DB0-5077BB7493D6}"/>
          </ac:spMkLst>
        </pc:spChg>
      </pc:sldChg>
    </pc:docChg>
  </pc:docChgLst>
  <pc:docChgLst>
    <pc:chgData name="Michael Gateley" userId="S::michael.gateley@tnedu.gov::e46516e0-c0ac-4c18-abda-5f083632d183" providerId="AD" clId="Web-{31EA5413-D4D6-443F-4967-A67D47D69641}"/>
    <pc:docChg chg="modSld">
      <pc:chgData name="Michael Gateley" userId="S::michael.gateley@tnedu.gov::e46516e0-c0ac-4c18-abda-5f083632d183" providerId="AD" clId="Web-{31EA5413-D4D6-443F-4967-A67D47D69641}" dt="2023-08-18T21:12:10.467" v="15" actId="20577"/>
      <pc:docMkLst>
        <pc:docMk/>
      </pc:docMkLst>
      <pc:sldChg chg="modSp">
        <pc:chgData name="Michael Gateley" userId="S::michael.gateley@tnedu.gov::e46516e0-c0ac-4c18-abda-5f083632d183" providerId="AD" clId="Web-{31EA5413-D4D6-443F-4967-A67D47D69641}" dt="2023-08-18T21:12:10.467" v="15" actId="20577"/>
        <pc:sldMkLst>
          <pc:docMk/>
          <pc:sldMk cId="518421866" sldId="306"/>
        </pc:sldMkLst>
        <pc:spChg chg="mod">
          <ac:chgData name="Michael Gateley" userId="S::michael.gateley@tnedu.gov::e46516e0-c0ac-4c18-abda-5f083632d183" providerId="AD" clId="Web-{31EA5413-D4D6-443F-4967-A67D47D69641}" dt="2023-08-18T21:12:10.467" v="15" actId="20577"/>
          <ac:spMkLst>
            <pc:docMk/>
            <pc:sldMk cId="518421866" sldId="306"/>
            <ac:spMk id="2" creationId="{62315343-45A6-442A-8EB9-A7E0BB9983C7}"/>
          </ac:spMkLst>
        </pc:spChg>
      </pc:sldChg>
      <pc:sldChg chg="modSp">
        <pc:chgData name="Michael Gateley" userId="S::michael.gateley@tnedu.gov::e46516e0-c0ac-4c18-abda-5f083632d183" providerId="AD" clId="Web-{31EA5413-D4D6-443F-4967-A67D47D69641}" dt="2023-08-18T21:11:56.841" v="11" actId="20577"/>
        <pc:sldMkLst>
          <pc:docMk/>
          <pc:sldMk cId="1028454774" sldId="307"/>
        </pc:sldMkLst>
        <pc:spChg chg="mod">
          <ac:chgData name="Michael Gateley" userId="S::michael.gateley@tnedu.gov::e46516e0-c0ac-4c18-abda-5f083632d183" providerId="AD" clId="Web-{31EA5413-D4D6-443F-4967-A67D47D69641}" dt="2023-08-18T21:11:56.841" v="11" actId="20577"/>
          <ac:spMkLst>
            <pc:docMk/>
            <pc:sldMk cId="1028454774" sldId="307"/>
            <ac:spMk id="2" creationId="{F86F981E-F2DA-4048-BFBC-5ADDC2163AF5}"/>
          </ac:spMkLst>
        </pc:spChg>
      </pc:sldChg>
    </pc:docChg>
  </pc:docChgLst>
  <pc:docChgLst>
    <pc:chgData name="Laura Dunn" userId="S::laura.dunn9559@tnedu.gov::46772ae3-48ee-49a7-b998-7f2b90e550d8" providerId="AD" clId="Web-{95463861-FBF7-CE85-6626-4756B500554C}"/>
    <pc:docChg chg="modSld">
      <pc:chgData name="Laura Dunn" userId="S::laura.dunn9559@tnedu.gov::46772ae3-48ee-49a7-b998-7f2b90e550d8" providerId="AD" clId="Web-{95463861-FBF7-CE85-6626-4756B500554C}" dt="2023-07-25T15:27:02.682" v="9" actId="20577"/>
      <pc:docMkLst>
        <pc:docMk/>
      </pc:docMkLst>
      <pc:sldChg chg="modSp">
        <pc:chgData name="Laura Dunn" userId="S::laura.dunn9559@tnedu.gov::46772ae3-48ee-49a7-b998-7f2b90e550d8" providerId="AD" clId="Web-{95463861-FBF7-CE85-6626-4756B500554C}" dt="2023-07-25T15:27:02.682" v="9" actId="20577"/>
        <pc:sldMkLst>
          <pc:docMk/>
          <pc:sldMk cId="1343016321" sldId="1706"/>
        </pc:sldMkLst>
        <pc:spChg chg="mod">
          <ac:chgData name="Laura Dunn" userId="S::laura.dunn9559@tnedu.gov::46772ae3-48ee-49a7-b998-7f2b90e550d8" providerId="AD" clId="Web-{95463861-FBF7-CE85-6626-4756B500554C}" dt="2023-07-25T15:27:02.682" v="9" actId="20577"/>
          <ac:spMkLst>
            <pc:docMk/>
            <pc:sldMk cId="1343016321" sldId="1706"/>
            <ac:spMk id="4" creationId="{8B208EAA-7C3E-BE41-9859-5E07776E0ED1}"/>
          </ac:spMkLst>
        </pc:spChg>
      </pc:sldChg>
    </pc:docChg>
  </pc:docChgLst>
  <pc:docChgLst>
    <pc:chgData name="Ashley Colbert" userId="S::ashley.colbert27@tnedu.gov::c43161f6-8173-4105-9a8b-053aeef10e83" providerId="AD" clId="Web-{73F1188E-A2AA-B3FC-E245-9615A029FA11}"/>
    <pc:docChg chg="addSld delSld modSld">
      <pc:chgData name="Ashley Colbert" userId="S::ashley.colbert27@tnedu.gov::c43161f6-8173-4105-9a8b-053aeef10e83" providerId="AD" clId="Web-{73F1188E-A2AA-B3FC-E245-9615A029FA11}" dt="2023-07-25T13:57:09.996" v="86"/>
      <pc:docMkLst>
        <pc:docMk/>
      </pc:docMkLst>
      <pc:sldChg chg="del">
        <pc:chgData name="Ashley Colbert" userId="S::ashley.colbert27@tnedu.gov::c43161f6-8173-4105-9a8b-053aeef10e83" providerId="AD" clId="Web-{73F1188E-A2AA-B3FC-E245-9615A029FA11}" dt="2023-07-25T13:43:14.873" v="11"/>
        <pc:sldMkLst>
          <pc:docMk/>
          <pc:sldMk cId="1618297626" sldId="1698"/>
        </pc:sldMkLst>
      </pc:sldChg>
      <pc:sldChg chg="modSp">
        <pc:chgData name="Ashley Colbert" userId="S::ashley.colbert27@tnedu.gov::c43161f6-8173-4105-9a8b-053aeef10e83" providerId="AD" clId="Web-{73F1188E-A2AA-B3FC-E245-9615A029FA11}" dt="2023-07-25T13:50:04.231" v="51" actId="20577"/>
        <pc:sldMkLst>
          <pc:docMk/>
          <pc:sldMk cId="1343016321" sldId="1706"/>
        </pc:sldMkLst>
        <pc:spChg chg="mod">
          <ac:chgData name="Ashley Colbert" userId="S::ashley.colbert27@tnedu.gov::c43161f6-8173-4105-9a8b-053aeef10e83" providerId="AD" clId="Web-{73F1188E-A2AA-B3FC-E245-9615A029FA11}" dt="2023-07-25T13:50:04.231" v="51" actId="20577"/>
          <ac:spMkLst>
            <pc:docMk/>
            <pc:sldMk cId="1343016321" sldId="1706"/>
            <ac:spMk id="4" creationId="{8B208EAA-7C3E-BE41-9859-5E07776E0ED1}"/>
          </ac:spMkLst>
        </pc:spChg>
      </pc:sldChg>
      <pc:sldChg chg="modSp">
        <pc:chgData name="Ashley Colbert" userId="S::ashley.colbert27@tnedu.gov::c43161f6-8173-4105-9a8b-053aeef10e83" providerId="AD" clId="Web-{73F1188E-A2AA-B3FC-E245-9615A029FA11}" dt="2023-07-25T13:45:40.628" v="47" actId="20577"/>
        <pc:sldMkLst>
          <pc:docMk/>
          <pc:sldMk cId="895836933" sldId="1708"/>
        </pc:sldMkLst>
        <pc:spChg chg="mod">
          <ac:chgData name="Ashley Colbert" userId="S::ashley.colbert27@tnedu.gov::c43161f6-8173-4105-9a8b-053aeef10e83" providerId="AD" clId="Web-{73F1188E-A2AA-B3FC-E245-9615A029FA11}" dt="2023-07-25T13:45:03.346" v="40" actId="20577"/>
          <ac:spMkLst>
            <pc:docMk/>
            <pc:sldMk cId="895836933" sldId="1708"/>
            <ac:spMk id="2" creationId="{01C30C8B-6DB7-1A40-AA29-B9F55D2AB49D}"/>
          </ac:spMkLst>
        </pc:spChg>
        <pc:spChg chg="mod">
          <ac:chgData name="Ashley Colbert" userId="S::ashley.colbert27@tnedu.gov::c43161f6-8173-4105-9a8b-053aeef10e83" providerId="AD" clId="Web-{73F1188E-A2AA-B3FC-E245-9615A029FA11}" dt="2023-07-25T13:45:40.628" v="47" actId="20577"/>
          <ac:spMkLst>
            <pc:docMk/>
            <pc:sldMk cId="895836933" sldId="1708"/>
            <ac:spMk id="3" creationId="{944BDA30-C879-974C-B704-8522775FEB98}"/>
          </ac:spMkLst>
        </pc:spChg>
      </pc:sldChg>
      <pc:sldChg chg="del">
        <pc:chgData name="Ashley Colbert" userId="S::ashley.colbert27@tnedu.gov::c43161f6-8173-4105-9a8b-053aeef10e83" providerId="AD" clId="Web-{73F1188E-A2AA-B3FC-E245-9615A029FA11}" dt="2023-07-25T13:50:05.669" v="56"/>
        <pc:sldMkLst>
          <pc:docMk/>
          <pc:sldMk cId="3260713028" sldId="1709"/>
        </pc:sldMkLst>
      </pc:sldChg>
      <pc:sldChg chg="addSp modSp">
        <pc:chgData name="Ashley Colbert" userId="S::ashley.colbert27@tnedu.gov::c43161f6-8173-4105-9a8b-053aeef10e83" providerId="AD" clId="Web-{73F1188E-A2AA-B3FC-E245-9615A029FA11}" dt="2023-07-25T13:57:09.996" v="86"/>
        <pc:sldMkLst>
          <pc:docMk/>
          <pc:sldMk cId="2743668109" sldId="1711"/>
        </pc:sldMkLst>
        <pc:spChg chg="mod">
          <ac:chgData name="Ashley Colbert" userId="S::ashley.colbert27@tnedu.gov::c43161f6-8173-4105-9a8b-053aeef10e83" providerId="AD" clId="Web-{73F1188E-A2AA-B3FC-E245-9615A029FA11}" dt="2023-07-25T13:54:59.413" v="73" actId="20577"/>
          <ac:spMkLst>
            <pc:docMk/>
            <pc:sldMk cId="2743668109" sldId="1711"/>
            <ac:spMk id="2" creationId="{57E06F30-4316-E441-B2E8-4AB6232AA3FD}"/>
          </ac:spMkLst>
        </pc:spChg>
        <pc:spChg chg="add">
          <ac:chgData name="Ashley Colbert" userId="S::ashley.colbert27@tnedu.gov::c43161f6-8173-4105-9a8b-053aeef10e83" providerId="AD" clId="Web-{73F1188E-A2AA-B3FC-E245-9615A029FA11}" dt="2023-07-25T13:57:09.996" v="86"/>
          <ac:spMkLst>
            <pc:docMk/>
            <pc:sldMk cId="2743668109" sldId="1711"/>
            <ac:spMk id="3" creationId="{175EFEDC-D3FA-1551-651D-6DABAD658FC0}"/>
          </ac:spMkLst>
        </pc:spChg>
        <pc:spChg chg="mod">
          <ac:chgData name="Ashley Colbert" userId="S::ashley.colbert27@tnedu.gov::c43161f6-8173-4105-9a8b-053aeef10e83" providerId="AD" clId="Web-{73F1188E-A2AA-B3FC-E245-9615A029FA11}" dt="2023-07-25T13:54:45.944" v="71" actId="20577"/>
          <ac:spMkLst>
            <pc:docMk/>
            <pc:sldMk cId="2743668109" sldId="1711"/>
            <ac:spMk id="4" creationId="{A53CA897-7B63-DD2E-DB53-0B5F07902E20}"/>
          </ac:spMkLst>
        </pc:spChg>
      </pc:sldChg>
      <pc:sldChg chg="del">
        <pc:chgData name="Ashley Colbert" userId="S::ashley.colbert27@tnedu.gov::c43161f6-8173-4105-9a8b-053aeef10e83" providerId="AD" clId="Web-{73F1188E-A2AA-B3FC-E245-9615A029FA11}" dt="2023-07-25T13:42:48.763" v="10"/>
        <pc:sldMkLst>
          <pc:docMk/>
          <pc:sldMk cId="2736732796" sldId="1730"/>
        </pc:sldMkLst>
      </pc:sldChg>
      <pc:sldChg chg="del">
        <pc:chgData name="Ashley Colbert" userId="S::ashley.colbert27@tnedu.gov::c43161f6-8173-4105-9a8b-053aeef10e83" providerId="AD" clId="Web-{73F1188E-A2AA-B3FC-E245-9615A029FA11}" dt="2023-07-25T13:43:26.905" v="13"/>
        <pc:sldMkLst>
          <pc:docMk/>
          <pc:sldMk cId="1153099391" sldId="1731"/>
        </pc:sldMkLst>
      </pc:sldChg>
      <pc:sldChg chg="modSp">
        <pc:chgData name="Ashley Colbert" userId="S::ashley.colbert27@tnedu.gov::c43161f6-8173-4105-9a8b-053aeef10e83" providerId="AD" clId="Web-{73F1188E-A2AA-B3FC-E245-9615A029FA11}" dt="2023-07-25T13:43:51.202" v="23" actId="20577"/>
        <pc:sldMkLst>
          <pc:docMk/>
          <pc:sldMk cId="2311044711" sldId="1732"/>
        </pc:sldMkLst>
        <pc:spChg chg="mod">
          <ac:chgData name="Ashley Colbert" userId="S::ashley.colbert27@tnedu.gov::c43161f6-8173-4105-9a8b-053aeef10e83" providerId="AD" clId="Web-{73F1188E-A2AA-B3FC-E245-9615A029FA11}" dt="2023-07-25T13:43:51.202" v="23" actId="20577"/>
          <ac:spMkLst>
            <pc:docMk/>
            <pc:sldMk cId="2311044711" sldId="1732"/>
            <ac:spMk id="2" creationId="{2655A2AF-04C6-1D64-4D87-25CE61C99DB1}"/>
          </ac:spMkLst>
        </pc:spChg>
      </pc:sldChg>
      <pc:sldChg chg="del">
        <pc:chgData name="Ashley Colbert" userId="S::ashley.colbert27@tnedu.gov::c43161f6-8173-4105-9a8b-053aeef10e83" providerId="AD" clId="Web-{73F1188E-A2AA-B3FC-E245-9615A029FA11}" dt="2023-07-25T13:43:26.936" v="14"/>
        <pc:sldMkLst>
          <pc:docMk/>
          <pc:sldMk cId="4151987911" sldId="1733"/>
        </pc:sldMkLst>
      </pc:sldChg>
      <pc:sldChg chg="del">
        <pc:chgData name="Ashley Colbert" userId="S::ashley.colbert27@tnedu.gov::c43161f6-8173-4105-9a8b-053aeef10e83" providerId="AD" clId="Web-{73F1188E-A2AA-B3FC-E245-9615A029FA11}" dt="2023-07-25T13:44:03.015" v="32"/>
        <pc:sldMkLst>
          <pc:docMk/>
          <pc:sldMk cId="596949266" sldId="1734"/>
        </pc:sldMkLst>
      </pc:sldChg>
      <pc:sldChg chg="del">
        <pc:chgData name="Ashley Colbert" userId="S::ashley.colbert27@tnedu.gov::c43161f6-8173-4105-9a8b-053aeef10e83" providerId="AD" clId="Web-{73F1188E-A2AA-B3FC-E245-9615A029FA11}" dt="2023-07-25T13:44:03" v="31"/>
        <pc:sldMkLst>
          <pc:docMk/>
          <pc:sldMk cId="3828762352" sldId="1735"/>
        </pc:sldMkLst>
      </pc:sldChg>
      <pc:sldChg chg="del">
        <pc:chgData name="Ashley Colbert" userId="S::ashley.colbert27@tnedu.gov::c43161f6-8173-4105-9a8b-053aeef10e83" providerId="AD" clId="Web-{73F1188E-A2AA-B3FC-E245-9615A029FA11}" dt="2023-07-25T13:43:26.780" v="12"/>
        <pc:sldMkLst>
          <pc:docMk/>
          <pc:sldMk cId="2525527626" sldId="1736"/>
        </pc:sldMkLst>
      </pc:sldChg>
      <pc:sldChg chg="del">
        <pc:chgData name="Ashley Colbert" userId="S::ashley.colbert27@tnedu.gov::c43161f6-8173-4105-9a8b-053aeef10e83" providerId="AD" clId="Web-{73F1188E-A2AA-B3FC-E245-9615A029FA11}" dt="2023-07-25T13:50:04.325" v="54"/>
        <pc:sldMkLst>
          <pc:docMk/>
          <pc:sldMk cId="4111223407" sldId="1738"/>
        </pc:sldMkLst>
      </pc:sldChg>
      <pc:sldChg chg="del">
        <pc:chgData name="Ashley Colbert" userId="S::ashley.colbert27@tnedu.gov::c43161f6-8173-4105-9a8b-053aeef10e83" providerId="AD" clId="Web-{73F1188E-A2AA-B3FC-E245-9615A029FA11}" dt="2023-07-25T13:50:04.340" v="55"/>
        <pc:sldMkLst>
          <pc:docMk/>
          <pc:sldMk cId="1085701839" sldId="1739"/>
        </pc:sldMkLst>
      </pc:sldChg>
      <pc:sldChg chg="del">
        <pc:chgData name="Ashley Colbert" userId="S::ashley.colbert27@tnedu.gov::c43161f6-8173-4105-9a8b-053aeef10e83" providerId="AD" clId="Web-{73F1188E-A2AA-B3FC-E245-9615A029FA11}" dt="2023-07-25T13:42:36.184" v="9"/>
        <pc:sldMkLst>
          <pc:docMk/>
          <pc:sldMk cId="2878718619" sldId="1741"/>
        </pc:sldMkLst>
      </pc:sldChg>
      <pc:sldChg chg="del">
        <pc:chgData name="Ashley Colbert" userId="S::ashley.colbert27@tnedu.gov::c43161f6-8173-4105-9a8b-053aeef10e83" providerId="AD" clId="Web-{73F1188E-A2AA-B3FC-E245-9615A029FA11}" dt="2023-07-25T13:42:34.825" v="8"/>
        <pc:sldMkLst>
          <pc:docMk/>
          <pc:sldMk cId="891671061" sldId="1742"/>
        </pc:sldMkLst>
      </pc:sldChg>
      <pc:sldChg chg="del">
        <pc:chgData name="Ashley Colbert" userId="S::ashley.colbert27@tnedu.gov::c43161f6-8173-4105-9a8b-053aeef10e83" providerId="AD" clId="Web-{73F1188E-A2AA-B3FC-E245-9615A029FA11}" dt="2023-07-25T13:43:26.952" v="15"/>
        <pc:sldMkLst>
          <pc:docMk/>
          <pc:sldMk cId="76269561" sldId="1743"/>
        </pc:sldMkLst>
      </pc:sldChg>
      <pc:sldChg chg="del">
        <pc:chgData name="Ashley Colbert" userId="S::ashley.colbert27@tnedu.gov::c43161f6-8173-4105-9a8b-053aeef10e83" providerId="AD" clId="Web-{73F1188E-A2AA-B3FC-E245-9615A029FA11}" dt="2023-07-25T13:50:04.309" v="53"/>
        <pc:sldMkLst>
          <pc:docMk/>
          <pc:sldMk cId="3071473296" sldId="1744"/>
        </pc:sldMkLst>
      </pc:sldChg>
      <pc:sldChg chg="del">
        <pc:chgData name="Ashley Colbert" userId="S::ashley.colbert27@tnedu.gov::c43161f6-8173-4105-9a8b-053aeef10e83" providerId="AD" clId="Web-{73F1188E-A2AA-B3FC-E245-9615A029FA11}" dt="2023-07-25T13:50:04.293" v="52"/>
        <pc:sldMkLst>
          <pc:docMk/>
          <pc:sldMk cId="3787108702" sldId="1745"/>
        </pc:sldMkLst>
      </pc:sldChg>
      <pc:sldChg chg="del">
        <pc:chgData name="Ashley Colbert" userId="S::ashley.colbert27@tnedu.gov::c43161f6-8173-4105-9a8b-053aeef10e83" providerId="AD" clId="Web-{73F1188E-A2AA-B3FC-E245-9615A029FA11}" dt="2023-07-25T13:44:03.032" v="33"/>
        <pc:sldMkLst>
          <pc:docMk/>
          <pc:sldMk cId="3164141643" sldId="1746"/>
        </pc:sldMkLst>
      </pc:sldChg>
      <pc:sldChg chg="del">
        <pc:chgData name="Ashley Colbert" userId="S::ashley.colbert27@tnedu.gov::c43161f6-8173-4105-9a8b-053aeef10e83" providerId="AD" clId="Web-{73F1188E-A2AA-B3FC-E245-9615A029FA11}" dt="2023-07-25T13:44:03.047" v="34"/>
        <pc:sldMkLst>
          <pc:docMk/>
          <pc:sldMk cId="3149773675" sldId="1747"/>
        </pc:sldMkLst>
      </pc:sldChg>
      <pc:sldChg chg="del">
        <pc:chgData name="Ashley Colbert" userId="S::ashley.colbert27@tnedu.gov::c43161f6-8173-4105-9a8b-053aeef10e83" providerId="AD" clId="Web-{73F1188E-A2AA-B3FC-E245-9615A029FA11}" dt="2023-07-25T13:44:14.891" v="35"/>
        <pc:sldMkLst>
          <pc:docMk/>
          <pc:sldMk cId="1574884356" sldId="1749"/>
        </pc:sldMkLst>
      </pc:sldChg>
      <pc:sldChg chg="modSp add replId">
        <pc:chgData name="Ashley Colbert" userId="S::ashley.colbert27@tnedu.gov::c43161f6-8173-4105-9a8b-053aeef10e83" providerId="AD" clId="Web-{73F1188E-A2AA-B3FC-E245-9615A029FA11}" dt="2023-07-25T13:56:43.088" v="85" actId="20577"/>
        <pc:sldMkLst>
          <pc:docMk/>
          <pc:sldMk cId="520424831" sldId="1909"/>
        </pc:sldMkLst>
        <pc:spChg chg="mod">
          <ac:chgData name="Ashley Colbert" userId="S::ashley.colbert27@tnedu.gov::c43161f6-8173-4105-9a8b-053aeef10e83" providerId="AD" clId="Web-{73F1188E-A2AA-B3FC-E245-9615A029FA11}" dt="2023-07-25T13:56:43.088" v="85" actId="20577"/>
          <ac:spMkLst>
            <pc:docMk/>
            <pc:sldMk cId="520424831" sldId="1909"/>
            <ac:spMk id="2" creationId="{57E06F30-4316-E441-B2E8-4AB6232AA3FD}"/>
          </ac:spMkLst>
        </pc:spChg>
        <pc:spChg chg="mod">
          <ac:chgData name="Ashley Colbert" userId="S::ashley.colbert27@tnedu.gov::c43161f6-8173-4105-9a8b-053aeef10e83" providerId="AD" clId="Web-{73F1188E-A2AA-B3FC-E245-9615A029FA11}" dt="2023-07-25T13:53:21.613" v="69" actId="20577"/>
          <ac:spMkLst>
            <pc:docMk/>
            <pc:sldMk cId="520424831" sldId="1909"/>
            <ac:spMk id="4" creationId="{A53CA897-7B63-DD2E-DB53-0B5F07902E20}"/>
          </ac:spMkLst>
        </pc:spChg>
      </pc:sldChg>
      <pc:sldChg chg="modSp add replId">
        <pc:chgData name="Ashley Colbert" userId="S::ashley.colbert27@tnedu.gov::c43161f6-8173-4105-9a8b-053aeef10e83" providerId="AD" clId="Web-{73F1188E-A2AA-B3FC-E245-9615A029FA11}" dt="2023-07-25T13:55:11.491" v="76" actId="20577"/>
        <pc:sldMkLst>
          <pc:docMk/>
          <pc:sldMk cId="3626143783" sldId="1910"/>
        </pc:sldMkLst>
        <pc:spChg chg="mod">
          <ac:chgData name="Ashley Colbert" userId="S::ashley.colbert27@tnedu.gov::c43161f6-8173-4105-9a8b-053aeef10e83" providerId="AD" clId="Web-{73F1188E-A2AA-B3FC-E245-9615A029FA11}" dt="2023-07-25T13:55:11.491" v="76" actId="20577"/>
          <ac:spMkLst>
            <pc:docMk/>
            <pc:sldMk cId="3626143783" sldId="1910"/>
            <ac:spMk id="2" creationId="{57E06F30-4316-E441-B2E8-4AB6232AA3FD}"/>
          </ac:spMkLst>
        </pc:spChg>
      </pc:sldChg>
      <pc:sldChg chg="modSp add replId">
        <pc:chgData name="Ashley Colbert" userId="S::ashley.colbert27@tnedu.gov::c43161f6-8173-4105-9a8b-053aeef10e83" providerId="AD" clId="Web-{73F1188E-A2AA-B3FC-E245-9615A029FA11}" dt="2023-07-25T13:56:20.384" v="83" actId="20577"/>
        <pc:sldMkLst>
          <pc:docMk/>
          <pc:sldMk cId="2865432103" sldId="1911"/>
        </pc:sldMkLst>
        <pc:spChg chg="mod">
          <ac:chgData name="Ashley Colbert" userId="S::ashley.colbert27@tnedu.gov::c43161f6-8173-4105-9a8b-053aeef10e83" providerId="AD" clId="Web-{73F1188E-A2AA-B3FC-E245-9615A029FA11}" dt="2023-07-25T13:56:20.384" v="83" actId="20577"/>
          <ac:spMkLst>
            <pc:docMk/>
            <pc:sldMk cId="2865432103" sldId="1911"/>
            <ac:spMk id="2" creationId="{57E06F30-4316-E441-B2E8-4AB6232AA3FD}"/>
          </ac:spMkLst>
        </pc:spChg>
      </pc:sldChg>
    </pc:docChg>
  </pc:docChgLst>
  <pc:docChgLst>
    <pc:chgData name="Laura Dunn" userId="S::laura.dunn9559@tnedu.gov::46772ae3-48ee-49a7-b998-7f2b90e550d8" providerId="AD" clId="Web-{ED3ED8D5-04DD-BF09-CE80-77FD728B5112}"/>
    <pc:docChg chg="sldOrd">
      <pc:chgData name="Laura Dunn" userId="S::laura.dunn9559@tnedu.gov::46772ae3-48ee-49a7-b998-7f2b90e550d8" providerId="AD" clId="Web-{ED3ED8D5-04DD-BF09-CE80-77FD728B5112}" dt="2023-08-17T13:28:33.335" v="0"/>
      <pc:docMkLst>
        <pc:docMk/>
      </pc:docMkLst>
      <pc:sldChg chg="ord">
        <pc:chgData name="Laura Dunn" userId="S::laura.dunn9559@tnedu.gov::46772ae3-48ee-49a7-b998-7f2b90e550d8" providerId="AD" clId="Web-{ED3ED8D5-04DD-BF09-CE80-77FD728B5112}" dt="2023-08-17T13:28:33.335" v="0"/>
        <pc:sldMkLst>
          <pc:docMk/>
          <pc:sldMk cId="805562979" sldId="2024"/>
        </pc:sldMkLst>
      </pc:sldChg>
    </pc:docChg>
  </pc:docChgLst>
  <pc:docChgLst>
    <pc:chgData name="Laura Dunn" userId="S::laura.dunn9559@tnedu.gov::46772ae3-48ee-49a7-b998-7f2b90e550d8" providerId="AD" clId="Web-{2B279CAB-0ABF-206B-C38A-2215417A61CA}"/>
    <pc:docChg chg="modSld sldOrd">
      <pc:chgData name="Laura Dunn" userId="S::laura.dunn9559@tnedu.gov::46772ae3-48ee-49a7-b998-7f2b90e550d8" providerId="AD" clId="Web-{2B279CAB-0ABF-206B-C38A-2215417A61CA}" dt="2023-08-01T16:47:23.896" v="2" actId="1076"/>
      <pc:docMkLst>
        <pc:docMk/>
      </pc:docMkLst>
      <pc:sldChg chg="modSp">
        <pc:chgData name="Laura Dunn" userId="S::laura.dunn9559@tnedu.gov::46772ae3-48ee-49a7-b998-7f2b90e550d8" providerId="AD" clId="Web-{2B279CAB-0ABF-206B-C38A-2215417A61CA}" dt="2023-08-01T16:47:23.896" v="2" actId="1076"/>
        <pc:sldMkLst>
          <pc:docMk/>
          <pc:sldMk cId="4012516284" sldId="1887"/>
        </pc:sldMkLst>
        <pc:picChg chg="mod">
          <ac:chgData name="Laura Dunn" userId="S::laura.dunn9559@tnedu.gov::46772ae3-48ee-49a7-b998-7f2b90e550d8" providerId="AD" clId="Web-{2B279CAB-0ABF-206B-C38A-2215417A61CA}" dt="2023-08-01T16:47:23.896" v="2" actId="1076"/>
          <ac:picMkLst>
            <pc:docMk/>
            <pc:sldMk cId="4012516284" sldId="1887"/>
            <ac:picMk id="5" creationId="{4462C548-5709-46DF-A974-0325971E1A59}"/>
          </ac:picMkLst>
        </pc:picChg>
      </pc:sldChg>
      <pc:sldChg chg="ord">
        <pc:chgData name="Laura Dunn" userId="S::laura.dunn9559@tnedu.gov::46772ae3-48ee-49a7-b998-7f2b90e550d8" providerId="AD" clId="Web-{2B279CAB-0ABF-206B-C38A-2215417A61CA}" dt="2023-08-01T16:45:50.800" v="1"/>
        <pc:sldMkLst>
          <pc:docMk/>
          <pc:sldMk cId="3840147249" sldId="2038"/>
        </pc:sldMkLst>
      </pc:sldChg>
    </pc:docChg>
  </pc:docChgLst>
  <pc:docChgLst>
    <pc:chgData name="Geneva Taylor" userId="S::geneva.taylor@tnedu.gov::4a55333a-587b-4c7a-babb-720e73bb3622" providerId="AD" clId="Web-{F3D52DF4-480F-4B5A-576D-CF3248EE373B}"/>
    <pc:docChg chg="modSld">
      <pc:chgData name="Geneva Taylor" userId="S::geneva.taylor@tnedu.gov::4a55333a-587b-4c7a-babb-720e73bb3622" providerId="AD" clId="Web-{F3D52DF4-480F-4B5A-576D-CF3248EE373B}" dt="2023-08-18T22:42:37.802" v="3"/>
      <pc:docMkLst>
        <pc:docMk/>
      </pc:docMkLst>
      <pc:sldChg chg="delCm">
        <pc:chgData name="Geneva Taylor" userId="S::geneva.taylor@tnedu.gov::4a55333a-587b-4c7a-babb-720e73bb3622" providerId="AD" clId="Web-{F3D52DF4-480F-4B5A-576D-CF3248EE373B}" dt="2023-08-18T22:42:37.802" v="3"/>
        <pc:sldMkLst>
          <pc:docMk/>
          <pc:sldMk cId="2311044711" sldId="1732"/>
        </pc:sldMkLst>
        <pc:extLst>
          <p:ext xmlns:p="http://schemas.openxmlformats.org/presentationml/2006/main" uri="{D6D511B9-2390-475A-947B-AFAB55BFBCF1}">
            <pc226:cmChg xmlns:pc226="http://schemas.microsoft.com/office/powerpoint/2022/06/main/command" chg="del">
              <pc226:chgData name="Geneva Taylor" userId="S::geneva.taylor@tnedu.gov::4a55333a-587b-4c7a-babb-720e73bb3622" providerId="AD" clId="Web-{F3D52DF4-480F-4B5A-576D-CF3248EE373B}" dt="2023-08-18T22:42:37.802" v="3"/>
              <pc2:cmMkLst xmlns:pc2="http://schemas.microsoft.com/office/powerpoint/2019/9/main/command">
                <pc:docMk/>
                <pc:sldMk cId="2311044711" sldId="1732"/>
                <pc2:cmMk id="{7DCC0BEA-94AD-43E3-8245-E075D6F0E572}"/>
              </pc2:cmMkLst>
            </pc226:cmChg>
          </p:ext>
        </pc:extLst>
      </pc:sldChg>
      <pc:sldChg chg="modSp delCm modCm">
        <pc:chgData name="Geneva Taylor" userId="S::geneva.taylor@tnedu.gov::4a55333a-587b-4c7a-babb-720e73bb3622" providerId="AD" clId="Web-{F3D52DF4-480F-4B5A-576D-CF3248EE373B}" dt="2023-08-18T22:42:23.067" v="2"/>
        <pc:sldMkLst>
          <pc:docMk/>
          <pc:sldMk cId="3099212226" sldId="2022"/>
        </pc:sldMkLst>
        <pc:spChg chg="mod">
          <ac:chgData name="Geneva Taylor" userId="S::geneva.taylor@tnedu.gov::4a55333a-587b-4c7a-babb-720e73bb3622" providerId="AD" clId="Web-{F3D52DF4-480F-4B5A-576D-CF3248EE373B}" dt="2023-08-18T22:42:22.942" v="1" actId="20577"/>
          <ac:spMkLst>
            <pc:docMk/>
            <pc:sldMk cId="3099212226" sldId="2022"/>
            <ac:spMk id="5" creationId="{F50F567A-E272-497D-9E5E-4671A1709E71}"/>
          </ac:spMkLst>
        </pc:spChg>
        <pc:extLst>
          <p:ext xmlns:p="http://schemas.openxmlformats.org/presentationml/2006/main" uri="{D6D511B9-2390-475A-947B-AFAB55BFBCF1}">
            <pc226:cmChg xmlns:pc226="http://schemas.microsoft.com/office/powerpoint/2022/06/main/command" chg="del">
              <pc226:chgData name="Geneva Taylor" userId="S::geneva.taylor@tnedu.gov::4a55333a-587b-4c7a-babb-720e73bb3622" providerId="AD" clId="Web-{F3D52DF4-480F-4B5A-576D-CF3248EE373B}" dt="2023-08-18T22:42:23.067" v="2"/>
              <pc2:cmMkLst xmlns:pc2="http://schemas.microsoft.com/office/powerpoint/2019/9/main/command">
                <pc:docMk/>
                <pc:sldMk cId="3099212226" sldId="2022"/>
                <pc2:cmMk id="{23748E40-C3D4-4D1A-B888-1ADA59F0A8DF}"/>
              </pc2:cmMkLst>
            </pc226:cmChg>
            <pc226:cmChg xmlns:pc226="http://schemas.microsoft.com/office/powerpoint/2022/06/main/command" chg="mod">
              <pc226:chgData name="Geneva Taylor" userId="S::geneva.taylor@tnedu.gov::4a55333a-587b-4c7a-babb-720e73bb3622" providerId="AD" clId="Web-{F3D52DF4-480F-4B5A-576D-CF3248EE373B}" dt="2023-08-18T22:41:49.910" v="0" actId="20577"/>
              <pc2:cmMkLst xmlns:pc2="http://schemas.microsoft.com/office/powerpoint/2019/9/main/command">
                <pc:docMk/>
                <pc:sldMk cId="3099212226" sldId="2022"/>
                <pc2:cmMk id="{3F3D059D-BC66-49E9-8C9E-2BCE48D97E04}"/>
              </pc2:cmMkLst>
            </pc226:cmChg>
          </p:ext>
        </pc:extLst>
      </pc:sldChg>
    </pc:docChg>
  </pc:docChgLst>
  <pc:docChgLst>
    <pc:chgData name="Ashley Colbert" userId="c43161f6-8173-4105-9a8b-053aeef10e83" providerId="ADAL" clId="{1EED63CC-0248-40FB-9165-D2BC5D39F0C5}"/>
    <pc:docChg chg="undo custSel addSld delSld modSld sldOrd">
      <pc:chgData name="Ashley Colbert" userId="c43161f6-8173-4105-9a8b-053aeef10e83" providerId="ADAL" clId="{1EED63CC-0248-40FB-9165-D2BC5D39F0C5}" dt="2023-07-25T19:31:41.297" v="3976" actId="12"/>
      <pc:docMkLst>
        <pc:docMk/>
      </pc:docMkLst>
      <pc:sldChg chg="del">
        <pc:chgData name="Ashley Colbert" userId="c43161f6-8173-4105-9a8b-053aeef10e83" providerId="ADAL" clId="{1EED63CC-0248-40FB-9165-D2BC5D39F0C5}" dt="2023-07-25T16:58:08.562" v="3548" actId="2696"/>
        <pc:sldMkLst>
          <pc:docMk/>
          <pc:sldMk cId="1358157054" sldId="1702"/>
        </pc:sldMkLst>
      </pc:sldChg>
      <pc:sldChg chg="del">
        <pc:chgData name="Ashley Colbert" userId="c43161f6-8173-4105-9a8b-053aeef10e83" providerId="ADAL" clId="{1EED63CC-0248-40FB-9165-D2BC5D39F0C5}" dt="2023-07-25T16:58:36.642" v="3550" actId="2696"/>
        <pc:sldMkLst>
          <pc:docMk/>
          <pc:sldMk cId="1786730233" sldId="1704"/>
        </pc:sldMkLst>
      </pc:sldChg>
      <pc:sldChg chg="del">
        <pc:chgData name="Ashley Colbert" userId="c43161f6-8173-4105-9a8b-053aeef10e83" providerId="ADAL" clId="{1EED63CC-0248-40FB-9165-D2BC5D39F0C5}" dt="2023-07-25T16:57:56.071" v="3546" actId="2696"/>
        <pc:sldMkLst>
          <pc:docMk/>
          <pc:sldMk cId="2460842366" sldId="1705"/>
        </pc:sldMkLst>
      </pc:sldChg>
      <pc:sldChg chg="modSp mod ord">
        <pc:chgData name="Ashley Colbert" userId="c43161f6-8173-4105-9a8b-053aeef10e83" providerId="ADAL" clId="{1EED63CC-0248-40FB-9165-D2BC5D39F0C5}" dt="2023-07-25T15:48:26.705" v="2137"/>
        <pc:sldMkLst>
          <pc:docMk/>
          <pc:sldMk cId="1343016321" sldId="1706"/>
        </pc:sldMkLst>
        <pc:spChg chg="mod">
          <ac:chgData name="Ashley Colbert" userId="c43161f6-8173-4105-9a8b-053aeef10e83" providerId="ADAL" clId="{1EED63CC-0248-40FB-9165-D2BC5D39F0C5}" dt="2023-07-25T14:35:56.264" v="525" actId="20577"/>
          <ac:spMkLst>
            <pc:docMk/>
            <pc:sldMk cId="1343016321" sldId="1706"/>
            <ac:spMk id="4" creationId="{8B208EAA-7C3E-BE41-9859-5E07776E0ED1}"/>
          </ac:spMkLst>
        </pc:spChg>
      </pc:sldChg>
      <pc:sldChg chg="del">
        <pc:chgData name="Ashley Colbert" userId="c43161f6-8173-4105-9a8b-053aeef10e83" providerId="ADAL" clId="{1EED63CC-0248-40FB-9165-D2BC5D39F0C5}" dt="2023-07-25T16:57:56.071" v="3546" actId="2696"/>
        <pc:sldMkLst>
          <pc:docMk/>
          <pc:sldMk cId="2351586087" sldId="1707"/>
        </pc:sldMkLst>
      </pc:sldChg>
      <pc:sldChg chg="modSp add del mod">
        <pc:chgData name="Ashley Colbert" userId="c43161f6-8173-4105-9a8b-053aeef10e83" providerId="ADAL" clId="{1EED63CC-0248-40FB-9165-D2BC5D39F0C5}" dt="2023-07-25T14:44:01.170" v="641" actId="20577"/>
        <pc:sldMkLst>
          <pc:docMk/>
          <pc:sldMk cId="895836933" sldId="1708"/>
        </pc:sldMkLst>
        <pc:spChg chg="mod">
          <ac:chgData name="Ashley Colbert" userId="c43161f6-8173-4105-9a8b-053aeef10e83" providerId="ADAL" clId="{1EED63CC-0248-40FB-9165-D2BC5D39F0C5}" dt="2023-07-25T14:43:40.948" v="621" actId="20577"/>
          <ac:spMkLst>
            <pc:docMk/>
            <pc:sldMk cId="895836933" sldId="1708"/>
            <ac:spMk id="2" creationId="{01C30C8B-6DB7-1A40-AA29-B9F55D2AB49D}"/>
          </ac:spMkLst>
        </pc:spChg>
        <pc:spChg chg="mod">
          <ac:chgData name="Ashley Colbert" userId="c43161f6-8173-4105-9a8b-053aeef10e83" providerId="ADAL" clId="{1EED63CC-0248-40FB-9165-D2BC5D39F0C5}" dt="2023-07-25T14:44:01.170" v="641" actId="20577"/>
          <ac:spMkLst>
            <pc:docMk/>
            <pc:sldMk cId="895836933" sldId="1708"/>
            <ac:spMk id="3" creationId="{944BDA30-C879-974C-B704-8522775FEB98}"/>
          </ac:spMkLst>
        </pc:spChg>
      </pc:sldChg>
      <pc:sldChg chg="modSp mod">
        <pc:chgData name="Ashley Colbert" userId="c43161f6-8173-4105-9a8b-053aeef10e83" providerId="ADAL" clId="{1EED63CC-0248-40FB-9165-D2BC5D39F0C5}" dt="2023-07-25T14:18:30.620" v="60" actId="20577"/>
        <pc:sldMkLst>
          <pc:docMk/>
          <pc:sldMk cId="2438001591" sldId="1710"/>
        </pc:sldMkLst>
        <pc:spChg chg="mod">
          <ac:chgData name="Ashley Colbert" userId="c43161f6-8173-4105-9a8b-053aeef10e83" providerId="ADAL" clId="{1EED63CC-0248-40FB-9165-D2BC5D39F0C5}" dt="2023-07-25T14:18:30.620" v="60" actId="20577"/>
          <ac:spMkLst>
            <pc:docMk/>
            <pc:sldMk cId="2438001591" sldId="1710"/>
            <ac:spMk id="2" creationId="{83521340-B9A8-214E-A00C-946BE800F011}"/>
          </ac:spMkLst>
        </pc:spChg>
      </pc:sldChg>
      <pc:sldChg chg="addSp modSp mod">
        <pc:chgData name="Ashley Colbert" userId="c43161f6-8173-4105-9a8b-053aeef10e83" providerId="ADAL" clId="{1EED63CC-0248-40FB-9165-D2BC5D39F0C5}" dt="2023-07-25T14:13:15.100" v="7" actId="12"/>
        <pc:sldMkLst>
          <pc:docMk/>
          <pc:sldMk cId="2743668109" sldId="1711"/>
        </pc:sldMkLst>
        <pc:spChg chg="add mod">
          <ac:chgData name="Ashley Colbert" userId="c43161f6-8173-4105-9a8b-053aeef10e83" providerId="ADAL" clId="{1EED63CC-0248-40FB-9165-D2BC5D39F0C5}" dt="2023-07-25T14:13:15.100" v="7" actId="12"/>
          <ac:spMkLst>
            <pc:docMk/>
            <pc:sldMk cId="2743668109" sldId="1711"/>
            <ac:spMk id="5" creationId="{CD12CABF-4F68-B8C3-6D1B-C018A28687EF}"/>
          </ac:spMkLst>
        </pc:spChg>
      </pc:sldChg>
      <pc:sldChg chg="del">
        <pc:chgData name="Ashley Colbert" userId="c43161f6-8173-4105-9a8b-053aeef10e83" providerId="ADAL" clId="{1EED63CC-0248-40FB-9165-D2BC5D39F0C5}" dt="2023-07-25T14:36:19.133" v="526" actId="2696"/>
        <pc:sldMkLst>
          <pc:docMk/>
          <pc:sldMk cId="467115810" sldId="1712"/>
        </pc:sldMkLst>
      </pc:sldChg>
      <pc:sldChg chg="del">
        <pc:chgData name="Ashley Colbert" userId="c43161f6-8173-4105-9a8b-053aeef10e83" providerId="ADAL" clId="{1EED63CC-0248-40FB-9165-D2BC5D39F0C5}" dt="2023-07-25T16:58:02.586" v="3547" actId="2696"/>
        <pc:sldMkLst>
          <pc:docMk/>
          <pc:sldMk cId="280506150" sldId="1714"/>
        </pc:sldMkLst>
      </pc:sldChg>
      <pc:sldChg chg="del">
        <pc:chgData name="Ashley Colbert" userId="c43161f6-8173-4105-9a8b-053aeef10e83" providerId="ADAL" clId="{1EED63CC-0248-40FB-9165-D2BC5D39F0C5}" dt="2023-07-25T16:58:39.724" v="3551" actId="2696"/>
        <pc:sldMkLst>
          <pc:docMk/>
          <pc:sldMk cId="2040658915" sldId="1716"/>
        </pc:sldMkLst>
      </pc:sldChg>
      <pc:sldChg chg="addSp delSp del mod setBg">
        <pc:chgData name="Ashley Colbert" userId="c43161f6-8173-4105-9a8b-053aeef10e83" providerId="ADAL" clId="{1EED63CC-0248-40FB-9165-D2BC5D39F0C5}" dt="2023-07-25T16:58:44.054" v="3552" actId="2696"/>
        <pc:sldMkLst>
          <pc:docMk/>
          <pc:sldMk cId="877949721" sldId="1717"/>
        </pc:sldMkLst>
        <pc:spChg chg="add del">
          <ac:chgData name="Ashley Colbert" userId="c43161f6-8173-4105-9a8b-053aeef10e83" providerId="ADAL" clId="{1EED63CC-0248-40FB-9165-D2BC5D39F0C5}" dt="2023-07-25T15:12:11.895" v="1191" actId="22"/>
          <ac:spMkLst>
            <pc:docMk/>
            <pc:sldMk cId="877949721" sldId="1717"/>
            <ac:spMk id="13" creationId="{7D770AFD-A607-F89F-31A0-E7FF2434B7D0}"/>
          </ac:spMkLst>
        </pc:spChg>
      </pc:sldChg>
      <pc:sldChg chg="del">
        <pc:chgData name="Ashley Colbert" userId="c43161f6-8173-4105-9a8b-053aeef10e83" providerId="ADAL" clId="{1EED63CC-0248-40FB-9165-D2BC5D39F0C5}" dt="2023-07-25T16:58:26.943" v="3549" actId="2696"/>
        <pc:sldMkLst>
          <pc:docMk/>
          <pc:sldMk cId="1917620342" sldId="1718"/>
        </pc:sldMkLst>
      </pc:sldChg>
      <pc:sldChg chg="del">
        <pc:chgData name="Ashley Colbert" userId="c43161f6-8173-4105-9a8b-053aeef10e83" providerId="ADAL" clId="{1EED63CC-0248-40FB-9165-D2BC5D39F0C5}" dt="2023-07-25T16:58:26.943" v="3549" actId="2696"/>
        <pc:sldMkLst>
          <pc:docMk/>
          <pc:sldMk cId="3959244094" sldId="1720"/>
        </pc:sldMkLst>
      </pc:sldChg>
      <pc:sldChg chg="del">
        <pc:chgData name="Ashley Colbert" userId="c43161f6-8173-4105-9a8b-053aeef10e83" providerId="ADAL" clId="{1EED63CC-0248-40FB-9165-D2BC5D39F0C5}" dt="2023-07-25T16:58:26.943" v="3549" actId="2696"/>
        <pc:sldMkLst>
          <pc:docMk/>
          <pc:sldMk cId="4195463495" sldId="1721"/>
        </pc:sldMkLst>
      </pc:sldChg>
      <pc:sldChg chg="del">
        <pc:chgData name="Ashley Colbert" userId="c43161f6-8173-4105-9a8b-053aeef10e83" providerId="ADAL" clId="{1EED63CC-0248-40FB-9165-D2BC5D39F0C5}" dt="2023-07-25T16:58:26.943" v="3549" actId="2696"/>
        <pc:sldMkLst>
          <pc:docMk/>
          <pc:sldMk cId="812636415" sldId="1722"/>
        </pc:sldMkLst>
      </pc:sldChg>
      <pc:sldChg chg="del">
        <pc:chgData name="Ashley Colbert" userId="c43161f6-8173-4105-9a8b-053aeef10e83" providerId="ADAL" clId="{1EED63CC-0248-40FB-9165-D2BC5D39F0C5}" dt="2023-07-25T16:58:26.943" v="3549" actId="2696"/>
        <pc:sldMkLst>
          <pc:docMk/>
          <pc:sldMk cId="2762052860" sldId="1723"/>
        </pc:sldMkLst>
      </pc:sldChg>
      <pc:sldChg chg="del">
        <pc:chgData name="Ashley Colbert" userId="c43161f6-8173-4105-9a8b-053aeef10e83" providerId="ADAL" clId="{1EED63CC-0248-40FB-9165-D2BC5D39F0C5}" dt="2023-07-25T16:58:26.943" v="3549" actId="2696"/>
        <pc:sldMkLst>
          <pc:docMk/>
          <pc:sldMk cId="2457800686" sldId="1724"/>
        </pc:sldMkLst>
      </pc:sldChg>
      <pc:sldChg chg="del">
        <pc:chgData name="Ashley Colbert" userId="c43161f6-8173-4105-9a8b-053aeef10e83" providerId="ADAL" clId="{1EED63CC-0248-40FB-9165-D2BC5D39F0C5}" dt="2023-07-25T16:58:26.943" v="3549" actId="2696"/>
        <pc:sldMkLst>
          <pc:docMk/>
          <pc:sldMk cId="1047991827" sldId="1725"/>
        </pc:sldMkLst>
      </pc:sldChg>
      <pc:sldChg chg="modSp mod">
        <pc:chgData name="Ashley Colbert" userId="c43161f6-8173-4105-9a8b-053aeef10e83" providerId="ADAL" clId="{1EED63CC-0248-40FB-9165-D2BC5D39F0C5}" dt="2023-07-25T16:59:18.716" v="3554" actId="20577"/>
        <pc:sldMkLst>
          <pc:docMk/>
          <pc:sldMk cId="3099805902" sldId="1726"/>
        </pc:sldMkLst>
        <pc:spChg chg="mod">
          <ac:chgData name="Ashley Colbert" userId="c43161f6-8173-4105-9a8b-053aeef10e83" providerId="ADAL" clId="{1EED63CC-0248-40FB-9165-D2BC5D39F0C5}" dt="2023-07-25T16:59:18.716" v="3554" actId="20577"/>
          <ac:spMkLst>
            <pc:docMk/>
            <pc:sldMk cId="3099805902" sldId="1726"/>
            <ac:spMk id="5" creationId="{F15839F7-8383-194B-B806-728D0CFD3F8C}"/>
          </ac:spMkLst>
        </pc:spChg>
      </pc:sldChg>
      <pc:sldChg chg="del">
        <pc:chgData name="Ashley Colbert" userId="c43161f6-8173-4105-9a8b-053aeef10e83" providerId="ADAL" clId="{1EED63CC-0248-40FB-9165-D2BC5D39F0C5}" dt="2023-07-25T16:57:56.071" v="3546" actId="2696"/>
        <pc:sldMkLst>
          <pc:docMk/>
          <pc:sldMk cId="1884846061" sldId="1727"/>
        </pc:sldMkLst>
      </pc:sldChg>
      <pc:sldChg chg="del">
        <pc:chgData name="Ashley Colbert" userId="c43161f6-8173-4105-9a8b-053aeef10e83" providerId="ADAL" clId="{1EED63CC-0248-40FB-9165-D2BC5D39F0C5}" dt="2023-07-25T16:58:26.943" v="3549" actId="2696"/>
        <pc:sldMkLst>
          <pc:docMk/>
          <pc:sldMk cId="1832149370" sldId="1729"/>
        </pc:sldMkLst>
      </pc:sldChg>
      <pc:sldChg chg="del">
        <pc:chgData name="Ashley Colbert" userId="c43161f6-8173-4105-9a8b-053aeef10e83" providerId="ADAL" clId="{1EED63CC-0248-40FB-9165-D2BC5D39F0C5}" dt="2023-07-25T16:58:26.943" v="3549" actId="2696"/>
        <pc:sldMkLst>
          <pc:docMk/>
          <pc:sldMk cId="372017226" sldId="1737"/>
        </pc:sldMkLst>
      </pc:sldChg>
      <pc:sldChg chg="del">
        <pc:chgData name="Ashley Colbert" userId="c43161f6-8173-4105-9a8b-053aeef10e83" providerId="ADAL" clId="{1EED63CC-0248-40FB-9165-D2BC5D39F0C5}" dt="2023-07-25T16:58:26.943" v="3549" actId="2696"/>
        <pc:sldMkLst>
          <pc:docMk/>
          <pc:sldMk cId="2525745202" sldId="1740"/>
        </pc:sldMkLst>
      </pc:sldChg>
      <pc:sldChg chg="del">
        <pc:chgData name="Ashley Colbert" userId="c43161f6-8173-4105-9a8b-053aeef10e83" providerId="ADAL" clId="{1EED63CC-0248-40FB-9165-D2BC5D39F0C5}" dt="2023-07-25T16:59:00.716" v="3553" actId="2696"/>
        <pc:sldMkLst>
          <pc:docMk/>
          <pc:sldMk cId="714168751" sldId="1748"/>
        </pc:sldMkLst>
      </pc:sldChg>
      <pc:sldChg chg="ord">
        <pc:chgData name="Ashley Colbert" userId="c43161f6-8173-4105-9a8b-053aeef10e83" providerId="ADAL" clId="{1EED63CC-0248-40FB-9165-D2BC5D39F0C5}" dt="2023-07-25T14:29:21.445" v="441"/>
        <pc:sldMkLst>
          <pc:docMk/>
          <pc:sldMk cId="4208169790" sldId="1779"/>
        </pc:sldMkLst>
      </pc:sldChg>
      <pc:sldChg chg="del">
        <pc:chgData name="Ashley Colbert" userId="c43161f6-8173-4105-9a8b-053aeef10e83" providerId="ADAL" clId="{1EED63CC-0248-40FB-9165-D2BC5D39F0C5}" dt="2023-07-25T16:57:44.617" v="3545" actId="2696"/>
        <pc:sldMkLst>
          <pc:docMk/>
          <pc:sldMk cId="389435351" sldId="1783"/>
        </pc:sldMkLst>
      </pc:sldChg>
      <pc:sldChg chg="modSp mod">
        <pc:chgData name="Ashley Colbert" userId="c43161f6-8173-4105-9a8b-053aeef10e83" providerId="ADAL" clId="{1EED63CC-0248-40FB-9165-D2BC5D39F0C5}" dt="2023-07-25T18:37:27.496" v="3621" actId="2711"/>
        <pc:sldMkLst>
          <pc:docMk/>
          <pc:sldMk cId="3831421809" sldId="1829"/>
        </pc:sldMkLst>
        <pc:spChg chg="mod">
          <ac:chgData name="Ashley Colbert" userId="c43161f6-8173-4105-9a8b-053aeef10e83" providerId="ADAL" clId="{1EED63CC-0248-40FB-9165-D2BC5D39F0C5}" dt="2023-07-25T18:37:27.496" v="3621" actId="2711"/>
          <ac:spMkLst>
            <pc:docMk/>
            <pc:sldMk cId="3831421809" sldId="1829"/>
            <ac:spMk id="5" creationId="{F50F567A-E272-497D-9E5E-4671A1709E71}"/>
          </ac:spMkLst>
        </pc:spChg>
      </pc:sldChg>
      <pc:sldChg chg="modSp del mod">
        <pc:chgData name="Ashley Colbert" userId="c43161f6-8173-4105-9a8b-053aeef10e83" providerId="ADAL" clId="{1EED63CC-0248-40FB-9165-D2BC5D39F0C5}" dt="2023-07-25T18:34:48.456" v="3620" actId="2696"/>
        <pc:sldMkLst>
          <pc:docMk/>
          <pc:sldMk cId="2416837019" sldId="1892"/>
        </pc:sldMkLst>
        <pc:spChg chg="mod">
          <ac:chgData name="Ashley Colbert" userId="c43161f6-8173-4105-9a8b-053aeef10e83" providerId="ADAL" clId="{1EED63CC-0248-40FB-9165-D2BC5D39F0C5}" dt="2023-07-25T18:33:59.893" v="3619" actId="20577"/>
          <ac:spMkLst>
            <pc:docMk/>
            <pc:sldMk cId="2416837019" sldId="1892"/>
            <ac:spMk id="2" creationId="{EA4A70D1-DE63-7544-B986-007F6935EB6E}"/>
          </ac:spMkLst>
        </pc:spChg>
      </pc:sldChg>
      <pc:sldChg chg="ord">
        <pc:chgData name="Ashley Colbert" userId="c43161f6-8173-4105-9a8b-053aeef10e83" providerId="ADAL" clId="{1EED63CC-0248-40FB-9165-D2BC5D39F0C5}" dt="2023-07-25T14:34:48.292" v="481"/>
        <pc:sldMkLst>
          <pc:docMk/>
          <pc:sldMk cId="3128807204" sldId="1894"/>
        </pc:sldMkLst>
      </pc:sldChg>
      <pc:sldChg chg="del">
        <pc:chgData name="Ashley Colbert" userId="c43161f6-8173-4105-9a8b-053aeef10e83" providerId="ADAL" clId="{1EED63CC-0248-40FB-9165-D2BC5D39F0C5}" dt="2023-07-25T14:34:59.334" v="482" actId="2696"/>
        <pc:sldMkLst>
          <pc:docMk/>
          <pc:sldMk cId="520424831" sldId="1909"/>
        </pc:sldMkLst>
      </pc:sldChg>
      <pc:sldChg chg="addSp modSp mod">
        <pc:chgData name="Ashley Colbert" userId="c43161f6-8173-4105-9a8b-053aeef10e83" providerId="ADAL" clId="{1EED63CC-0248-40FB-9165-D2BC5D39F0C5}" dt="2023-07-25T14:20:49.926" v="72" actId="12"/>
        <pc:sldMkLst>
          <pc:docMk/>
          <pc:sldMk cId="3626143783" sldId="1910"/>
        </pc:sldMkLst>
        <pc:spChg chg="add mod">
          <ac:chgData name="Ashley Colbert" userId="c43161f6-8173-4105-9a8b-053aeef10e83" providerId="ADAL" clId="{1EED63CC-0248-40FB-9165-D2BC5D39F0C5}" dt="2023-07-25T14:20:49.926" v="72" actId="12"/>
          <ac:spMkLst>
            <pc:docMk/>
            <pc:sldMk cId="3626143783" sldId="1910"/>
            <ac:spMk id="3" creationId="{385302B5-832A-9B15-C44C-B4C3F7B10339}"/>
          </ac:spMkLst>
        </pc:spChg>
      </pc:sldChg>
      <pc:sldChg chg="addSp modSp mod ord">
        <pc:chgData name="Ashley Colbert" userId="c43161f6-8173-4105-9a8b-053aeef10e83" providerId="ADAL" clId="{1EED63CC-0248-40FB-9165-D2BC5D39F0C5}" dt="2023-07-25T15:55:26.355" v="2242" actId="20577"/>
        <pc:sldMkLst>
          <pc:docMk/>
          <pc:sldMk cId="2865432103" sldId="1911"/>
        </pc:sldMkLst>
        <pc:spChg chg="mod">
          <ac:chgData name="Ashley Colbert" userId="c43161f6-8173-4105-9a8b-053aeef10e83" providerId="ADAL" clId="{1EED63CC-0248-40FB-9165-D2BC5D39F0C5}" dt="2023-07-25T15:53:14.403" v="2168" actId="313"/>
          <ac:spMkLst>
            <pc:docMk/>
            <pc:sldMk cId="2865432103" sldId="1911"/>
            <ac:spMk id="2" creationId="{57E06F30-4316-E441-B2E8-4AB6232AA3FD}"/>
          </ac:spMkLst>
        </pc:spChg>
        <pc:spChg chg="add mod">
          <ac:chgData name="Ashley Colbert" userId="c43161f6-8173-4105-9a8b-053aeef10e83" providerId="ADAL" clId="{1EED63CC-0248-40FB-9165-D2BC5D39F0C5}" dt="2023-07-25T15:55:26.355" v="2242" actId="20577"/>
          <ac:spMkLst>
            <pc:docMk/>
            <pc:sldMk cId="2865432103" sldId="1911"/>
            <ac:spMk id="3" creationId="{51A20A2B-5190-8C9A-5DB0-5077BB7493D6}"/>
          </ac:spMkLst>
        </pc:spChg>
      </pc:sldChg>
      <pc:sldChg chg="modSp add mod">
        <pc:chgData name="Ashley Colbert" userId="c43161f6-8173-4105-9a8b-053aeef10e83" providerId="ADAL" clId="{1EED63CC-0248-40FB-9165-D2BC5D39F0C5}" dt="2023-07-25T14:14:50.380" v="17" actId="12"/>
        <pc:sldMkLst>
          <pc:docMk/>
          <pc:sldMk cId="989601793" sldId="1912"/>
        </pc:sldMkLst>
        <pc:spChg chg="mod">
          <ac:chgData name="Ashley Colbert" userId="c43161f6-8173-4105-9a8b-053aeef10e83" providerId="ADAL" clId="{1EED63CC-0248-40FB-9165-D2BC5D39F0C5}" dt="2023-07-25T14:14:50.380" v="17" actId="12"/>
          <ac:spMkLst>
            <pc:docMk/>
            <pc:sldMk cId="989601793" sldId="1912"/>
            <ac:spMk id="5" creationId="{CD12CABF-4F68-B8C3-6D1B-C018A28687EF}"/>
          </ac:spMkLst>
        </pc:spChg>
      </pc:sldChg>
      <pc:sldChg chg="addSp delSp modSp add mod">
        <pc:chgData name="Ashley Colbert" userId="c43161f6-8173-4105-9a8b-053aeef10e83" providerId="ADAL" clId="{1EED63CC-0248-40FB-9165-D2BC5D39F0C5}" dt="2023-07-25T14:16:17.951" v="31" actId="12"/>
        <pc:sldMkLst>
          <pc:docMk/>
          <pc:sldMk cId="2338360323" sldId="1913"/>
        </pc:sldMkLst>
        <pc:spChg chg="del mod">
          <ac:chgData name="Ashley Colbert" userId="c43161f6-8173-4105-9a8b-053aeef10e83" providerId="ADAL" clId="{1EED63CC-0248-40FB-9165-D2BC5D39F0C5}" dt="2023-07-25T14:15:28.448" v="22"/>
          <ac:spMkLst>
            <pc:docMk/>
            <pc:sldMk cId="2338360323" sldId="1913"/>
            <ac:spMk id="5" creationId="{CD12CABF-4F68-B8C3-6D1B-C018A28687EF}"/>
          </ac:spMkLst>
        </pc:spChg>
        <pc:spChg chg="add mod">
          <ac:chgData name="Ashley Colbert" userId="c43161f6-8173-4105-9a8b-053aeef10e83" providerId="ADAL" clId="{1EED63CC-0248-40FB-9165-D2BC5D39F0C5}" dt="2023-07-25T14:16:17.951" v="31" actId="12"/>
          <ac:spMkLst>
            <pc:docMk/>
            <pc:sldMk cId="2338360323" sldId="1913"/>
            <ac:spMk id="6" creationId="{1D56B9F9-CD73-0696-C070-C4FDEFACF741}"/>
          </ac:spMkLst>
        </pc:spChg>
      </pc:sldChg>
      <pc:sldChg chg="addSp delSp modSp add mod">
        <pc:chgData name="Ashley Colbert" userId="c43161f6-8173-4105-9a8b-053aeef10e83" providerId="ADAL" clId="{1EED63CC-0248-40FB-9165-D2BC5D39F0C5}" dt="2023-07-25T18:58:00.369" v="3699" actId="20577"/>
        <pc:sldMkLst>
          <pc:docMk/>
          <pc:sldMk cId="3584979339" sldId="1914"/>
        </pc:sldMkLst>
        <pc:spChg chg="del mod">
          <ac:chgData name="Ashley Colbert" userId="c43161f6-8173-4105-9a8b-053aeef10e83" providerId="ADAL" clId="{1EED63CC-0248-40FB-9165-D2BC5D39F0C5}" dt="2023-07-25T14:15:34.309" v="25"/>
          <ac:spMkLst>
            <pc:docMk/>
            <pc:sldMk cId="3584979339" sldId="1914"/>
            <ac:spMk id="5" creationId="{CD12CABF-4F68-B8C3-6D1B-C018A28687EF}"/>
          </ac:spMkLst>
        </pc:spChg>
        <pc:spChg chg="add mod">
          <ac:chgData name="Ashley Colbert" userId="c43161f6-8173-4105-9a8b-053aeef10e83" providerId="ADAL" clId="{1EED63CC-0248-40FB-9165-D2BC5D39F0C5}" dt="2023-07-25T18:58:00.369" v="3699" actId="20577"/>
          <ac:spMkLst>
            <pc:docMk/>
            <pc:sldMk cId="3584979339" sldId="1914"/>
            <ac:spMk id="6" creationId="{DB96C8C2-BD29-EC8D-EF2A-64840CA04D28}"/>
          </ac:spMkLst>
        </pc:spChg>
      </pc:sldChg>
      <pc:sldChg chg="modSp add mod ord">
        <pc:chgData name="Ashley Colbert" userId="c43161f6-8173-4105-9a8b-053aeef10e83" providerId="ADAL" clId="{1EED63CC-0248-40FB-9165-D2BC5D39F0C5}" dt="2023-07-25T14:19:17.067" v="65"/>
        <pc:sldMkLst>
          <pc:docMk/>
          <pc:sldMk cId="2622023232" sldId="1915"/>
        </pc:sldMkLst>
        <pc:spChg chg="mod">
          <ac:chgData name="Ashley Colbert" userId="c43161f6-8173-4105-9a8b-053aeef10e83" providerId="ADAL" clId="{1EED63CC-0248-40FB-9165-D2BC5D39F0C5}" dt="2023-07-25T14:19:05.535" v="63" actId="20577"/>
          <ac:spMkLst>
            <pc:docMk/>
            <pc:sldMk cId="2622023232" sldId="1915"/>
            <ac:spMk id="2" creationId="{83521340-B9A8-214E-A00C-946BE800F011}"/>
          </ac:spMkLst>
        </pc:spChg>
      </pc:sldChg>
      <pc:sldChg chg="addSp modSp add mod">
        <pc:chgData name="Ashley Colbert" userId="c43161f6-8173-4105-9a8b-053aeef10e83" providerId="ADAL" clId="{1EED63CC-0248-40FB-9165-D2BC5D39F0C5}" dt="2023-07-25T14:21:44.514" v="77" actId="255"/>
        <pc:sldMkLst>
          <pc:docMk/>
          <pc:sldMk cId="2138095250" sldId="1916"/>
        </pc:sldMkLst>
        <pc:spChg chg="add mod">
          <ac:chgData name="Ashley Colbert" userId="c43161f6-8173-4105-9a8b-053aeef10e83" providerId="ADAL" clId="{1EED63CC-0248-40FB-9165-D2BC5D39F0C5}" dt="2023-07-25T14:21:44.514" v="77" actId="255"/>
          <ac:spMkLst>
            <pc:docMk/>
            <pc:sldMk cId="2138095250" sldId="1916"/>
            <ac:spMk id="3" creationId="{620B6827-C1D8-F5A3-D6A0-EED503C8A54B}"/>
          </ac:spMkLst>
        </pc:spChg>
      </pc:sldChg>
      <pc:sldChg chg="modSp add mod">
        <pc:chgData name="Ashley Colbert" userId="c43161f6-8173-4105-9a8b-053aeef10e83" providerId="ADAL" clId="{1EED63CC-0248-40FB-9165-D2BC5D39F0C5}" dt="2023-07-25T14:22:45.826" v="87" actId="12"/>
        <pc:sldMkLst>
          <pc:docMk/>
          <pc:sldMk cId="159027744" sldId="1917"/>
        </pc:sldMkLst>
        <pc:spChg chg="mod">
          <ac:chgData name="Ashley Colbert" userId="c43161f6-8173-4105-9a8b-053aeef10e83" providerId="ADAL" clId="{1EED63CC-0248-40FB-9165-D2BC5D39F0C5}" dt="2023-07-25T14:22:45.826" v="87" actId="12"/>
          <ac:spMkLst>
            <pc:docMk/>
            <pc:sldMk cId="159027744" sldId="1917"/>
            <ac:spMk id="3" creationId="{620B6827-C1D8-F5A3-D6A0-EED503C8A54B}"/>
          </ac:spMkLst>
        </pc:spChg>
      </pc:sldChg>
      <pc:sldChg chg="modSp add mod ord">
        <pc:chgData name="Ashley Colbert" userId="c43161f6-8173-4105-9a8b-053aeef10e83" providerId="ADAL" clId="{1EED63CC-0248-40FB-9165-D2BC5D39F0C5}" dt="2023-07-25T14:23:59.464" v="112" actId="20577"/>
        <pc:sldMkLst>
          <pc:docMk/>
          <pc:sldMk cId="2911371625" sldId="1918"/>
        </pc:sldMkLst>
        <pc:spChg chg="mod">
          <ac:chgData name="Ashley Colbert" userId="c43161f6-8173-4105-9a8b-053aeef10e83" providerId="ADAL" clId="{1EED63CC-0248-40FB-9165-D2BC5D39F0C5}" dt="2023-07-25T14:23:59.464" v="112" actId="20577"/>
          <ac:spMkLst>
            <pc:docMk/>
            <pc:sldMk cId="2911371625" sldId="1918"/>
            <ac:spMk id="3" creationId="{944BDA30-C879-974C-B704-8522775FEB98}"/>
          </ac:spMkLst>
        </pc:spChg>
      </pc:sldChg>
      <pc:sldChg chg="modSp add mod ord">
        <pc:chgData name="Ashley Colbert" userId="c43161f6-8173-4105-9a8b-053aeef10e83" providerId="ADAL" clId="{1EED63CC-0248-40FB-9165-D2BC5D39F0C5}" dt="2023-07-25T15:50:54.186" v="2138" actId="20577"/>
        <pc:sldMkLst>
          <pc:docMk/>
          <pc:sldMk cId="998307016" sldId="1919"/>
        </pc:sldMkLst>
        <pc:spChg chg="mod">
          <ac:chgData name="Ashley Colbert" userId="c43161f6-8173-4105-9a8b-053aeef10e83" providerId="ADAL" clId="{1EED63CC-0248-40FB-9165-D2BC5D39F0C5}" dt="2023-07-25T14:56:12.379" v="763" actId="20577"/>
          <ac:spMkLst>
            <pc:docMk/>
            <pc:sldMk cId="998307016" sldId="1919"/>
            <ac:spMk id="2" creationId="{01C30C8B-6DB7-1A40-AA29-B9F55D2AB49D}"/>
          </ac:spMkLst>
        </pc:spChg>
        <pc:spChg chg="mod">
          <ac:chgData name="Ashley Colbert" userId="c43161f6-8173-4105-9a8b-053aeef10e83" providerId="ADAL" clId="{1EED63CC-0248-40FB-9165-D2BC5D39F0C5}" dt="2023-07-25T15:50:54.186" v="2138" actId="20577"/>
          <ac:spMkLst>
            <pc:docMk/>
            <pc:sldMk cId="998307016" sldId="1919"/>
            <ac:spMk id="3" creationId="{944BDA30-C879-974C-B704-8522775FEB98}"/>
          </ac:spMkLst>
        </pc:spChg>
      </pc:sldChg>
      <pc:sldChg chg="modSp mod">
        <pc:chgData name="Ashley Colbert" userId="c43161f6-8173-4105-9a8b-053aeef10e83" providerId="ADAL" clId="{1EED63CC-0248-40FB-9165-D2BC5D39F0C5}" dt="2023-07-25T18:27:50.117" v="3586"/>
        <pc:sldMkLst>
          <pc:docMk/>
          <pc:sldMk cId="525963482" sldId="1927"/>
        </pc:sldMkLst>
        <pc:spChg chg="mod">
          <ac:chgData name="Ashley Colbert" userId="c43161f6-8173-4105-9a8b-053aeef10e83" providerId="ADAL" clId="{1EED63CC-0248-40FB-9165-D2BC5D39F0C5}" dt="2023-07-25T18:27:50.117" v="3586"/>
          <ac:spMkLst>
            <pc:docMk/>
            <pc:sldMk cId="525963482" sldId="1927"/>
            <ac:spMk id="2" creationId="{560D4CC3-51DC-473B-A37F-0286D5278812}"/>
          </ac:spMkLst>
        </pc:spChg>
      </pc:sldChg>
      <pc:sldChg chg="modSp mod">
        <pc:chgData name="Ashley Colbert" userId="c43161f6-8173-4105-9a8b-053aeef10e83" providerId="ADAL" clId="{1EED63CC-0248-40FB-9165-D2BC5D39F0C5}" dt="2023-07-25T18:27:37.596" v="3584" actId="27636"/>
        <pc:sldMkLst>
          <pc:docMk/>
          <pc:sldMk cId="158500901" sldId="1928"/>
        </pc:sldMkLst>
        <pc:spChg chg="mod">
          <ac:chgData name="Ashley Colbert" userId="c43161f6-8173-4105-9a8b-053aeef10e83" providerId="ADAL" clId="{1EED63CC-0248-40FB-9165-D2BC5D39F0C5}" dt="2023-07-25T18:27:37.596" v="3584" actId="27636"/>
          <ac:spMkLst>
            <pc:docMk/>
            <pc:sldMk cId="158500901" sldId="1928"/>
            <ac:spMk id="2" creationId="{560D4CC3-51DC-473B-A37F-0286D5278812}"/>
          </ac:spMkLst>
        </pc:spChg>
      </pc:sldChg>
      <pc:sldChg chg="modSp mod">
        <pc:chgData name="Ashley Colbert" userId="c43161f6-8173-4105-9a8b-053aeef10e83" providerId="ADAL" clId="{1EED63CC-0248-40FB-9165-D2BC5D39F0C5}" dt="2023-07-25T18:27:58.762" v="3588"/>
        <pc:sldMkLst>
          <pc:docMk/>
          <pc:sldMk cId="2591858608" sldId="1930"/>
        </pc:sldMkLst>
        <pc:spChg chg="mod">
          <ac:chgData name="Ashley Colbert" userId="c43161f6-8173-4105-9a8b-053aeef10e83" providerId="ADAL" clId="{1EED63CC-0248-40FB-9165-D2BC5D39F0C5}" dt="2023-07-25T18:27:58.762" v="3588"/>
          <ac:spMkLst>
            <pc:docMk/>
            <pc:sldMk cId="2591858608" sldId="1930"/>
            <ac:spMk id="2" creationId="{560D4CC3-51DC-473B-A37F-0286D5278812}"/>
          </ac:spMkLst>
        </pc:spChg>
      </pc:sldChg>
      <pc:sldChg chg="modSp mod">
        <pc:chgData name="Ashley Colbert" userId="c43161f6-8173-4105-9a8b-053aeef10e83" providerId="ADAL" clId="{1EED63CC-0248-40FB-9165-D2BC5D39F0C5}" dt="2023-07-25T18:28:06.570" v="3590"/>
        <pc:sldMkLst>
          <pc:docMk/>
          <pc:sldMk cId="133953603" sldId="1931"/>
        </pc:sldMkLst>
        <pc:spChg chg="mod">
          <ac:chgData name="Ashley Colbert" userId="c43161f6-8173-4105-9a8b-053aeef10e83" providerId="ADAL" clId="{1EED63CC-0248-40FB-9165-D2BC5D39F0C5}" dt="2023-07-25T18:28:06.570" v="3590"/>
          <ac:spMkLst>
            <pc:docMk/>
            <pc:sldMk cId="133953603" sldId="1931"/>
            <ac:spMk id="2" creationId="{560D4CC3-51DC-473B-A37F-0286D5278812}"/>
          </ac:spMkLst>
        </pc:spChg>
      </pc:sldChg>
      <pc:sldChg chg="modSp add mod ord">
        <pc:chgData name="Ashley Colbert" userId="c43161f6-8173-4105-9a8b-053aeef10e83" providerId="ADAL" clId="{1EED63CC-0248-40FB-9165-D2BC5D39F0C5}" dt="2023-07-25T14:34:26.625" v="479" actId="20577"/>
        <pc:sldMkLst>
          <pc:docMk/>
          <pc:sldMk cId="2189377840" sldId="1932"/>
        </pc:sldMkLst>
        <pc:spChg chg="mod">
          <ac:chgData name="Ashley Colbert" userId="c43161f6-8173-4105-9a8b-053aeef10e83" providerId="ADAL" clId="{1EED63CC-0248-40FB-9165-D2BC5D39F0C5}" dt="2023-07-25T14:34:17.948" v="478" actId="20577"/>
          <ac:spMkLst>
            <pc:docMk/>
            <pc:sldMk cId="2189377840" sldId="1932"/>
            <ac:spMk id="2" creationId="{01C30C8B-6DB7-1A40-AA29-B9F55D2AB49D}"/>
          </ac:spMkLst>
        </pc:spChg>
        <pc:spChg chg="mod">
          <ac:chgData name="Ashley Colbert" userId="c43161f6-8173-4105-9a8b-053aeef10e83" providerId="ADAL" clId="{1EED63CC-0248-40FB-9165-D2BC5D39F0C5}" dt="2023-07-25T14:34:26.625" v="479" actId="20577"/>
          <ac:spMkLst>
            <pc:docMk/>
            <pc:sldMk cId="2189377840" sldId="1932"/>
            <ac:spMk id="3" creationId="{944BDA30-C879-974C-B704-8522775FEB98}"/>
          </ac:spMkLst>
        </pc:spChg>
      </pc:sldChg>
      <pc:sldChg chg="modSp mod">
        <pc:chgData name="Ashley Colbert" userId="c43161f6-8173-4105-9a8b-053aeef10e83" providerId="ADAL" clId="{1EED63CC-0248-40FB-9165-D2BC5D39F0C5}" dt="2023-07-25T18:56:52.367" v="3697" actId="20577"/>
        <pc:sldMkLst>
          <pc:docMk/>
          <pc:sldMk cId="1693807148" sldId="1934"/>
        </pc:sldMkLst>
        <pc:spChg chg="mod">
          <ac:chgData name="Ashley Colbert" userId="c43161f6-8173-4105-9a8b-053aeef10e83" providerId="ADAL" clId="{1EED63CC-0248-40FB-9165-D2BC5D39F0C5}" dt="2023-07-25T18:56:52.367" v="3697" actId="20577"/>
          <ac:spMkLst>
            <pc:docMk/>
            <pc:sldMk cId="1693807148" sldId="1934"/>
            <ac:spMk id="4" creationId="{3F63A2C4-91E0-4521-B2D7-9903874DB424}"/>
          </ac:spMkLst>
        </pc:spChg>
      </pc:sldChg>
      <pc:sldChg chg="modSp mod addCm">
        <pc:chgData name="Ashley Colbert" userId="c43161f6-8173-4105-9a8b-053aeef10e83" providerId="ADAL" clId="{1EED63CC-0248-40FB-9165-D2BC5D39F0C5}" dt="2023-07-25T19:06:26.820" v="3817"/>
        <pc:sldMkLst>
          <pc:docMk/>
          <pc:sldMk cId="1372812101" sldId="1935"/>
        </pc:sldMkLst>
        <pc:spChg chg="mod">
          <ac:chgData name="Ashley Colbert" userId="c43161f6-8173-4105-9a8b-053aeef10e83" providerId="ADAL" clId="{1EED63CC-0248-40FB-9165-D2BC5D39F0C5}" dt="2023-07-25T16:43:06.654" v="3495" actId="20577"/>
          <ac:spMkLst>
            <pc:docMk/>
            <pc:sldMk cId="1372812101" sldId="1935"/>
            <ac:spMk id="4" creationId="{3F63A2C4-91E0-4521-B2D7-9903874DB424}"/>
          </ac:spMkLst>
        </pc:spChg>
        <pc:spChg chg="mod">
          <ac:chgData name="Ashley Colbert" userId="c43161f6-8173-4105-9a8b-053aeef10e83" providerId="ADAL" clId="{1EED63CC-0248-40FB-9165-D2BC5D39F0C5}" dt="2023-07-25T16:57:19.392" v="3544" actId="13926"/>
          <ac:spMkLst>
            <pc:docMk/>
            <pc:sldMk cId="1372812101" sldId="1935"/>
            <ac:spMk id="5" creationId="{F50F567A-E272-497D-9E5E-4671A1709E71}"/>
          </ac:spMkLst>
        </pc:spChg>
      </pc:sldChg>
      <pc:sldChg chg="modSp add mod ord">
        <pc:chgData name="Ashley Colbert" userId="c43161f6-8173-4105-9a8b-053aeef10e83" providerId="ADAL" clId="{1EED63CC-0248-40FB-9165-D2BC5D39F0C5}" dt="2023-07-25T14:37:06.927" v="544" actId="313"/>
        <pc:sldMkLst>
          <pc:docMk/>
          <pc:sldMk cId="2346277516" sldId="1936"/>
        </pc:sldMkLst>
        <pc:spChg chg="mod">
          <ac:chgData name="Ashley Colbert" userId="c43161f6-8173-4105-9a8b-053aeef10e83" providerId="ADAL" clId="{1EED63CC-0248-40FB-9165-D2BC5D39F0C5}" dt="2023-07-25T14:37:06.927" v="544" actId="313"/>
          <ac:spMkLst>
            <pc:docMk/>
            <pc:sldMk cId="2346277516" sldId="1936"/>
            <ac:spMk id="2" creationId="{01C30C8B-6DB7-1A40-AA29-B9F55D2AB49D}"/>
          </ac:spMkLst>
        </pc:spChg>
        <pc:spChg chg="mod">
          <ac:chgData name="Ashley Colbert" userId="c43161f6-8173-4105-9a8b-053aeef10e83" providerId="ADAL" clId="{1EED63CC-0248-40FB-9165-D2BC5D39F0C5}" dt="2023-07-25T14:36:56.854" v="530" actId="20577"/>
          <ac:spMkLst>
            <pc:docMk/>
            <pc:sldMk cId="2346277516" sldId="1936"/>
            <ac:spMk id="3" creationId="{944BDA30-C879-974C-B704-8522775FEB98}"/>
          </ac:spMkLst>
        </pc:spChg>
      </pc:sldChg>
      <pc:sldChg chg="modSp add mod ord">
        <pc:chgData name="Ashley Colbert" userId="c43161f6-8173-4105-9a8b-053aeef10e83" providerId="ADAL" clId="{1EED63CC-0248-40FB-9165-D2BC5D39F0C5}" dt="2023-07-25T14:42:05.644" v="598" actId="20577"/>
        <pc:sldMkLst>
          <pc:docMk/>
          <pc:sldMk cId="3981156154" sldId="1937"/>
        </pc:sldMkLst>
        <pc:spChg chg="mod">
          <ac:chgData name="Ashley Colbert" userId="c43161f6-8173-4105-9a8b-053aeef10e83" providerId="ADAL" clId="{1EED63CC-0248-40FB-9165-D2BC5D39F0C5}" dt="2023-07-25T14:42:05.644" v="598" actId="20577"/>
          <ac:spMkLst>
            <pc:docMk/>
            <pc:sldMk cId="3981156154" sldId="1937"/>
            <ac:spMk id="2" creationId="{01C30C8B-6DB7-1A40-AA29-B9F55D2AB49D}"/>
          </ac:spMkLst>
        </pc:spChg>
      </pc:sldChg>
      <pc:sldChg chg="delSp modSp add del mod">
        <pc:chgData name="Ashley Colbert" userId="c43161f6-8173-4105-9a8b-053aeef10e83" providerId="ADAL" clId="{1EED63CC-0248-40FB-9165-D2BC5D39F0C5}" dt="2023-07-25T15:00:21.660" v="769" actId="2696"/>
        <pc:sldMkLst>
          <pc:docMk/>
          <pc:sldMk cId="1981255137" sldId="1939"/>
        </pc:sldMkLst>
        <pc:spChg chg="mod">
          <ac:chgData name="Ashley Colbert" userId="c43161f6-8173-4105-9a8b-053aeef10e83" providerId="ADAL" clId="{1EED63CC-0248-40FB-9165-D2BC5D39F0C5}" dt="2023-07-25T14:54:50.710" v="662" actId="20577"/>
          <ac:spMkLst>
            <pc:docMk/>
            <pc:sldMk cId="1981255137" sldId="1939"/>
            <ac:spMk id="2" creationId="{57E06F30-4316-E441-B2E8-4AB6232AA3FD}"/>
          </ac:spMkLst>
        </pc:spChg>
        <pc:spChg chg="del mod">
          <ac:chgData name="Ashley Colbert" userId="c43161f6-8173-4105-9a8b-053aeef10e83" providerId="ADAL" clId="{1EED63CC-0248-40FB-9165-D2BC5D39F0C5}" dt="2023-07-25T14:54:56.833" v="665"/>
          <ac:spMkLst>
            <pc:docMk/>
            <pc:sldMk cId="1981255137" sldId="1939"/>
            <ac:spMk id="6" creationId="{DB96C8C2-BD29-EC8D-EF2A-64840CA04D28}"/>
          </ac:spMkLst>
        </pc:spChg>
      </pc:sldChg>
      <pc:sldChg chg="delSp modSp add del mod">
        <pc:chgData name="Ashley Colbert" userId="c43161f6-8173-4105-9a8b-053aeef10e83" providerId="ADAL" clId="{1EED63CC-0248-40FB-9165-D2BC5D39F0C5}" dt="2023-07-25T15:13:01.186" v="1197" actId="2696"/>
        <pc:sldMkLst>
          <pc:docMk/>
          <pc:sldMk cId="3285566932" sldId="1940"/>
        </pc:sldMkLst>
        <pc:spChg chg="mod">
          <ac:chgData name="Ashley Colbert" userId="c43161f6-8173-4105-9a8b-053aeef10e83" providerId="ADAL" clId="{1EED63CC-0248-40FB-9165-D2BC5D39F0C5}" dt="2023-07-25T14:55:06.837" v="674" actId="20577"/>
          <ac:spMkLst>
            <pc:docMk/>
            <pc:sldMk cId="3285566932" sldId="1940"/>
            <ac:spMk id="2" creationId="{57E06F30-4316-E441-B2E8-4AB6232AA3FD}"/>
          </ac:spMkLst>
        </pc:spChg>
        <pc:spChg chg="del mod">
          <ac:chgData name="Ashley Colbert" userId="c43161f6-8173-4105-9a8b-053aeef10e83" providerId="ADAL" clId="{1EED63CC-0248-40FB-9165-D2BC5D39F0C5}" dt="2023-07-25T14:55:10.755" v="677"/>
          <ac:spMkLst>
            <pc:docMk/>
            <pc:sldMk cId="3285566932" sldId="1940"/>
            <ac:spMk id="3" creationId="{620B6827-C1D8-F5A3-D6A0-EED503C8A54B}"/>
          </ac:spMkLst>
        </pc:spChg>
      </pc:sldChg>
      <pc:sldChg chg="delSp modSp add del mod">
        <pc:chgData name="Ashley Colbert" userId="c43161f6-8173-4105-9a8b-053aeef10e83" providerId="ADAL" clId="{1EED63CC-0248-40FB-9165-D2BC5D39F0C5}" dt="2023-07-25T14:59:27.270" v="765" actId="2696"/>
        <pc:sldMkLst>
          <pc:docMk/>
          <pc:sldMk cId="2375011253" sldId="1941"/>
        </pc:sldMkLst>
        <pc:spChg chg="mod">
          <ac:chgData name="Ashley Colbert" userId="c43161f6-8173-4105-9a8b-053aeef10e83" providerId="ADAL" clId="{1EED63CC-0248-40FB-9165-D2BC5D39F0C5}" dt="2023-07-25T14:55:26.315" v="696" actId="20577"/>
          <ac:spMkLst>
            <pc:docMk/>
            <pc:sldMk cId="2375011253" sldId="1941"/>
            <ac:spMk id="2" creationId="{57E06F30-4316-E441-B2E8-4AB6232AA3FD}"/>
          </ac:spMkLst>
        </pc:spChg>
        <pc:spChg chg="del mod">
          <ac:chgData name="Ashley Colbert" userId="c43161f6-8173-4105-9a8b-053aeef10e83" providerId="ADAL" clId="{1EED63CC-0248-40FB-9165-D2BC5D39F0C5}" dt="2023-07-25T14:55:33.058" v="699"/>
          <ac:spMkLst>
            <pc:docMk/>
            <pc:sldMk cId="2375011253" sldId="1941"/>
            <ac:spMk id="3" creationId="{51A20A2B-5190-8C9A-5DB0-5077BB7493D6}"/>
          </ac:spMkLst>
        </pc:spChg>
      </pc:sldChg>
      <pc:sldChg chg="modSp add del mod">
        <pc:chgData name="Ashley Colbert" userId="c43161f6-8173-4105-9a8b-053aeef10e83" providerId="ADAL" clId="{1EED63CC-0248-40FB-9165-D2BC5D39F0C5}" dt="2023-07-25T16:06:40.710" v="2468" actId="2696"/>
        <pc:sldMkLst>
          <pc:docMk/>
          <pc:sldMk cId="3795414469" sldId="1980"/>
        </pc:sldMkLst>
        <pc:spChg chg="mod">
          <ac:chgData name="Ashley Colbert" userId="c43161f6-8173-4105-9a8b-053aeef10e83" providerId="ADAL" clId="{1EED63CC-0248-40FB-9165-D2BC5D39F0C5}" dt="2023-07-25T15:57:30.990" v="2291" actId="20577"/>
          <ac:spMkLst>
            <pc:docMk/>
            <pc:sldMk cId="3795414469" sldId="1980"/>
            <ac:spMk id="4" creationId="{82CAB6B5-AFE5-1B00-19AA-6443FCE44D2F}"/>
          </ac:spMkLst>
        </pc:spChg>
        <pc:spChg chg="mod">
          <ac:chgData name="Ashley Colbert" userId="c43161f6-8173-4105-9a8b-053aeef10e83" providerId="ADAL" clId="{1EED63CC-0248-40FB-9165-D2BC5D39F0C5}" dt="2023-07-25T15:58:02.842" v="2294" actId="14100"/>
          <ac:spMkLst>
            <pc:docMk/>
            <pc:sldMk cId="3795414469" sldId="1980"/>
            <ac:spMk id="5" creationId="{061CE4F6-86A1-2DCE-852E-F0F117A82857}"/>
          </ac:spMkLst>
        </pc:spChg>
      </pc:sldChg>
      <pc:sldChg chg="modSp add del mod ord">
        <pc:chgData name="Ashley Colbert" userId="c43161f6-8173-4105-9a8b-053aeef10e83" providerId="ADAL" clId="{1EED63CC-0248-40FB-9165-D2BC5D39F0C5}" dt="2023-07-25T15:11:18.595" v="1189" actId="2696"/>
        <pc:sldMkLst>
          <pc:docMk/>
          <pc:sldMk cId="2849384376" sldId="2013"/>
        </pc:sldMkLst>
        <pc:spChg chg="mod">
          <ac:chgData name="Ashley Colbert" userId="c43161f6-8173-4105-9a8b-053aeef10e83" providerId="ADAL" clId="{1EED63CC-0248-40FB-9165-D2BC5D39F0C5}" dt="2023-07-25T15:03:51.782" v="896" actId="20577"/>
          <ac:spMkLst>
            <pc:docMk/>
            <pc:sldMk cId="2849384376" sldId="2013"/>
            <ac:spMk id="2" creationId="{C99B1D50-33A3-E51B-485E-AC60E0729AAE}"/>
          </ac:spMkLst>
        </pc:spChg>
        <pc:spChg chg="mod">
          <ac:chgData name="Ashley Colbert" userId="c43161f6-8173-4105-9a8b-053aeef10e83" providerId="ADAL" clId="{1EED63CC-0248-40FB-9165-D2BC5D39F0C5}" dt="2023-07-25T15:00:37.066" v="793" actId="20577"/>
          <ac:spMkLst>
            <pc:docMk/>
            <pc:sldMk cId="2849384376" sldId="2013"/>
            <ac:spMk id="3" creationId="{803CD6C7-4665-22DA-4270-CD2581F27F26}"/>
          </ac:spMkLst>
        </pc:spChg>
        <pc:spChg chg="mod">
          <ac:chgData name="Ashley Colbert" userId="c43161f6-8173-4105-9a8b-053aeef10e83" providerId="ADAL" clId="{1EED63CC-0248-40FB-9165-D2BC5D39F0C5}" dt="2023-07-25T15:08:09.176" v="1087" actId="113"/>
          <ac:spMkLst>
            <pc:docMk/>
            <pc:sldMk cId="2849384376" sldId="2013"/>
            <ac:spMk id="4" creationId="{92002FAA-38D4-6DA5-14A5-162CB9DD2C2A}"/>
          </ac:spMkLst>
        </pc:spChg>
        <pc:spChg chg="mod">
          <ac:chgData name="Ashley Colbert" userId="c43161f6-8173-4105-9a8b-053aeef10e83" providerId="ADAL" clId="{1EED63CC-0248-40FB-9165-D2BC5D39F0C5}" dt="2023-07-25T15:05:24.875" v="946" actId="113"/>
          <ac:spMkLst>
            <pc:docMk/>
            <pc:sldMk cId="2849384376" sldId="2013"/>
            <ac:spMk id="6" creationId="{EEF51320-CE17-1AC3-DA0C-9BFD43FBEF36}"/>
          </ac:spMkLst>
        </pc:spChg>
        <pc:spChg chg="mod">
          <ac:chgData name="Ashley Colbert" userId="c43161f6-8173-4105-9a8b-053aeef10e83" providerId="ADAL" clId="{1EED63CC-0248-40FB-9165-D2BC5D39F0C5}" dt="2023-07-25T15:10:14.488" v="1188" actId="113"/>
          <ac:spMkLst>
            <pc:docMk/>
            <pc:sldMk cId="2849384376" sldId="2013"/>
            <ac:spMk id="7" creationId="{283F71B5-801D-D781-182A-8B8752F3BBF1}"/>
          </ac:spMkLst>
        </pc:spChg>
        <pc:spChg chg="mod">
          <ac:chgData name="Ashley Colbert" userId="c43161f6-8173-4105-9a8b-053aeef10e83" providerId="ADAL" clId="{1EED63CC-0248-40FB-9165-D2BC5D39F0C5}" dt="2023-07-25T15:02:41.580" v="823" actId="255"/>
          <ac:spMkLst>
            <pc:docMk/>
            <pc:sldMk cId="2849384376" sldId="2013"/>
            <ac:spMk id="8" creationId="{B24C69CA-E785-478C-2450-C32B5EE7865E}"/>
          </ac:spMkLst>
        </pc:spChg>
        <pc:spChg chg="mod">
          <ac:chgData name="Ashley Colbert" userId="c43161f6-8173-4105-9a8b-053aeef10e83" providerId="ADAL" clId="{1EED63CC-0248-40FB-9165-D2BC5D39F0C5}" dt="2023-07-25T15:04:48.479" v="903" actId="1076"/>
          <ac:spMkLst>
            <pc:docMk/>
            <pc:sldMk cId="2849384376" sldId="2013"/>
            <ac:spMk id="9" creationId="{3E649ED9-33D8-F7D1-75D7-6D0E9166448B}"/>
          </ac:spMkLst>
        </pc:spChg>
        <pc:spChg chg="mod">
          <ac:chgData name="Ashley Colbert" userId="c43161f6-8173-4105-9a8b-053aeef10e83" providerId="ADAL" clId="{1EED63CC-0248-40FB-9165-D2BC5D39F0C5}" dt="2023-07-25T15:06:16.219" v="953" actId="1076"/>
          <ac:spMkLst>
            <pc:docMk/>
            <pc:sldMk cId="2849384376" sldId="2013"/>
            <ac:spMk id="10" creationId="{43833A7B-C76E-7743-9FC6-2671C126AAFD}"/>
          </ac:spMkLst>
        </pc:spChg>
        <pc:spChg chg="mod">
          <ac:chgData name="Ashley Colbert" userId="c43161f6-8173-4105-9a8b-053aeef10e83" providerId="ADAL" clId="{1EED63CC-0248-40FB-9165-D2BC5D39F0C5}" dt="2023-07-25T15:08:47.392" v="1095" actId="255"/>
          <ac:spMkLst>
            <pc:docMk/>
            <pc:sldMk cId="2849384376" sldId="2013"/>
            <ac:spMk id="11" creationId="{A9235CDB-57FF-8044-9871-3AA99EF6C89A}"/>
          </ac:spMkLst>
        </pc:spChg>
      </pc:sldChg>
      <pc:sldChg chg="addSp delSp modSp add mod ord">
        <pc:chgData name="Ashley Colbert" userId="c43161f6-8173-4105-9a8b-053aeef10e83" providerId="ADAL" clId="{1EED63CC-0248-40FB-9165-D2BC5D39F0C5}" dt="2023-07-25T18:55:33.903" v="3675" actId="20577"/>
        <pc:sldMkLst>
          <pc:docMk/>
          <pc:sldMk cId="2555674243" sldId="2014"/>
        </pc:sldMkLst>
        <pc:spChg chg="mod">
          <ac:chgData name="Ashley Colbert" userId="c43161f6-8173-4105-9a8b-053aeef10e83" providerId="ADAL" clId="{1EED63CC-0248-40FB-9165-D2BC5D39F0C5}" dt="2023-07-25T15:23:18.227" v="1389" actId="20577"/>
          <ac:spMkLst>
            <pc:docMk/>
            <pc:sldMk cId="2555674243" sldId="2014"/>
            <ac:spMk id="2" creationId="{C99B1D50-33A3-E51B-485E-AC60E0729AAE}"/>
          </ac:spMkLst>
        </pc:spChg>
        <pc:spChg chg="mod">
          <ac:chgData name="Ashley Colbert" userId="c43161f6-8173-4105-9a8b-053aeef10e83" providerId="ADAL" clId="{1EED63CC-0248-40FB-9165-D2BC5D39F0C5}" dt="2023-07-25T15:15:26.383" v="1243" actId="20577"/>
          <ac:spMkLst>
            <pc:docMk/>
            <pc:sldMk cId="2555674243" sldId="2014"/>
            <ac:spMk id="3" creationId="{803CD6C7-4665-22DA-4270-CD2581F27F26}"/>
          </ac:spMkLst>
        </pc:spChg>
        <pc:spChg chg="mod">
          <ac:chgData name="Ashley Colbert" userId="c43161f6-8173-4105-9a8b-053aeef10e83" providerId="ADAL" clId="{1EED63CC-0248-40FB-9165-D2BC5D39F0C5}" dt="2023-07-25T15:33:19.512" v="1812" actId="1076"/>
          <ac:spMkLst>
            <pc:docMk/>
            <pc:sldMk cId="2555674243" sldId="2014"/>
            <ac:spMk id="4" creationId="{92002FAA-38D4-6DA5-14A5-162CB9DD2C2A}"/>
          </ac:spMkLst>
        </pc:spChg>
        <pc:spChg chg="mod">
          <ac:chgData name="Ashley Colbert" userId="c43161f6-8173-4105-9a8b-053aeef10e83" providerId="ADAL" clId="{1EED63CC-0248-40FB-9165-D2BC5D39F0C5}" dt="2023-07-25T15:36:20.257" v="1901" actId="20577"/>
          <ac:spMkLst>
            <pc:docMk/>
            <pc:sldMk cId="2555674243" sldId="2014"/>
            <ac:spMk id="5" creationId="{070E145E-C182-9801-9035-203146B549A4}"/>
          </ac:spMkLst>
        </pc:spChg>
        <pc:spChg chg="mod">
          <ac:chgData name="Ashley Colbert" userId="c43161f6-8173-4105-9a8b-053aeef10e83" providerId="ADAL" clId="{1EED63CC-0248-40FB-9165-D2BC5D39F0C5}" dt="2023-07-25T15:24:26.529" v="1521" actId="20577"/>
          <ac:spMkLst>
            <pc:docMk/>
            <pc:sldMk cId="2555674243" sldId="2014"/>
            <ac:spMk id="6" creationId="{EEF51320-CE17-1AC3-DA0C-9BFD43FBEF36}"/>
          </ac:spMkLst>
        </pc:spChg>
        <pc:spChg chg="mod">
          <ac:chgData name="Ashley Colbert" userId="c43161f6-8173-4105-9a8b-053aeef10e83" providerId="ADAL" clId="{1EED63CC-0248-40FB-9165-D2BC5D39F0C5}" dt="2023-07-25T15:30:42.530" v="1748" actId="20577"/>
          <ac:spMkLst>
            <pc:docMk/>
            <pc:sldMk cId="2555674243" sldId="2014"/>
            <ac:spMk id="7" creationId="{283F71B5-801D-D781-182A-8B8752F3BBF1}"/>
          </ac:spMkLst>
        </pc:spChg>
        <pc:spChg chg="del mod">
          <ac:chgData name="Ashley Colbert" userId="c43161f6-8173-4105-9a8b-053aeef10e83" providerId="ADAL" clId="{1EED63CC-0248-40FB-9165-D2BC5D39F0C5}" dt="2023-07-25T15:14:54.086" v="1230"/>
          <ac:spMkLst>
            <pc:docMk/>
            <pc:sldMk cId="2555674243" sldId="2014"/>
            <ac:spMk id="8" creationId="{B24C69CA-E785-478C-2450-C32B5EE7865E}"/>
          </ac:spMkLst>
        </pc:spChg>
        <pc:spChg chg="del mod">
          <ac:chgData name="Ashley Colbert" userId="c43161f6-8173-4105-9a8b-053aeef10e83" providerId="ADAL" clId="{1EED63CC-0248-40FB-9165-D2BC5D39F0C5}" dt="2023-07-25T15:14:54.087" v="1232"/>
          <ac:spMkLst>
            <pc:docMk/>
            <pc:sldMk cId="2555674243" sldId="2014"/>
            <ac:spMk id="9" creationId="{3E649ED9-33D8-F7D1-75D7-6D0E9166448B}"/>
          </ac:spMkLst>
        </pc:spChg>
        <pc:spChg chg="del mod">
          <ac:chgData name="Ashley Colbert" userId="c43161f6-8173-4105-9a8b-053aeef10e83" providerId="ADAL" clId="{1EED63CC-0248-40FB-9165-D2BC5D39F0C5}" dt="2023-07-25T15:14:54.088" v="1234"/>
          <ac:spMkLst>
            <pc:docMk/>
            <pc:sldMk cId="2555674243" sldId="2014"/>
            <ac:spMk id="10" creationId="{43833A7B-C76E-7743-9FC6-2671C126AAFD}"/>
          </ac:spMkLst>
        </pc:spChg>
        <pc:spChg chg="del mod">
          <ac:chgData name="Ashley Colbert" userId="c43161f6-8173-4105-9a8b-053aeef10e83" providerId="ADAL" clId="{1EED63CC-0248-40FB-9165-D2BC5D39F0C5}" dt="2023-07-25T15:14:54.089" v="1236"/>
          <ac:spMkLst>
            <pc:docMk/>
            <pc:sldMk cId="2555674243" sldId="2014"/>
            <ac:spMk id="11" creationId="{A9235CDB-57FF-8044-9871-3AA99EF6C89A}"/>
          </ac:spMkLst>
        </pc:spChg>
        <pc:spChg chg="del mod">
          <ac:chgData name="Ashley Colbert" userId="c43161f6-8173-4105-9a8b-053aeef10e83" providerId="ADAL" clId="{1EED63CC-0248-40FB-9165-D2BC5D39F0C5}" dt="2023-07-25T15:14:54.089" v="1238"/>
          <ac:spMkLst>
            <pc:docMk/>
            <pc:sldMk cId="2555674243" sldId="2014"/>
            <ac:spMk id="12" creationId="{A6CD0D6F-3F6E-A0DA-C2E6-39E36400BAEA}"/>
          </ac:spMkLst>
        </pc:spChg>
        <pc:spChg chg="add mod">
          <ac:chgData name="Ashley Colbert" userId="c43161f6-8173-4105-9a8b-053aeef10e83" providerId="ADAL" clId="{1EED63CC-0248-40FB-9165-D2BC5D39F0C5}" dt="2023-07-25T15:26:44.348" v="1567" actId="1076"/>
          <ac:spMkLst>
            <pc:docMk/>
            <pc:sldMk cId="2555674243" sldId="2014"/>
            <ac:spMk id="13" creationId="{97881186-2FFF-6C10-410B-412691681D26}"/>
          </ac:spMkLst>
        </pc:spChg>
        <pc:spChg chg="add mod">
          <ac:chgData name="Ashley Colbert" userId="c43161f6-8173-4105-9a8b-053aeef10e83" providerId="ADAL" clId="{1EED63CC-0248-40FB-9165-D2BC5D39F0C5}" dt="2023-07-25T18:55:33.903" v="3675" actId="20577"/>
          <ac:spMkLst>
            <pc:docMk/>
            <pc:sldMk cId="2555674243" sldId="2014"/>
            <ac:spMk id="14" creationId="{299EDA22-0DE4-41A6-87E0-3D8F68747813}"/>
          </ac:spMkLst>
        </pc:spChg>
        <pc:spChg chg="add mod">
          <ac:chgData name="Ashley Colbert" userId="c43161f6-8173-4105-9a8b-053aeef10e83" providerId="ADAL" clId="{1EED63CC-0248-40FB-9165-D2BC5D39F0C5}" dt="2023-07-25T15:32:59.989" v="1808" actId="1076"/>
          <ac:spMkLst>
            <pc:docMk/>
            <pc:sldMk cId="2555674243" sldId="2014"/>
            <ac:spMk id="15" creationId="{4EF83246-92EC-04B3-9951-E65D2AA3CC38}"/>
          </ac:spMkLst>
        </pc:spChg>
        <pc:spChg chg="add mod">
          <ac:chgData name="Ashley Colbert" userId="c43161f6-8173-4105-9a8b-053aeef10e83" providerId="ADAL" clId="{1EED63CC-0248-40FB-9165-D2BC5D39F0C5}" dt="2023-07-25T15:26:27.748" v="1565" actId="1076"/>
          <ac:spMkLst>
            <pc:docMk/>
            <pc:sldMk cId="2555674243" sldId="2014"/>
            <ac:spMk id="17" creationId="{66E877EC-9176-DFF2-7D62-1E58DD9F9890}"/>
          </ac:spMkLst>
        </pc:spChg>
        <pc:spChg chg="add mod">
          <ac:chgData name="Ashley Colbert" userId="c43161f6-8173-4105-9a8b-053aeef10e83" providerId="ADAL" clId="{1EED63CC-0248-40FB-9165-D2BC5D39F0C5}" dt="2023-07-25T15:33:07.010" v="1810" actId="20577"/>
          <ac:spMkLst>
            <pc:docMk/>
            <pc:sldMk cId="2555674243" sldId="2014"/>
            <ac:spMk id="19" creationId="{37B47945-CE84-9827-073B-A70C86D2F26B}"/>
          </ac:spMkLst>
        </pc:spChg>
      </pc:sldChg>
      <pc:sldChg chg="add ord">
        <pc:chgData name="Ashley Colbert" userId="c43161f6-8173-4105-9a8b-053aeef10e83" providerId="ADAL" clId="{1EED63CC-0248-40FB-9165-D2BC5D39F0C5}" dt="2023-07-25T15:55:34.448" v="2244"/>
        <pc:sldMkLst>
          <pc:docMk/>
          <pc:sldMk cId="3003628446" sldId="2015"/>
        </pc:sldMkLst>
      </pc:sldChg>
      <pc:sldChg chg="add del">
        <pc:chgData name="Ashley Colbert" userId="c43161f6-8173-4105-9a8b-053aeef10e83" providerId="ADAL" clId="{1EED63CC-0248-40FB-9165-D2BC5D39F0C5}" dt="2023-07-25T15:37:16.643" v="1905" actId="2696"/>
        <pc:sldMkLst>
          <pc:docMk/>
          <pc:sldMk cId="2036062607" sldId="2016"/>
        </pc:sldMkLst>
      </pc:sldChg>
      <pc:sldChg chg="modSp add mod ord">
        <pc:chgData name="Ashley Colbert" userId="c43161f6-8173-4105-9a8b-053aeef10e83" providerId="ADAL" clId="{1EED63CC-0248-40FB-9165-D2BC5D39F0C5}" dt="2023-07-25T17:00:38.930" v="3558"/>
        <pc:sldMkLst>
          <pc:docMk/>
          <pc:sldMk cId="2598822614" sldId="2017"/>
        </pc:sldMkLst>
        <pc:spChg chg="mod">
          <ac:chgData name="Ashley Colbert" userId="c43161f6-8173-4105-9a8b-053aeef10e83" providerId="ADAL" clId="{1EED63CC-0248-40FB-9165-D2BC5D39F0C5}" dt="2023-07-25T15:37:21.207" v="1907" actId="20577"/>
          <ac:spMkLst>
            <pc:docMk/>
            <pc:sldMk cId="2598822614" sldId="2017"/>
            <ac:spMk id="3" creationId="{803CD6C7-4665-22DA-4270-CD2581F27F26}"/>
          </ac:spMkLst>
        </pc:spChg>
        <pc:spChg chg="mod">
          <ac:chgData name="Ashley Colbert" userId="c43161f6-8173-4105-9a8b-053aeef10e83" providerId="ADAL" clId="{1EED63CC-0248-40FB-9165-D2BC5D39F0C5}" dt="2023-07-25T15:38:50.455" v="2012" actId="313"/>
          <ac:spMkLst>
            <pc:docMk/>
            <pc:sldMk cId="2598822614" sldId="2017"/>
            <ac:spMk id="4" creationId="{92002FAA-38D4-6DA5-14A5-162CB9DD2C2A}"/>
          </ac:spMkLst>
        </pc:spChg>
        <pc:spChg chg="mod">
          <ac:chgData name="Ashley Colbert" userId="c43161f6-8173-4105-9a8b-053aeef10e83" providerId="ADAL" clId="{1EED63CC-0248-40FB-9165-D2BC5D39F0C5}" dt="2023-07-25T15:41:02.264" v="2090" actId="1076"/>
          <ac:spMkLst>
            <pc:docMk/>
            <pc:sldMk cId="2598822614" sldId="2017"/>
            <ac:spMk id="13" creationId="{97881186-2FFF-6C10-410B-412691681D26}"/>
          </ac:spMkLst>
        </pc:spChg>
        <pc:spChg chg="mod">
          <ac:chgData name="Ashley Colbert" userId="c43161f6-8173-4105-9a8b-053aeef10e83" providerId="ADAL" clId="{1EED63CC-0248-40FB-9165-D2BC5D39F0C5}" dt="2023-07-25T15:43:52.965" v="2113" actId="1076"/>
          <ac:spMkLst>
            <pc:docMk/>
            <pc:sldMk cId="2598822614" sldId="2017"/>
            <ac:spMk id="14" creationId="{299EDA22-0DE4-41A6-87E0-3D8F68747813}"/>
          </ac:spMkLst>
        </pc:spChg>
        <pc:spChg chg="mod">
          <ac:chgData name="Ashley Colbert" userId="c43161f6-8173-4105-9a8b-053aeef10e83" providerId="ADAL" clId="{1EED63CC-0248-40FB-9165-D2BC5D39F0C5}" dt="2023-07-25T15:39:28.354" v="2042" actId="1076"/>
          <ac:spMkLst>
            <pc:docMk/>
            <pc:sldMk cId="2598822614" sldId="2017"/>
            <ac:spMk id="15" creationId="{4EF83246-92EC-04B3-9951-E65D2AA3CC38}"/>
          </ac:spMkLst>
        </pc:spChg>
        <pc:spChg chg="mod">
          <ac:chgData name="Ashley Colbert" userId="c43161f6-8173-4105-9a8b-053aeef10e83" providerId="ADAL" clId="{1EED63CC-0248-40FB-9165-D2BC5D39F0C5}" dt="2023-07-25T15:42:44.225" v="2099" actId="20577"/>
          <ac:spMkLst>
            <pc:docMk/>
            <pc:sldMk cId="2598822614" sldId="2017"/>
            <ac:spMk id="17" creationId="{66E877EC-9176-DFF2-7D62-1E58DD9F9890}"/>
          </ac:spMkLst>
        </pc:spChg>
        <pc:spChg chg="mod">
          <ac:chgData name="Ashley Colbert" userId="c43161f6-8173-4105-9a8b-053aeef10e83" providerId="ADAL" clId="{1EED63CC-0248-40FB-9165-D2BC5D39F0C5}" dt="2023-07-25T15:46:16.214" v="2133" actId="1076"/>
          <ac:spMkLst>
            <pc:docMk/>
            <pc:sldMk cId="2598822614" sldId="2017"/>
            <ac:spMk id="19" creationId="{37B47945-CE84-9827-073B-A70C86D2F26B}"/>
          </ac:spMkLst>
        </pc:spChg>
      </pc:sldChg>
      <pc:sldChg chg="delSp modSp add del mod">
        <pc:chgData name="Ashley Colbert" userId="c43161f6-8173-4105-9a8b-053aeef10e83" providerId="ADAL" clId="{1EED63CC-0248-40FB-9165-D2BC5D39F0C5}" dt="2023-07-25T15:57:17.802" v="2260" actId="47"/>
        <pc:sldMkLst>
          <pc:docMk/>
          <pc:sldMk cId="2605929985" sldId="2018"/>
        </pc:sldMkLst>
        <pc:spChg chg="mod">
          <ac:chgData name="Ashley Colbert" userId="c43161f6-8173-4105-9a8b-053aeef10e83" providerId="ADAL" clId="{1EED63CC-0248-40FB-9165-D2BC5D39F0C5}" dt="2023-07-25T15:55:51.865" v="2255" actId="20577"/>
          <ac:spMkLst>
            <pc:docMk/>
            <pc:sldMk cId="2605929985" sldId="2018"/>
            <ac:spMk id="2" creationId="{57E06F30-4316-E441-B2E8-4AB6232AA3FD}"/>
          </ac:spMkLst>
        </pc:spChg>
        <pc:spChg chg="del mod">
          <ac:chgData name="Ashley Colbert" userId="c43161f6-8173-4105-9a8b-053aeef10e83" providerId="ADAL" clId="{1EED63CC-0248-40FB-9165-D2BC5D39F0C5}" dt="2023-07-25T15:57:09.386" v="2258"/>
          <ac:spMkLst>
            <pc:docMk/>
            <pc:sldMk cId="2605929985" sldId="2018"/>
            <ac:spMk id="3" creationId="{51A20A2B-5190-8C9A-5DB0-5077BB7493D6}"/>
          </ac:spMkLst>
        </pc:spChg>
      </pc:sldChg>
      <pc:sldChg chg="modSp add mod">
        <pc:chgData name="Ashley Colbert" userId="c43161f6-8173-4105-9a8b-053aeef10e83" providerId="ADAL" clId="{1EED63CC-0248-40FB-9165-D2BC5D39F0C5}" dt="2023-07-25T19:31:41.297" v="3976" actId="12"/>
        <pc:sldMkLst>
          <pc:docMk/>
          <pc:sldMk cId="2319137483" sldId="2019"/>
        </pc:sldMkLst>
        <pc:spChg chg="mod">
          <ac:chgData name="Ashley Colbert" userId="c43161f6-8173-4105-9a8b-053aeef10e83" providerId="ADAL" clId="{1EED63CC-0248-40FB-9165-D2BC5D39F0C5}" dt="2023-07-25T16:07:08.002" v="2490" actId="20577"/>
          <ac:spMkLst>
            <pc:docMk/>
            <pc:sldMk cId="2319137483" sldId="2019"/>
            <ac:spMk id="2" creationId="{57E06F30-4316-E441-B2E8-4AB6232AA3FD}"/>
          </ac:spMkLst>
        </pc:spChg>
        <pc:spChg chg="mod">
          <ac:chgData name="Ashley Colbert" userId="c43161f6-8173-4105-9a8b-053aeef10e83" providerId="ADAL" clId="{1EED63CC-0248-40FB-9165-D2BC5D39F0C5}" dt="2023-07-25T19:31:41.297" v="3976" actId="12"/>
          <ac:spMkLst>
            <pc:docMk/>
            <pc:sldMk cId="2319137483" sldId="2019"/>
            <ac:spMk id="3" creationId="{51A20A2B-5190-8C9A-5DB0-5077BB7493D6}"/>
          </ac:spMkLst>
        </pc:spChg>
      </pc:sldChg>
      <pc:sldChg chg="new del">
        <pc:chgData name="Ashley Colbert" userId="c43161f6-8173-4105-9a8b-053aeef10e83" providerId="ADAL" clId="{1EED63CC-0248-40FB-9165-D2BC5D39F0C5}" dt="2023-07-25T15:59:50.030" v="2298" actId="2696"/>
        <pc:sldMkLst>
          <pc:docMk/>
          <pc:sldMk cId="477940283" sldId="2020"/>
        </pc:sldMkLst>
      </pc:sldChg>
      <pc:sldChg chg="addSp delSp modSp new mod">
        <pc:chgData name="Ashley Colbert" userId="c43161f6-8173-4105-9a8b-053aeef10e83" providerId="ADAL" clId="{1EED63CC-0248-40FB-9165-D2BC5D39F0C5}" dt="2023-07-25T16:20:23.724" v="3180" actId="1076"/>
        <pc:sldMkLst>
          <pc:docMk/>
          <pc:sldMk cId="2008747502" sldId="2020"/>
        </pc:sldMkLst>
        <pc:spChg chg="add mod">
          <ac:chgData name="Ashley Colbert" userId="c43161f6-8173-4105-9a8b-053aeef10e83" providerId="ADAL" clId="{1EED63CC-0248-40FB-9165-D2BC5D39F0C5}" dt="2023-07-25T16:20:23.724" v="3180" actId="1076"/>
          <ac:spMkLst>
            <pc:docMk/>
            <pc:sldMk cId="2008747502" sldId="2020"/>
            <ac:spMk id="2" creationId="{0271F7D7-B851-D786-32B4-44BF3506111B}"/>
          </ac:spMkLst>
        </pc:spChg>
        <pc:spChg chg="add mod">
          <ac:chgData name="Ashley Colbert" userId="c43161f6-8173-4105-9a8b-053aeef10e83" providerId="ADAL" clId="{1EED63CC-0248-40FB-9165-D2BC5D39F0C5}" dt="2023-07-25T16:03:52.792" v="2435" actId="255"/>
          <ac:spMkLst>
            <pc:docMk/>
            <pc:sldMk cId="2008747502" sldId="2020"/>
            <ac:spMk id="3" creationId="{D423E455-EC7F-3897-9AAA-FBF460173981}"/>
          </ac:spMkLst>
        </pc:spChg>
        <pc:spChg chg="add mod">
          <ac:chgData name="Ashley Colbert" userId="c43161f6-8173-4105-9a8b-053aeef10e83" providerId="ADAL" clId="{1EED63CC-0248-40FB-9165-D2BC5D39F0C5}" dt="2023-07-25T16:03:59.399" v="2437" actId="255"/>
          <ac:spMkLst>
            <pc:docMk/>
            <pc:sldMk cId="2008747502" sldId="2020"/>
            <ac:spMk id="4" creationId="{A242D0FC-618E-7FE3-5EAF-509FFA06C942}"/>
          </ac:spMkLst>
        </pc:spChg>
        <pc:spChg chg="add mod">
          <ac:chgData name="Ashley Colbert" userId="c43161f6-8173-4105-9a8b-053aeef10e83" providerId="ADAL" clId="{1EED63CC-0248-40FB-9165-D2BC5D39F0C5}" dt="2023-07-25T16:04:04.578" v="2439" actId="255"/>
          <ac:spMkLst>
            <pc:docMk/>
            <pc:sldMk cId="2008747502" sldId="2020"/>
            <ac:spMk id="5" creationId="{5F330937-F18B-6403-8F0D-70A8C085FCBD}"/>
          </ac:spMkLst>
        </pc:spChg>
        <pc:spChg chg="add del mod">
          <ac:chgData name="Ashley Colbert" userId="c43161f6-8173-4105-9a8b-053aeef10e83" providerId="ADAL" clId="{1EED63CC-0248-40FB-9165-D2BC5D39F0C5}" dt="2023-07-25T16:04:36.557" v="2448"/>
          <ac:spMkLst>
            <pc:docMk/>
            <pc:sldMk cId="2008747502" sldId="2020"/>
            <ac:spMk id="6" creationId="{C1135E40-146C-8A7B-7F4F-CB780387B05D}"/>
          </ac:spMkLst>
        </pc:spChg>
        <pc:spChg chg="add mod">
          <ac:chgData name="Ashley Colbert" userId="c43161f6-8173-4105-9a8b-053aeef10e83" providerId="ADAL" clId="{1EED63CC-0248-40FB-9165-D2BC5D39F0C5}" dt="2023-07-25T16:06:30.090" v="2467" actId="14100"/>
          <ac:spMkLst>
            <pc:docMk/>
            <pc:sldMk cId="2008747502" sldId="2020"/>
            <ac:spMk id="7" creationId="{DDBC203F-4FE9-AAEC-2465-B428B1127892}"/>
          </ac:spMkLst>
        </pc:spChg>
        <pc:spChg chg="add mod">
          <ac:chgData name="Ashley Colbert" userId="c43161f6-8173-4105-9a8b-053aeef10e83" providerId="ADAL" clId="{1EED63CC-0248-40FB-9165-D2BC5D39F0C5}" dt="2023-07-25T16:05:58.848" v="2460" actId="14100"/>
          <ac:spMkLst>
            <pc:docMk/>
            <pc:sldMk cId="2008747502" sldId="2020"/>
            <ac:spMk id="8" creationId="{549CAE24-13F2-837C-520D-5FDAB1B03C7D}"/>
          </ac:spMkLst>
        </pc:spChg>
        <pc:spChg chg="add mod">
          <ac:chgData name="Ashley Colbert" userId="c43161f6-8173-4105-9a8b-053aeef10e83" providerId="ADAL" clId="{1EED63CC-0248-40FB-9165-D2BC5D39F0C5}" dt="2023-07-25T16:06:06.418" v="2462" actId="14100"/>
          <ac:spMkLst>
            <pc:docMk/>
            <pc:sldMk cId="2008747502" sldId="2020"/>
            <ac:spMk id="9" creationId="{7FDD6761-1871-03E7-C90B-5DE15B7CB00F}"/>
          </ac:spMkLst>
        </pc:spChg>
      </pc:sldChg>
      <pc:sldChg chg="new del">
        <pc:chgData name="Ashley Colbert" userId="c43161f6-8173-4105-9a8b-053aeef10e83" providerId="ADAL" clId="{1EED63CC-0248-40FB-9165-D2BC5D39F0C5}" dt="2023-07-25T15:59:15.631" v="2296" actId="2696"/>
        <pc:sldMkLst>
          <pc:docMk/>
          <pc:sldMk cId="3891598536" sldId="2020"/>
        </pc:sldMkLst>
      </pc:sldChg>
      <pc:sldChg chg="modSp add mod addCm">
        <pc:chgData name="Ashley Colbert" userId="c43161f6-8173-4105-9a8b-053aeef10e83" providerId="ADAL" clId="{1EED63CC-0248-40FB-9165-D2BC5D39F0C5}" dt="2023-07-25T19:16:45.953" v="3818"/>
        <pc:sldMkLst>
          <pc:docMk/>
          <pc:sldMk cId="3305227806" sldId="2021"/>
        </pc:sldMkLst>
        <pc:spChg chg="mod">
          <ac:chgData name="Ashley Colbert" userId="c43161f6-8173-4105-9a8b-053aeef10e83" providerId="ADAL" clId="{1EED63CC-0248-40FB-9165-D2BC5D39F0C5}" dt="2023-07-25T16:07:13.978" v="2491" actId="20577"/>
          <ac:spMkLst>
            <pc:docMk/>
            <pc:sldMk cId="3305227806" sldId="2021"/>
            <ac:spMk id="2" creationId="{57E06F30-4316-E441-B2E8-4AB6232AA3FD}"/>
          </ac:spMkLst>
        </pc:spChg>
        <pc:spChg chg="mod">
          <ac:chgData name="Ashley Colbert" userId="c43161f6-8173-4105-9a8b-053aeef10e83" providerId="ADAL" clId="{1EED63CC-0248-40FB-9165-D2BC5D39F0C5}" dt="2023-07-25T16:22:40.531" v="3328" actId="33524"/>
          <ac:spMkLst>
            <pc:docMk/>
            <pc:sldMk cId="3305227806" sldId="2021"/>
            <ac:spMk id="3" creationId="{51A20A2B-5190-8C9A-5DB0-5077BB7493D6}"/>
          </ac:spMkLst>
        </pc:spChg>
      </pc:sldChg>
      <pc:sldChg chg="modSp add mod ord addCm">
        <pc:chgData name="Ashley Colbert" userId="c43161f6-8173-4105-9a8b-053aeef10e83" providerId="ADAL" clId="{1EED63CC-0248-40FB-9165-D2BC5D39F0C5}" dt="2023-07-25T19:06:02.689" v="3816"/>
        <pc:sldMkLst>
          <pc:docMk/>
          <pc:sldMk cId="3099212226" sldId="2022"/>
        </pc:sldMkLst>
        <pc:spChg chg="mod">
          <ac:chgData name="Ashley Colbert" userId="c43161f6-8173-4105-9a8b-053aeef10e83" providerId="ADAL" clId="{1EED63CC-0248-40FB-9165-D2BC5D39F0C5}" dt="2023-07-25T18:48:26.977" v="3638" actId="13926"/>
          <ac:spMkLst>
            <pc:docMk/>
            <pc:sldMk cId="3099212226" sldId="2022"/>
            <ac:spMk id="5" creationId="{F50F567A-E272-497D-9E5E-4671A1709E71}"/>
          </ac:spMkLst>
        </pc:spChg>
      </pc:sldChg>
      <pc:sldChg chg="modSp mod">
        <pc:chgData name="Ashley Colbert" userId="c43161f6-8173-4105-9a8b-053aeef10e83" providerId="ADAL" clId="{1EED63CC-0248-40FB-9165-D2BC5D39F0C5}" dt="2023-07-25T18:56:38.719" v="3695" actId="20577"/>
        <pc:sldMkLst>
          <pc:docMk/>
          <pc:sldMk cId="805562979" sldId="2024"/>
        </pc:sldMkLst>
        <pc:spChg chg="mod">
          <ac:chgData name="Ashley Colbert" userId="c43161f6-8173-4105-9a8b-053aeef10e83" providerId="ADAL" clId="{1EED63CC-0248-40FB-9165-D2BC5D39F0C5}" dt="2023-07-25T18:56:38.719" v="3695" actId="20577"/>
          <ac:spMkLst>
            <pc:docMk/>
            <pc:sldMk cId="805562979" sldId="2024"/>
            <ac:spMk id="3" creationId="{33FF3FFB-D37C-8B75-BE07-CD0B552937EF}"/>
          </ac:spMkLst>
        </pc:spChg>
      </pc:sldChg>
      <pc:sldChg chg="modSp mod">
        <pc:chgData name="Ashley Colbert" userId="c43161f6-8173-4105-9a8b-053aeef10e83" providerId="ADAL" clId="{1EED63CC-0248-40FB-9165-D2BC5D39F0C5}" dt="2023-07-25T18:51:59.008" v="3660" actId="20577"/>
        <pc:sldMkLst>
          <pc:docMk/>
          <pc:sldMk cId="3452371013" sldId="2025"/>
        </pc:sldMkLst>
        <pc:spChg chg="mod">
          <ac:chgData name="Ashley Colbert" userId="c43161f6-8173-4105-9a8b-053aeef10e83" providerId="ADAL" clId="{1EED63CC-0248-40FB-9165-D2BC5D39F0C5}" dt="2023-07-25T18:51:59.008" v="3660" actId="20577"/>
          <ac:spMkLst>
            <pc:docMk/>
            <pc:sldMk cId="3452371013" sldId="2025"/>
            <ac:spMk id="2" creationId="{49C385DB-E5AC-213D-6214-247FC3D3F7FA}"/>
          </ac:spMkLst>
        </pc:spChg>
      </pc:sldChg>
      <pc:sldChg chg="modSp add mod addCm modNotesTx">
        <pc:chgData name="Ashley Colbert" userId="c43161f6-8173-4105-9a8b-053aeef10e83" providerId="ADAL" clId="{1EED63CC-0248-40FB-9165-D2BC5D39F0C5}" dt="2023-07-25T19:02:49.791" v="3815"/>
        <pc:sldMkLst>
          <pc:docMk/>
          <pc:sldMk cId="4129512444" sldId="2026"/>
        </pc:sldMkLst>
        <pc:spChg chg="mod">
          <ac:chgData name="Ashley Colbert" userId="c43161f6-8173-4105-9a8b-053aeef10e83" providerId="ADAL" clId="{1EED63CC-0248-40FB-9165-D2BC5D39F0C5}" dt="2023-07-25T18:38:47.151" v="3625"/>
          <ac:spMkLst>
            <pc:docMk/>
            <pc:sldMk cId="4129512444" sldId="2026"/>
            <ac:spMk id="4" creationId="{3F63A2C4-91E0-4521-B2D7-9903874DB424}"/>
          </ac:spMkLst>
        </pc:spChg>
        <pc:spChg chg="mod">
          <ac:chgData name="Ashley Colbert" userId="c43161f6-8173-4105-9a8b-053aeef10e83" providerId="ADAL" clId="{1EED63CC-0248-40FB-9165-D2BC5D39F0C5}" dt="2023-07-25T18:38:25.573" v="3624"/>
          <ac:spMkLst>
            <pc:docMk/>
            <pc:sldMk cId="4129512444" sldId="2026"/>
            <ac:spMk id="5" creationId="{F50F567A-E272-497D-9E5E-4671A1709E71}"/>
          </ac:spMkLst>
        </pc:spChg>
      </pc:sldChg>
      <pc:sldChg chg="modSp add mod">
        <pc:chgData name="Ashley Colbert" userId="c43161f6-8173-4105-9a8b-053aeef10e83" providerId="ADAL" clId="{1EED63CC-0248-40FB-9165-D2BC5D39F0C5}" dt="2023-07-25T18:58:05.380" v="3700" actId="20577"/>
        <pc:sldMkLst>
          <pc:docMk/>
          <pc:sldMk cId="4166621462" sldId="2028"/>
        </pc:sldMkLst>
        <pc:spChg chg="mod">
          <ac:chgData name="Ashley Colbert" userId="c43161f6-8173-4105-9a8b-053aeef10e83" providerId="ADAL" clId="{1EED63CC-0248-40FB-9165-D2BC5D39F0C5}" dt="2023-07-25T18:58:05.380" v="3700" actId="20577"/>
          <ac:spMkLst>
            <pc:docMk/>
            <pc:sldMk cId="4166621462" sldId="2028"/>
            <ac:spMk id="6" creationId="{DB96C8C2-BD29-EC8D-EF2A-64840CA04D28}"/>
          </ac:spMkLst>
        </pc:spChg>
      </pc:sldChg>
      <pc:sldChg chg="addSp modSp new mod">
        <pc:chgData name="Ashley Colbert" userId="c43161f6-8173-4105-9a8b-053aeef10e83" providerId="ADAL" clId="{1EED63CC-0248-40FB-9165-D2BC5D39F0C5}" dt="2023-07-25T19:22:20.701" v="3848" actId="122"/>
        <pc:sldMkLst>
          <pc:docMk/>
          <pc:sldMk cId="2739490956" sldId="2029"/>
        </pc:sldMkLst>
        <pc:spChg chg="mod">
          <ac:chgData name="Ashley Colbert" userId="c43161f6-8173-4105-9a8b-053aeef10e83" providerId="ADAL" clId="{1EED63CC-0248-40FB-9165-D2BC5D39F0C5}" dt="2023-07-25T19:22:20.701" v="3848" actId="122"/>
          <ac:spMkLst>
            <pc:docMk/>
            <pc:sldMk cId="2739490956" sldId="2029"/>
            <ac:spMk id="2" creationId="{660F1C3D-E0BA-7D7D-1273-9F90BFC8D554}"/>
          </ac:spMkLst>
        </pc:spChg>
        <pc:spChg chg="add mod">
          <ac:chgData name="Ashley Colbert" userId="c43161f6-8173-4105-9a8b-053aeef10e83" providerId="ADAL" clId="{1EED63CC-0248-40FB-9165-D2BC5D39F0C5}" dt="2023-07-25T19:18:54.310" v="3828" actId="1076"/>
          <ac:spMkLst>
            <pc:docMk/>
            <pc:sldMk cId="2739490956" sldId="2029"/>
            <ac:spMk id="4" creationId="{4D441A16-6C06-E649-5D31-688BE098C686}"/>
          </ac:spMkLst>
        </pc:spChg>
        <pc:spChg chg="add mod">
          <ac:chgData name="Ashley Colbert" userId="c43161f6-8173-4105-9a8b-053aeef10e83" providerId="ADAL" clId="{1EED63CC-0248-40FB-9165-D2BC5D39F0C5}" dt="2023-07-25T19:19:44.613" v="3833" actId="1076"/>
          <ac:spMkLst>
            <pc:docMk/>
            <pc:sldMk cId="2739490956" sldId="2029"/>
            <ac:spMk id="6" creationId="{24CB38A6-055F-1836-D11F-F2CEDAA8583F}"/>
          </ac:spMkLst>
        </pc:spChg>
        <pc:spChg chg="add mod">
          <ac:chgData name="Ashley Colbert" userId="c43161f6-8173-4105-9a8b-053aeef10e83" providerId="ADAL" clId="{1EED63CC-0248-40FB-9165-D2BC5D39F0C5}" dt="2023-07-25T19:20:17.432" v="3840" actId="1076"/>
          <ac:spMkLst>
            <pc:docMk/>
            <pc:sldMk cId="2739490956" sldId="2029"/>
            <ac:spMk id="8" creationId="{634D8EAE-2305-4481-C13D-48D543E9CA3C}"/>
          </ac:spMkLst>
        </pc:spChg>
        <pc:spChg chg="add mod">
          <ac:chgData name="Ashley Colbert" userId="c43161f6-8173-4105-9a8b-053aeef10e83" providerId="ADAL" clId="{1EED63CC-0248-40FB-9165-D2BC5D39F0C5}" dt="2023-07-25T19:21:34.784" v="3847" actId="255"/>
          <ac:spMkLst>
            <pc:docMk/>
            <pc:sldMk cId="2739490956" sldId="2029"/>
            <ac:spMk id="10" creationId="{C6C4126B-D937-342A-6933-1C350B5F1B6E}"/>
          </ac:spMkLst>
        </pc:spChg>
      </pc:sldChg>
    </pc:docChg>
  </pc:docChgLst>
  <pc:docChgLst>
    <pc:chgData name="Jillian Gentry-Winston" userId="d7584a09-5418-4e96-8d83-d4b819a00270" providerId="ADAL" clId="{8AA4DA88-C8FD-425C-8C9A-53128D008B45}"/>
    <pc:docChg chg="undo custSel addSld delSld modSld sldOrd modMainMaster modSection">
      <pc:chgData name="Jillian Gentry-Winston" userId="d7584a09-5418-4e96-8d83-d4b819a00270" providerId="ADAL" clId="{8AA4DA88-C8FD-425C-8C9A-53128D008B45}" dt="2023-08-19T02:48:47.546" v="1093"/>
      <pc:docMkLst>
        <pc:docMk/>
      </pc:docMkLst>
      <pc:sldChg chg="modSp mod">
        <pc:chgData name="Jillian Gentry-Winston" userId="d7584a09-5418-4e96-8d83-d4b819a00270" providerId="ADAL" clId="{8AA4DA88-C8FD-425C-8C9A-53128D008B45}" dt="2023-08-01T12:31:45.706" v="862" actId="20577"/>
        <pc:sldMkLst>
          <pc:docMk/>
          <pc:sldMk cId="1343016321" sldId="1706"/>
        </pc:sldMkLst>
        <pc:spChg chg="mod">
          <ac:chgData name="Jillian Gentry-Winston" userId="d7584a09-5418-4e96-8d83-d4b819a00270" providerId="ADAL" clId="{8AA4DA88-C8FD-425C-8C9A-53128D008B45}" dt="2023-08-01T12:31:45.706" v="862" actId="20577"/>
          <ac:spMkLst>
            <pc:docMk/>
            <pc:sldMk cId="1343016321" sldId="1706"/>
            <ac:spMk id="4" creationId="{8B208EAA-7C3E-BE41-9859-5E07776E0ED1}"/>
          </ac:spMkLst>
        </pc:spChg>
      </pc:sldChg>
      <pc:sldChg chg="modSp mod">
        <pc:chgData name="Jillian Gentry-Winston" userId="d7584a09-5418-4e96-8d83-d4b819a00270" providerId="ADAL" clId="{8AA4DA88-C8FD-425C-8C9A-53128D008B45}" dt="2023-07-31T20:22:56.773" v="447" actId="20577"/>
        <pc:sldMkLst>
          <pc:docMk/>
          <pc:sldMk cId="895836933" sldId="1708"/>
        </pc:sldMkLst>
        <pc:spChg chg="mod">
          <ac:chgData name="Jillian Gentry-Winston" userId="d7584a09-5418-4e96-8d83-d4b819a00270" providerId="ADAL" clId="{8AA4DA88-C8FD-425C-8C9A-53128D008B45}" dt="2023-07-31T20:22:56.773" v="447" actId="20577"/>
          <ac:spMkLst>
            <pc:docMk/>
            <pc:sldMk cId="895836933" sldId="1708"/>
            <ac:spMk id="2" creationId="{01C30C8B-6DB7-1A40-AA29-B9F55D2AB49D}"/>
          </ac:spMkLst>
        </pc:spChg>
      </pc:sldChg>
      <pc:sldChg chg="addCm delCm">
        <pc:chgData name="Jillian Gentry-Winston" userId="d7584a09-5418-4e96-8d83-d4b819a00270" providerId="ADAL" clId="{8AA4DA88-C8FD-425C-8C9A-53128D008B45}" dt="2023-08-02T13:03:01.898" v="1073"/>
        <pc:sldMkLst>
          <pc:docMk/>
          <pc:sldMk cId="3099805902" sldId="1726"/>
        </pc:sldMkLst>
      </pc:sldChg>
      <pc:sldChg chg="modSp mod modCm">
        <pc:chgData name="Jillian Gentry-Winston" userId="d7584a09-5418-4e96-8d83-d4b819a00270" providerId="ADAL" clId="{8AA4DA88-C8FD-425C-8C9A-53128D008B45}" dt="2023-07-31T20:16:24.879" v="106"/>
        <pc:sldMkLst>
          <pc:docMk/>
          <pc:sldMk cId="2311044711" sldId="1732"/>
        </pc:sldMkLst>
        <pc:spChg chg="mod">
          <ac:chgData name="Jillian Gentry-Winston" userId="d7584a09-5418-4e96-8d83-d4b819a00270" providerId="ADAL" clId="{8AA4DA88-C8FD-425C-8C9A-53128D008B45}" dt="2023-07-31T20:14:25.253" v="22" actId="20577"/>
          <ac:spMkLst>
            <pc:docMk/>
            <pc:sldMk cId="2311044711" sldId="1732"/>
            <ac:spMk id="3" creationId="{A5C30B3A-5299-DCF5-8F17-5841513870CF}"/>
          </ac:spMkLst>
        </pc:spChg>
        <pc:spChg chg="mod">
          <ac:chgData name="Jillian Gentry-Winston" userId="d7584a09-5418-4e96-8d83-d4b819a00270" providerId="ADAL" clId="{8AA4DA88-C8FD-425C-8C9A-53128D008B45}" dt="2023-07-31T20:14:59.780" v="73" actId="27636"/>
          <ac:spMkLst>
            <pc:docMk/>
            <pc:sldMk cId="2311044711" sldId="1732"/>
            <ac:spMk id="4" creationId="{D4416955-06E5-1187-EA8D-17A6CD71436B}"/>
          </ac:spMkLst>
        </pc:spChg>
      </pc:sldChg>
      <pc:sldChg chg="modSp mod">
        <pc:chgData name="Jillian Gentry-Winston" userId="d7584a09-5418-4e96-8d83-d4b819a00270" providerId="ADAL" clId="{8AA4DA88-C8FD-425C-8C9A-53128D008B45}" dt="2023-07-31T20:29:32.731" v="667" actId="20577"/>
        <pc:sldMkLst>
          <pc:docMk/>
          <pc:sldMk cId="3690875779" sldId="1782"/>
        </pc:sldMkLst>
        <pc:spChg chg="mod">
          <ac:chgData name="Jillian Gentry-Winston" userId="d7584a09-5418-4e96-8d83-d4b819a00270" providerId="ADAL" clId="{8AA4DA88-C8FD-425C-8C9A-53128D008B45}" dt="2023-07-31T20:28:55.428" v="664" actId="20577"/>
          <ac:spMkLst>
            <pc:docMk/>
            <pc:sldMk cId="3690875779" sldId="1782"/>
            <ac:spMk id="4" creationId="{3F63A2C4-91E0-4521-B2D7-9903874DB424}"/>
          </ac:spMkLst>
        </pc:spChg>
        <pc:spChg chg="mod">
          <ac:chgData name="Jillian Gentry-Winston" userId="d7584a09-5418-4e96-8d83-d4b819a00270" providerId="ADAL" clId="{8AA4DA88-C8FD-425C-8C9A-53128D008B45}" dt="2023-07-31T20:29:32.731" v="667" actId="20577"/>
          <ac:spMkLst>
            <pc:docMk/>
            <pc:sldMk cId="3690875779" sldId="1782"/>
            <ac:spMk id="5" creationId="{F50F567A-E272-497D-9E5E-4671A1709E71}"/>
          </ac:spMkLst>
        </pc:spChg>
      </pc:sldChg>
      <pc:sldChg chg="modSp mod">
        <pc:chgData name="Jillian Gentry-Winston" userId="d7584a09-5418-4e96-8d83-d4b819a00270" providerId="ADAL" clId="{8AA4DA88-C8FD-425C-8C9A-53128D008B45}" dt="2023-08-01T12:37:57.190" v="929" actId="20577"/>
        <pc:sldMkLst>
          <pc:docMk/>
          <pc:sldMk cId="3831421809" sldId="1829"/>
        </pc:sldMkLst>
        <pc:spChg chg="mod">
          <ac:chgData name="Jillian Gentry-Winston" userId="d7584a09-5418-4e96-8d83-d4b819a00270" providerId="ADAL" clId="{8AA4DA88-C8FD-425C-8C9A-53128D008B45}" dt="2023-08-01T12:37:57.190" v="929" actId="20577"/>
          <ac:spMkLst>
            <pc:docMk/>
            <pc:sldMk cId="3831421809" sldId="1829"/>
            <ac:spMk id="5" creationId="{F50F567A-E272-497D-9E5E-4671A1709E71}"/>
          </ac:spMkLst>
        </pc:spChg>
      </pc:sldChg>
      <pc:sldChg chg="modSp mod modClrScheme chgLayout">
        <pc:chgData name="Jillian Gentry-Winston" userId="d7584a09-5418-4e96-8d83-d4b819a00270" providerId="ADAL" clId="{8AA4DA88-C8FD-425C-8C9A-53128D008B45}" dt="2023-07-31T20:32:56.284" v="795" actId="1582"/>
        <pc:sldMkLst>
          <pc:docMk/>
          <pc:sldMk cId="3784468920" sldId="1885"/>
        </pc:sldMkLst>
        <pc:spChg chg="mod ord">
          <ac:chgData name="Jillian Gentry-Winston" userId="d7584a09-5418-4e96-8d83-d4b819a00270" providerId="ADAL" clId="{8AA4DA88-C8FD-425C-8C9A-53128D008B45}" dt="2023-07-31T20:32:45.812" v="793" actId="700"/>
          <ac:spMkLst>
            <pc:docMk/>
            <pc:sldMk cId="3784468920" sldId="1885"/>
            <ac:spMk id="2" creationId="{560D4CC3-51DC-473B-A37F-0286D5278812}"/>
          </ac:spMkLst>
        </pc:spChg>
        <pc:spChg chg="mod ord">
          <ac:chgData name="Jillian Gentry-Winston" userId="d7584a09-5418-4e96-8d83-d4b819a00270" providerId="ADAL" clId="{8AA4DA88-C8FD-425C-8C9A-53128D008B45}" dt="2023-07-31T20:32:51.685" v="794" actId="14100"/>
          <ac:spMkLst>
            <pc:docMk/>
            <pc:sldMk cId="3784468920" sldId="1885"/>
            <ac:spMk id="3" creationId="{2AC637F6-D027-4187-BAE2-7D81EEA4D390}"/>
          </ac:spMkLst>
        </pc:spChg>
        <pc:picChg chg="mod">
          <ac:chgData name="Jillian Gentry-Winston" userId="d7584a09-5418-4e96-8d83-d4b819a00270" providerId="ADAL" clId="{8AA4DA88-C8FD-425C-8C9A-53128D008B45}" dt="2023-07-31T20:32:56.284" v="795" actId="1582"/>
          <ac:picMkLst>
            <pc:docMk/>
            <pc:sldMk cId="3784468920" sldId="1885"/>
            <ac:picMk id="7" creationId="{305C6D21-993D-9C94-36BE-75A81F475A91}"/>
          </ac:picMkLst>
        </pc:picChg>
      </pc:sldChg>
      <pc:sldChg chg="modSp mod modClrScheme modCm chgLayout">
        <pc:chgData name="Jillian Gentry-Winston" userId="d7584a09-5418-4e96-8d83-d4b819a00270" providerId="ADAL" clId="{8AA4DA88-C8FD-425C-8C9A-53128D008B45}" dt="2023-08-02T13:00:26.985" v="1064"/>
        <pc:sldMkLst>
          <pc:docMk/>
          <pc:sldMk cId="4012516284" sldId="1887"/>
        </pc:sldMkLst>
        <pc:spChg chg="mod ord">
          <ac:chgData name="Jillian Gentry-Winston" userId="d7584a09-5418-4e96-8d83-d4b819a00270" providerId="ADAL" clId="{8AA4DA88-C8FD-425C-8C9A-53128D008B45}" dt="2023-07-31T20:34:04.545" v="798" actId="700"/>
          <ac:spMkLst>
            <pc:docMk/>
            <pc:sldMk cId="4012516284" sldId="1887"/>
            <ac:spMk id="2" creationId="{560D4CC3-51DC-473B-A37F-0286D5278812}"/>
          </ac:spMkLst>
        </pc:spChg>
        <pc:spChg chg="mod ord">
          <ac:chgData name="Jillian Gentry-Winston" userId="d7584a09-5418-4e96-8d83-d4b819a00270" providerId="ADAL" clId="{8AA4DA88-C8FD-425C-8C9A-53128D008B45}" dt="2023-07-31T20:34:43.684" v="810" actId="14100"/>
          <ac:spMkLst>
            <pc:docMk/>
            <pc:sldMk cId="4012516284" sldId="1887"/>
            <ac:spMk id="3" creationId="{2AC637F6-D027-4187-BAE2-7D81EEA4D390}"/>
          </ac:spMkLst>
        </pc:spChg>
        <pc:picChg chg="mod">
          <ac:chgData name="Jillian Gentry-Winston" userId="d7584a09-5418-4e96-8d83-d4b819a00270" providerId="ADAL" clId="{8AA4DA88-C8FD-425C-8C9A-53128D008B45}" dt="2023-07-31T20:34:45.762" v="811" actId="1076"/>
          <ac:picMkLst>
            <pc:docMk/>
            <pc:sldMk cId="4012516284" sldId="1887"/>
            <ac:picMk id="5" creationId="{4462C548-5709-46DF-A974-0325971E1A59}"/>
          </ac:picMkLst>
        </pc:picChg>
      </pc:sldChg>
      <pc:sldChg chg="modSp mod modClrScheme modCm chgLayout">
        <pc:chgData name="Jillian Gentry-Winston" userId="d7584a09-5418-4e96-8d83-d4b819a00270" providerId="ADAL" clId="{8AA4DA88-C8FD-425C-8C9A-53128D008B45}" dt="2023-08-02T13:00:31.345" v="1065"/>
        <pc:sldMkLst>
          <pc:docMk/>
          <pc:sldMk cId="4269016609" sldId="1889"/>
        </pc:sldMkLst>
        <pc:spChg chg="mod ord">
          <ac:chgData name="Jillian Gentry-Winston" userId="d7584a09-5418-4e96-8d83-d4b819a00270" providerId="ADAL" clId="{8AA4DA88-C8FD-425C-8C9A-53128D008B45}" dt="2023-07-31T20:34:08.386" v="799" actId="700"/>
          <ac:spMkLst>
            <pc:docMk/>
            <pc:sldMk cId="4269016609" sldId="1889"/>
            <ac:spMk id="2" creationId="{560D4CC3-51DC-473B-A37F-0286D5278812}"/>
          </ac:spMkLst>
        </pc:spChg>
        <pc:spChg chg="mod ord">
          <ac:chgData name="Jillian Gentry-Winston" userId="d7584a09-5418-4e96-8d83-d4b819a00270" providerId="ADAL" clId="{8AA4DA88-C8FD-425C-8C9A-53128D008B45}" dt="2023-07-31T20:34:40.048" v="809" actId="14100"/>
          <ac:spMkLst>
            <pc:docMk/>
            <pc:sldMk cId="4269016609" sldId="1889"/>
            <ac:spMk id="3" creationId="{2AC637F6-D027-4187-BAE2-7D81EEA4D390}"/>
          </ac:spMkLst>
        </pc:spChg>
      </pc:sldChg>
      <pc:sldChg chg="delSp modSp mod modClrScheme chgLayout">
        <pc:chgData name="Jillian Gentry-Winston" userId="d7584a09-5418-4e96-8d83-d4b819a00270" providerId="ADAL" clId="{8AA4DA88-C8FD-425C-8C9A-53128D008B45}" dt="2023-07-31T20:34:35.633" v="808" actId="1076"/>
        <pc:sldMkLst>
          <pc:docMk/>
          <pc:sldMk cId="500078423" sldId="1890"/>
        </pc:sldMkLst>
        <pc:spChg chg="mod ord">
          <ac:chgData name="Jillian Gentry-Winston" userId="d7584a09-5418-4e96-8d83-d4b819a00270" providerId="ADAL" clId="{8AA4DA88-C8FD-425C-8C9A-53128D008B45}" dt="2023-07-31T20:34:11.207" v="800" actId="700"/>
          <ac:spMkLst>
            <pc:docMk/>
            <pc:sldMk cId="500078423" sldId="1890"/>
            <ac:spMk id="2" creationId="{560D4CC3-51DC-473B-A37F-0286D5278812}"/>
          </ac:spMkLst>
        </pc:spChg>
        <pc:spChg chg="mod ord">
          <ac:chgData name="Jillian Gentry-Winston" userId="d7584a09-5418-4e96-8d83-d4b819a00270" providerId="ADAL" clId="{8AA4DA88-C8FD-425C-8C9A-53128D008B45}" dt="2023-07-31T20:34:27.719" v="805" actId="14100"/>
          <ac:spMkLst>
            <pc:docMk/>
            <pc:sldMk cId="500078423" sldId="1890"/>
            <ac:spMk id="3" creationId="{2AC637F6-D027-4187-BAE2-7D81EEA4D390}"/>
          </ac:spMkLst>
        </pc:spChg>
        <pc:spChg chg="mod">
          <ac:chgData name="Jillian Gentry-Winston" userId="d7584a09-5418-4e96-8d83-d4b819a00270" providerId="ADAL" clId="{8AA4DA88-C8FD-425C-8C9A-53128D008B45}" dt="2023-07-31T20:34:35.633" v="808" actId="1076"/>
          <ac:spMkLst>
            <pc:docMk/>
            <pc:sldMk cId="500078423" sldId="1890"/>
            <ac:spMk id="7" creationId="{3BCDF2F2-62BF-4D42-9445-BC2F52C94D86}"/>
          </ac:spMkLst>
        </pc:spChg>
        <pc:picChg chg="mod">
          <ac:chgData name="Jillian Gentry-Winston" userId="d7584a09-5418-4e96-8d83-d4b819a00270" providerId="ADAL" clId="{8AA4DA88-C8FD-425C-8C9A-53128D008B45}" dt="2023-07-31T20:34:31.548" v="807" actId="1076"/>
          <ac:picMkLst>
            <pc:docMk/>
            <pc:sldMk cId="500078423" sldId="1890"/>
            <ac:picMk id="5" creationId="{8FD2508D-9157-4D87-B3DD-99BE04C30F03}"/>
          </ac:picMkLst>
        </pc:picChg>
        <pc:picChg chg="del">
          <ac:chgData name="Jillian Gentry-Winston" userId="d7584a09-5418-4e96-8d83-d4b819a00270" providerId="ADAL" clId="{8AA4DA88-C8FD-425C-8C9A-53128D008B45}" dt="2023-07-31T20:34:21.945" v="803" actId="478"/>
          <ac:picMkLst>
            <pc:docMk/>
            <pc:sldMk cId="500078423" sldId="1890"/>
            <ac:picMk id="6" creationId="{64550196-33E7-40DE-8BE0-E4CA03AEA980}"/>
          </ac:picMkLst>
        </pc:picChg>
      </pc:sldChg>
      <pc:sldChg chg="modSp mod">
        <pc:chgData name="Jillian Gentry-Winston" userId="d7584a09-5418-4e96-8d83-d4b819a00270" providerId="ADAL" clId="{8AA4DA88-C8FD-425C-8C9A-53128D008B45}" dt="2023-07-31T20:29:50.116" v="668" actId="20577"/>
        <pc:sldMkLst>
          <pc:docMk/>
          <pc:sldMk cId="621231080" sldId="1895"/>
        </pc:sldMkLst>
        <pc:spChg chg="mod">
          <ac:chgData name="Jillian Gentry-Winston" userId="d7584a09-5418-4e96-8d83-d4b819a00270" providerId="ADAL" clId="{8AA4DA88-C8FD-425C-8C9A-53128D008B45}" dt="2023-07-31T20:29:50.116" v="668" actId="20577"/>
          <ac:spMkLst>
            <pc:docMk/>
            <pc:sldMk cId="621231080" sldId="1895"/>
            <ac:spMk id="5" creationId="{F50F567A-E272-497D-9E5E-4671A1709E71}"/>
          </ac:spMkLst>
        </pc:spChg>
      </pc:sldChg>
      <pc:sldChg chg="modSp mod">
        <pc:chgData name="Jillian Gentry-Winston" userId="d7584a09-5418-4e96-8d83-d4b819a00270" providerId="ADAL" clId="{8AA4DA88-C8FD-425C-8C9A-53128D008B45}" dt="2023-07-31T20:30:08.726" v="678" actId="20577"/>
        <pc:sldMkLst>
          <pc:docMk/>
          <pc:sldMk cId="1167056713" sldId="1896"/>
        </pc:sldMkLst>
        <pc:spChg chg="mod">
          <ac:chgData name="Jillian Gentry-Winston" userId="d7584a09-5418-4e96-8d83-d4b819a00270" providerId="ADAL" clId="{8AA4DA88-C8FD-425C-8C9A-53128D008B45}" dt="2023-07-31T20:30:08.726" v="678" actId="20577"/>
          <ac:spMkLst>
            <pc:docMk/>
            <pc:sldMk cId="1167056713" sldId="1896"/>
            <ac:spMk id="5" creationId="{F50F567A-E272-497D-9E5E-4671A1709E71}"/>
          </ac:spMkLst>
        </pc:spChg>
      </pc:sldChg>
      <pc:sldChg chg="modSp mod">
        <pc:chgData name="Jillian Gentry-Winston" userId="d7584a09-5418-4e96-8d83-d4b819a00270" providerId="ADAL" clId="{8AA4DA88-C8FD-425C-8C9A-53128D008B45}" dt="2023-07-31T20:30:26.158" v="694" actId="20577"/>
        <pc:sldMkLst>
          <pc:docMk/>
          <pc:sldMk cId="3779169528" sldId="1897"/>
        </pc:sldMkLst>
        <pc:spChg chg="mod">
          <ac:chgData name="Jillian Gentry-Winston" userId="d7584a09-5418-4e96-8d83-d4b819a00270" providerId="ADAL" clId="{8AA4DA88-C8FD-425C-8C9A-53128D008B45}" dt="2023-07-31T20:30:26.158" v="694" actId="20577"/>
          <ac:spMkLst>
            <pc:docMk/>
            <pc:sldMk cId="3779169528" sldId="1897"/>
            <ac:spMk id="5" creationId="{F50F567A-E272-497D-9E5E-4671A1709E71}"/>
          </ac:spMkLst>
        </pc:spChg>
      </pc:sldChg>
      <pc:sldChg chg="modSp">
        <pc:chgData name="Jillian Gentry-Winston" userId="d7584a09-5418-4e96-8d83-d4b819a00270" providerId="ADAL" clId="{8AA4DA88-C8FD-425C-8C9A-53128D008B45}" dt="2023-07-31T20:16:51.532" v="109"/>
        <pc:sldMkLst>
          <pc:docMk/>
          <pc:sldMk cId="2618399774" sldId="1900"/>
        </pc:sldMkLst>
        <pc:spChg chg="mod">
          <ac:chgData name="Jillian Gentry-Winston" userId="d7584a09-5418-4e96-8d83-d4b819a00270" providerId="ADAL" clId="{8AA4DA88-C8FD-425C-8C9A-53128D008B45}" dt="2023-07-31T20:16:51.532" v="109"/>
          <ac:spMkLst>
            <pc:docMk/>
            <pc:sldMk cId="2618399774" sldId="1900"/>
            <ac:spMk id="5" creationId="{F50F567A-E272-497D-9E5E-4671A1709E71}"/>
          </ac:spMkLst>
        </pc:spChg>
      </pc:sldChg>
      <pc:sldChg chg="modSp mod">
        <pc:chgData name="Jillian Gentry-Winston" userId="d7584a09-5418-4e96-8d83-d4b819a00270" providerId="ADAL" clId="{8AA4DA88-C8FD-425C-8C9A-53128D008B45}" dt="2023-08-01T12:38:05.629" v="930" actId="115"/>
        <pc:sldMkLst>
          <pc:docMk/>
          <pc:sldMk cId="2220294759" sldId="1901"/>
        </pc:sldMkLst>
        <pc:spChg chg="mod">
          <ac:chgData name="Jillian Gentry-Winston" userId="d7584a09-5418-4e96-8d83-d4b819a00270" providerId="ADAL" clId="{8AA4DA88-C8FD-425C-8C9A-53128D008B45}" dt="2023-08-01T12:38:05.629" v="930" actId="115"/>
          <ac:spMkLst>
            <pc:docMk/>
            <pc:sldMk cId="2220294759" sldId="1901"/>
            <ac:spMk id="5" creationId="{F50F567A-E272-497D-9E5E-4671A1709E71}"/>
          </ac:spMkLst>
        </pc:spChg>
      </pc:sldChg>
      <pc:sldChg chg="modSp mod">
        <pc:chgData name="Jillian Gentry-Winston" userId="d7584a09-5418-4e96-8d83-d4b819a00270" providerId="ADAL" clId="{8AA4DA88-C8FD-425C-8C9A-53128D008B45}" dt="2023-07-31T20:31:48.857" v="780" actId="20577"/>
        <pc:sldMkLst>
          <pc:docMk/>
          <pc:sldMk cId="1559462214" sldId="1906"/>
        </pc:sldMkLst>
        <pc:spChg chg="mod">
          <ac:chgData name="Jillian Gentry-Winston" userId="d7584a09-5418-4e96-8d83-d4b819a00270" providerId="ADAL" clId="{8AA4DA88-C8FD-425C-8C9A-53128D008B45}" dt="2023-07-31T20:31:48.857" v="780" actId="20577"/>
          <ac:spMkLst>
            <pc:docMk/>
            <pc:sldMk cId="1559462214" sldId="1906"/>
            <ac:spMk id="5" creationId="{F50F567A-E272-497D-9E5E-4671A1709E71}"/>
          </ac:spMkLst>
        </pc:spChg>
      </pc:sldChg>
      <pc:sldChg chg="modSp">
        <pc:chgData name="Jillian Gentry-Winston" userId="d7584a09-5418-4e96-8d83-d4b819a00270" providerId="ADAL" clId="{8AA4DA88-C8FD-425C-8C9A-53128D008B45}" dt="2023-07-31T20:16:58.119" v="110"/>
        <pc:sldMkLst>
          <pc:docMk/>
          <pc:sldMk cId="1049380090" sldId="1907"/>
        </pc:sldMkLst>
        <pc:spChg chg="mod">
          <ac:chgData name="Jillian Gentry-Winston" userId="d7584a09-5418-4e96-8d83-d4b819a00270" providerId="ADAL" clId="{8AA4DA88-C8FD-425C-8C9A-53128D008B45}" dt="2023-07-31T20:16:58.119" v="110"/>
          <ac:spMkLst>
            <pc:docMk/>
            <pc:sldMk cId="1049380090" sldId="1907"/>
            <ac:spMk id="5" creationId="{F50F567A-E272-497D-9E5E-4671A1709E71}"/>
          </ac:spMkLst>
        </pc:spChg>
      </pc:sldChg>
      <pc:sldChg chg="del">
        <pc:chgData name="Jillian Gentry-Winston" userId="d7584a09-5418-4e96-8d83-d4b819a00270" providerId="ADAL" clId="{8AA4DA88-C8FD-425C-8C9A-53128D008B45}" dt="2023-08-01T12:52:24.488" v="1007" actId="47"/>
        <pc:sldMkLst>
          <pc:docMk/>
          <pc:sldMk cId="2909442115" sldId="1908"/>
        </pc:sldMkLst>
      </pc:sldChg>
      <pc:sldChg chg="addSp delSp modSp mod">
        <pc:chgData name="Jillian Gentry-Winston" userId="d7584a09-5418-4e96-8d83-d4b819a00270" providerId="ADAL" clId="{8AA4DA88-C8FD-425C-8C9A-53128D008B45}" dt="2023-07-31T20:28:09.107" v="634" actId="20577"/>
        <pc:sldMkLst>
          <pc:docMk/>
          <pc:sldMk cId="3626143783" sldId="1910"/>
        </pc:sldMkLst>
        <pc:spChg chg="mod">
          <ac:chgData name="Jillian Gentry-Winston" userId="d7584a09-5418-4e96-8d83-d4b819a00270" providerId="ADAL" clId="{8AA4DA88-C8FD-425C-8C9A-53128D008B45}" dt="2023-07-31T20:26:49.720" v="604"/>
          <ac:spMkLst>
            <pc:docMk/>
            <pc:sldMk cId="3626143783" sldId="1910"/>
            <ac:spMk id="2" creationId="{57E06F30-4316-E441-B2E8-4AB6232AA3FD}"/>
          </ac:spMkLst>
        </pc:spChg>
        <pc:spChg chg="mod">
          <ac:chgData name="Jillian Gentry-Winston" userId="d7584a09-5418-4e96-8d83-d4b819a00270" providerId="ADAL" clId="{8AA4DA88-C8FD-425C-8C9A-53128D008B45}" dt="2023-07-31T20:28:09.107" v="634" actId="20577"/>
          <ac:spMkLst>
            <pc:docMk/>
            <pc:sldMk cId="3626143783" sldId="1910"/>
            <ac:spMk id="3" creationId="{385302B5-832A-9B15-C44C-B4C3F7B10339}"/>
          </ac:spMkLst>
        </pc:spChg>
        <pc:spChg chg="mod">
          <ac:chgData name="Jillian Gentry-Winston" userId="d7584a09-5418-4e96-8d83-d4b819a00270" providerId="ADAL" clId="{8AA4DA88-C8FD-425C-8C9A-53128D008B45}" dt="2023-07-31T20:26:49.720" v="604"/>
          <ac:spMkLst>
            <pc:docMk/>
            <pc:sldMk cId="3626143783" sldId="1910"/>
            <ac:spMk id="4" creationId="{A53CA897-7B63-DD2E-DB53-0B5F07902E20}"/>
          </ac:spMkLst>
        </pc:spChg>
        <pc:spChg chg="add del mod">
          <ac:chgData name="Jillian Gentry-Winston" userId="d7584a09-5418-4e96-8d83-d4b819a00270" providerId="ADAL" clId="{8AA4DA88-C8FD-425C-8C9A-53128D008B45}" dt="2023-07-31T20:26:49.720" v="604"/>
          <ac:spMkLst>
            <pc:docMk/>
            <pc:sldMk cId="3626143783" sldId="1910"/>
            <ac:spMk id="5" creationId="{70D8DB9C-387D-D909-8948-3E0420F1335C}"/>
          </ac:spMkLst>
        </pc:spChg>
        <pc:spChg chg="add del mod">
          <ac:chgData name="Jillian Gentry-Winston" userId="d7584a09-5418-4e96-8d83-d4b819a00270" providerId="ADAL" clId="{8AA4DA88-C8FD-425C-8C9A-53128D008B45}" dt="2023-07-31T20:26:49.720" v="604"/>
          <ac:spMkLst>
            <pc:docMk/>
            <pc:sldMk cId="3626143783" sldId="1910"/>
            <ac:spMk id="6" creationId="{75D707FA-B977-3793-92A5-C3CD22CD9401}"/>
          </ac:spMkLst>
        </pc:spChg>
      </pc:sldChg>
      <pc:sldChg chg="modSp mod">
        <pc:chgData name="Jillian Gentry-Winston" userId="d7584a09-5418-4e96-8d83-d4b819a00270" providerId="ADAL" clId="{8AA4DA88-C8FD-425C-8C9A-53128D008B45}" dt="2023-08-01T12:47:23.080" v="979" actId="20577"/>
        <pc:sldMkLst>
          <pc:docMk/>
          <pc:sldMk cId="2865432103" sldId="1911"/>
        </pc:sldMkLst>
        <pc:spChg chg="mod">
          <ac:chgData name="Jillian Gentry-Winston" userId="d7584a09-5418-4e96-8d83-d4b819a00270" providerId="ADAL" clId="{8AA4DA88-C8FD-425C-8C9A-53128D008B45}" dt="2023-08-01T12:47:23.080" v="979" actId="20577"/>
          <ac:spMkLst>
            <pc:docMk/>
            <pc:sldMk cId="2865432103" sldId="1911"/>
            <ac:spMk id="3" creationId="{51A20A2B-5190-8C9A-5DB0-5077BB7493D6}"/>
          </ac:spMkLst>
        </pc:spChg>
      </pc:sldChg>
      <pc:sldChg chg="modSp mod">
        <pc:chgData name="Jillian Gentry-Winston" userId="d7584a09-5418-4e96-8d83-d4b819a00270" providerId="ADAL" clId="{8AA4DA88-C8FD-425C-8C9A-53128D008B45}" dt="2023-07-31T20:25:04.032" v="570" actId="1076"/>
        <pc:sldMkLst>
          <pc:docMk/>
          <pc:sldMk cId="989601793" sldId="1912"/>
        </pc:sldMkLst>
        <pc:spChg chg="mod">
          <ac:chgData name="Jillian Gentry-Winston" userId="d7584a09-5418-4e96-8d83-d4b819a00270" providerId="ADAL" clId="{8AA4DA88-C8FD-425C-8C9A-53128D008B45}" dt="2023-07-31T20:25:01.432" v="569" actId="1076"/>
          <ac:spMkLst>
            <pc:docMk/>
            <pc:sldMk cId="989601793" sldId="1912"/>
            <ac:spMk id="4" creationId="{A53CA897-7B63-DD2E-DB53-0B5F07902E20}"/>
          </ac:spMkLst>
        </pc:spChg>
        <pc:graphicFrameChg chg="mod modGraphic">
          <ac:chgData name="Jillian Gentry-Winston" userId="d7584a09-5418-4e96-8d83-d4b819a00270" providerId="ADAL" clId="{8AA4DA88-C8FD-425C-8C9A-53128D008B45}" dt="2023-07-31T20:25:04.032" v="570" actId="1076"/>
          <ac:graphicFrameMkLst>
            <pc:docMk/>
            <pc:sldMk cId="989601793" sldId="1912"/>
            <ac:graphicFrameMk id="5" creationId="{313CC416-DB36-A298-A053-429C9768EEAC}"/>
          </ac:graphicFrameMkLst>
        </pc:graphicFrameChg>
      </pc:sldChg>
      <pc:sldChg chg="addSp delSp modSp mod">
        <pc:chgData name="Jillian Gentry-Winston" userId="d7584a09-5418-4e96-8d83-d4b819a00270" providerId="ADAL" clId="{8AA4DA88-C8FD-425C-8C9A-53128D008B45}" dt="2023-07-31T20:27:40.269" v="630" actId="20577"/>
        <pc:sldMkLst>
          <pc:docMk/>
          <pc:sldMk cId="3584979339" sldId="1914"/>
        </pc:sldMkLst>
        <pc:spChg chg="mod">
          <ac:chgData name="Jillian Gentry-Winston" userId="d7584a09-5418-4e96-8d83-d4b819a00270" providerId="ADAL" clId="{8AA4DA88-C8FD-425C-8C9A-53128D008B45}" dt="2023-07-31T20:25:53.949" v="582"/>
          <ac:spMkLst>
            <pc:docMk/>
            <pc:sldMk cId="3584979339" sldId="1914"/>
            <ac:spMk id="2" creationId="{57E06F30-4316-E441-B2E8-4AB6232AA3FD}"/>
          </ac:spMkLst>
        </pc:spChg>
        <pc:spChg chg="mod">
          <ac:chgData name="Jillian Gentry-Winston" userId="d7584a09-5418-4e96-8d83-d4b819a00270" providerId="ADAL" clId="{8AA4DA88-C8FD-425C-8C9A-53128D008B45}" dt="2023-07-31T20:25:53.949" v="582"/>
          <ac:spMkLst>
            <pc:docMk/>
            <pc:sldMk cId="3584979339" sldId="1914"/>
            <ac:spMk id="4" creationId="{A53CA897-7B63-DD2E-DB53-0B5F07902E20}"/>
          </ac:spMkLst>
        </pc:spChg>
        <pc:spChg chg="add del mod">
          <ac:chgData name="Jillian Gentry-Winston" userId="d7584a09-5418-4e96-8d83-d4b819a00270" providerId="ADAL" clId="{8AA4DA88-C8FD-425C-8C9A-53128D008B45}" dt="2023-07-31T20:25:53.949" v="582"/>
          <ac:spMkLst>
            <pc:docMk/>
            <pc:sldMk cId="3584979339" sldId="1914"/>
            <ac:spMk id="5" creationId="{72A94407-79CD-52F1-D202-4B6E343B4DF3}"/>
          </ac:spMkLst>
        </pc:spChg>
        <pc:spChg chg="mod">
          <ac:chgData name="Jillian Gentry-Winston" userId="d7584a09-5418-4e96-8d83-d4b819a00270" providerId="ADAL" clId="{8AA4DA88-C8FD-425C-8C9A-53128D008B45}" dt="2023-07-31T20:27:40.269" v="630" actId="20577"/>
          <ac:spMkLst>
            <pc:docMk/>
            <pc:sldMk cId="3584979339" sldId="1914"/>
            <ac:spMk id="6" creationId="{DB96C8C2-BD29-EC8D-EF2A-64840CA04D28}"/>
          </ac:spMkLst>
        </pc:spChg>
        <pc:spChg chg="add del mod">
          <ac:chgData name="Jillian Gentry-Winston" userId="d7584a09-5418-4e96-8d83-d4b819a00270" providerId="ADAL" clId="{8AA4DA88-C8FD-425C-8C9A-53128D008B45}" dt="2023-07-31T20:25:53.949" v="582"/>
          <ac:spMkLst>
            <pc:docMk/>
            <pc:sldMk cId="3584979339" sldId="1914"/>
            <ac:spMk id="7" creationId="{8C9D3192-9913-BB24-5A3B-023CB0491DF9}"/>
          </ac:spMkLst>
        </pc:spChg>
      </pc:sldChg>
      <pc:sldChg chg="modSp mod">
        <pc:chgData name="Jillian Gentry-Winston" userId="d7584a09-5418-4e96-8d83-d4b819a00270" providerId="ADAL" clId="{8AA4DA88-C8FD-425C-8C9A-53128D008B45}" dt="2023-07-31T20:28:46.454" v="661" actId="20577"/>
        <pc:sldMkLst>
          <pc:docMk/>
          <pc:sldMk cId="2138095250" sldId="1916"/>
        </pc:sldMkLst>
        <pc:spChg chg="mod">
          <ac:chgData name="Jillian Gentry-Winston" userId="d7584a09-5418-4e96-8d83-d4b819a00270" providerId="ADAL" clId="{8AA4DA88-C8FD-425C-8C9A-53128D008B45}" dt="2023-07-31T20:28:46.454" v="661" actId="20577"/>
          <ac:spMkLst>
            <pc:docMk/>
            <pc:sldMk cId="2138095250" sldId="1916"/>
            <ac:spMk id="3" creationId="{620B6827-C1D8-F5A3-D6A0-EED503C8A54B}"/>
          </ac:spMkLst>
        </pc:spChg>
      </pc:sldChg>
      <pc:sldChg chg="modSp mod modNotes">
        <pc:chgData name="Jillian Gentry-Winston" userId="d7584a09-5418-4e96-8d83-d4b819a00270" providerId="ADAL" clId="{8AA4DA88-C8FD-425C-8C9A-53128D008B45}" dt="2023-07-31T20:17:59.998" v="267" actId="20577"/>
        <pc:sldMkLst>
          <pc:docMk/>
          <pc:sldMk cId="2411939800" sldId="1921"/>
        </pc:sldMkLst>
        <pc:spChg chg="mod">
          <ac:chgData name="Jillian Gentry-Winston" userId="d7584a09-5418-4e96-8d83-d4b819a00270" providerId="ADAL" clId="{8AA4DA88-C8FD-425C-8C9A-53128D008B45}" dt="2023-07-31T20:17:59.998" v="267" actId="20577"/>
          <ac:spMkLst>
            <pc:docMk/>
            <pc:sldMk cId="2411939800" sldId="1921"/>
            <ac:spMk id="6" creationId="{1486DC67-499C-4B92-85AC-9E626C252697}"/>
          </ac:spMkLst>
        </pc:spChg>
      </pc:sldChg>
      <pc:sldChg chg="modSp mod">
        <pc:chgData name="Jillian Gentry-Winston" userId="d7584a09-5418-4e96-8d83-d4b819a00270" providerId="ADAL" clId="{8AA4DA88-C8FD-425C-8C9A-53128D008B45}" dt="2023-08-01T12:55:06.065" v="1063" actId="20577"/>
        <pc:sldMkLst>
          <pc:docMk/>
          <pc:sldMk cId="2625077134" sldId="1929"/>
        </pc:sldMkLst>
        <pc:spChg chg="mod">
          <ac:chgData name="Jillian Gentry-Winston" userId="d7584a09-5418-4e96-8d83-d4b819a00270" providerId="ADAL" clId="{8AA4DA88-C8FD-425C-8C9A-53128D008B45}" dt="2023-08-01T12:55:06.065" v="1063" actId="20577"/>
          <ac:spMkLst>
            <pc:docMk/>
            <pc:sldMk cId="2625077134" sldId="1929"/>
            <ac:spMk id="3" creationId="{2AC637F6-D027-4187-BAE2-7D81EEA4D390}"/>
          </ac:spMkLst>
        </pc:spChg>
      </pc:sldChg>
      <pc:sldChg chg="modSp mod">
        <pc:chgData name="Jillian Gentry-Winston" userId="d7584a09-5418-4e96-8d83-d4b819a00270" providerId="ADAL" clId="{8AA4DA88-C8FD-425C-8C9A-53128D008B45}" dt="2023-08-01T12:37:03.905" v="926" actId="20577"/>
        <pc:sldMkLst>
          <pc:docMk/>
          <pc:sldMk cId="133953603" sldId="1931"/>
        </pc:sldMkLst>
        <pc:spChg chg="mod">
          <ac:chgData name="Jillian Gentry-Winston" userId="d7584a09-5418-4e96-8d83-d4b819a00270" providerId="ADAL" clId="{8AA4DA88-C8FD-425C-8C9A-53128D008B45}" dt="2023-08-01T12:37:03.905" v="926" actId="20577"/>
          <ac:spMkLst>
            <pc:docMk/>
            <pc:sldMk cId="133953603" sldId="1931"/>
            <ac:spMk id="3" creationId="{2AC637F6-D027-4187-BAE2-7D81EEA4D390}"/>
          </ac:spMkLst>
        </pc:spChg>
      </pc:sldChg>
      <pc:sldChg chg="modSp mod addCm modCm">
        <pc:chgData name="Jillian Gentry-Winston" userId="d7584a09-5418-4e96-8d83-d4b819a00270" providerId="ADAL" clId="{8AA4DA88-C8FD-425C-8C9A-53128D008B45}" dt="2023-08-02T13:18:37.604" v="1087" actId="20577"/>
        <pc:sldMkLst>
          <pc:docMk/>
          <pc:sldMk cId="1372812101" sldId="1935"/>
        </pc:sldMkLst>
        <pc:spChg chg="mod">
          <ac:chgData name="Jillian Gentry-Winston" userId="d7584a09-5418-4e96-8d83-d4b819a00270" providerId="ADAL" clId="{8AA4DA88-C8FD-425C-8C9A-53128D008B45}" dt="2023-08-02T13:18:37.604" v="1087" actId="20577"/>
          <ac:spMkLst>
            <pc:docMk/>
            <pc:sldMk cId="1372812101" sldId="1935"/>
            <ac:spMk id="5" creationId="{F50F567A-E272-497D-9E5E-4671A1709E71}"/>
          </ac:spMkLst>
        </pc:spChg>
      </pc:sldChg>
      <pc:sldChg chg="modSp mod">
        <pc:chgData name="Jillian Gentry-Winston" userId="d7584a09-5418-4e96-8d83-d4b819a00270" providerId="ADAL" clId="{8AA4DA88-C8FD-425C-8C9A-53128D008B45}" dt="2023-07-31T20:22:11.861" v="390" actId="20577"/>
        <pc:sldMkLst>
          <pc:docMk/>
          <pc:sldMk cId="3981156154" sldId="1937"/>
        </pc:sldMkLst>
        <pc:spChg chg="mod">
          <ac:chgData name="Jillian Gentry-Winston" userId="d7584a09-5418-4e96-8d83-d4b819a00270" providerId="ADAL" clId="{8AA4DA88-C8FD-425C-8C9A-53128D008B45}" dt="2023-07-31T20:22:11.861" v="390" actId="20577"/>
          <ac:spMkLst>
            <pc:docMk/>
            <pc:sldMk cId="3981156154" sldId="1937"/>
            <ac:spMk id="2" creationId="{01C30C8B-6DB7-1A40-AA29-B9F55D2AB49D}"/>
          </ac:spMkLst>
        </pc:spChg>
      </pc:sldChg>
      <pc:sldChg chg="modSp mod modClrScheme chgLayout">
        <pc:chgData name="Jillian Gentry-Winston" userId="d7584a09-5418-4e96-8d83-d4b819a00270" providerId="ADAL" clId="{8AA4DA88-C8FD-425C-8C9A-53128D008B45}" dt="2023-07-31T20:19:30.928" v="281" actId="700"/>
        <pc:sldMkLst>
          <pc:docMk/>
          <pc:sldMk cId="2555674243" sldId="2014"/>
        </pc:sldMkLst>
        <pc:spChg chg="mod ord">
          <ac:chgData name="Jillian Gentry-Winston" userId="d7584a09-5418-4e96-8d83-d4b819a00270" providerId="ADAL" clId="{8AA4DA88-C8FD-425C-8C9A-53128D008B45}" dt="2023-07-31T20:19:30.928" v="281" actId="700"/>
          <ac:spMkLst>
            <pc:docMk/>
            <pc:sldMk cId="2555674243" sldId="2014"/>
            <ac:spMk id="2" creationId="{C99B1D50-33A3-E51B-485E-AC60E0729AAE}"/>
          </ac:spMkLst>
        </pc:spChg>
        <pc:spChg chg="mod ord">
          <ac:chgData name="Jillian Gentry-Winston" userId="d7584a09-5418-4e96-8d83-d4b819a00270" providerId="ADAL" clId="{8AA4DA88-C8FD-425C-8C9A-53128D008B45}" dt="2023-07-31T20:19:30.928" v="281" actId="700"/>
          <ac:spMkLst>
            <pc:docMk/>
            <pc:sldMk cId="2555674243" sldId="2014"/>
            <ac:spMk id="3" creationId="{803CD6C7-4665-22DA-4270-CD2581F27F26}"/>
          </ac:spMkLst>
        </pc:spChg>
        <pc:spChg chg="mod ord">
          <ac:chgData name="Jillian Gentry-Winston" userId="d7584a09-5418-4e96-8d83-d4b819a00270" providerId="ADAL" clId="{8AA4DA88-C8FD-425C-8C9A-53128D008B45}" dt="2023-07-31T20:19:30.928" v="281" actId="700"/>
          <ac:spMkLst>
            <pc:docMk/>
            <pc:sldMk cId="2555674243" sldId="2014"/>
            <ac:spMk id="4" creationId="{92002FAA-38D4-6DA5-14A5-162CB9DD2C2A}"/>
          </ac:spMkLst>
        </pc:spChg>
        <pc:spChg chg="mod ord">
          <ac:chgData name="Jillian Gentry-Winston" userId="d7584a09-5418-4e96-8d83-d4b819a00270" providerId="ADAL" clId="{8AA4DA88-C8FD-425C-8C9A-53128D008B45}" dt="2023-07-31T20:19:30.928" v="281" actId="700"/>
          <ac:spMkLst>
            <pc:docMk/>
            <pc:sldMk cId="2555674243" sldId="2014"/>
            <ac:spMk id="5" creationId="{070E145E-C182-9801-9035-203146B549A4}"/>
          </ac:spMkLst>
        </pc:spChg>
        <pc:spChg chg="mod ord">
          <ac:chgData name="Jillian Gentry-Winston" userId="d7584a09-5418-4e96-8d83-d4b819a00270" providerId="ADAL" clId="{8AA4DA88-C8FD-425C-8C9A-53128D008B45}" dt="2023-07-31T20:19:30.928" v="281" actId="700"/>
          <ac:spMkLst>
            <pc:docMk/>
            <pc:sldMk cId="2555674243" sldId="2014"/>
            <ac:spMk id="6" creationId="{EEF51320-CE17-1AC3-DA0C-9BFD43FBEF36}"/>
          </ac:spMkLst>
        </pc:spChg>
        <pc:spChg chg="mod ord">
          <ac:chgData name="Jillian Gentry-Winston" userId="d7584a09-5418-4e96-8d83-d4b819a00270" providerId="ADAL" clId="{8AA4DA88-C8FD-425C-8C9A-53128D008B45}" dt="2023-07-31T20:19:30.928" v="281" actId="700"/>
          <ac:spMkLst>
            <pc:docMk/>
            <pc:sldMk cId="2555674243" sldId="2014"/>
            <ac:spMk id="7" creationId="{283F71B5-801D-D781-182A-8B8752F3BBF1}"/>
          </ac:spMkLst>
        </pc:spChg>
        <pc:spChg chg="mod">
          <ac:chgData name="Jillian Gentry-Winston" userId="d7584a09-5418-4e96-8d83-d4b819a00270" providerId="ADAL" clId="{8AA4DA88-C8FD-425C-8C9A-53128D008B45}" dt="2023-07-31T20:19:17.698" v="276" actId="14100"/>
          <ac:spMkLst>
            <pc:docMk/>
            <pc:sldMk cId="2555674243" sldId="2014"/>
            <ac:spMk id="13" creationId="{97881186-2FFF-6C10-410B-412691681D26}"/>
          </ac:spMkLst>
        </pc:spChg>
        <pc:spChg chg="mod">
          <ac:chgData name="Jillian Gentry-Winston" userId="d7584a09-5418-4e96-8d83-d4b819a00270" providerId="ADAL" clId="{8AA4DA88-C8FD-425C-8C9A-53128D008B45}" dt="2023-07-31T20:19:17.698" v="276" actId="14100"/>
          <ac:spMkLst>
            <pc:docMk/>
            <pc:sldMk cId="2555674243" sldId="2014"/>
            <ac:spMk id="14" creationId="{299EDA22-0DE4-41A6-87E0-3D8F68747813}"/>
          </ac:spMkLst>
        </pc:spChg>
        <pc:spChg chg="mod">
          <ac:chgData name="Jillian Gentry-Winston" userId="d7584a09-5418-4e96-8d83-d4b819a00270" providerId="ADAL" clId="{8AA4DA88-C8FD-425C-8C9A-53128D008B45}" dt="2023-07-31T20:19:17.698" v="276" actId="14100"/>
          <ac:spMkLst>
            <pc:docMk/>
            <pc:sldMk cId="2555674243" sldId="2014"/>
            <ac:spMk id="15" creationId="{4EF83246-92EC-04B3-9951-E65D2AA3CC38}"/>
          </ac:spMkLst>
        </pc:spChg>
        <pc:spChg chg="mod">
          <ac:chgData name="Jillian Gentry-Winston" userId="d7584a09-5418-4e96-8d83-d4b819a00270" providerId="ADAL" clId="{8AA4DA88-C8FD-425C-8C9A-53128D008B45}" dt="2023-07-31T20:19:17.698" v="276" actId="14100"/>
          <ac:spMkLst>
            <pc:docMk/>
            <pc:sldMk cId="2555674243" sldId="2014"/>
            <ac:spMk id="17" creationId="{66E877EC-9176-DFF2-7D62-1E58DD9F9890}"/>
          </ac:spMkLst>
        </pc:spChg>
        <pc:spChg chg="mod">
          <ac:chgData name="Jillian Gentry-Winston" userId="d7584a09-5418-4e96-8d83-d4b819a00270" providerId="ADAL" clId="{8AA4DA88-C8FD-425C-8C9A-53128D008B45}" dt="2023-07-31T20:19:17.698" v="276" actId="14100"/>
          <ac:spMkLst>
            <pc:docMk/>
            <pc:sldMk cId="2555674243" sldId="2014"/>
            <ac:spMk id="19" creationId="{37B47945-CE84-9827-073B-A70C86D2F26B}"/>
          </ac:spMkLst>
        </pc:spChg>
      </pc:sldChg>
      <pc:sldChg chg="modSp mod">
        <pc:chgData name="Jillian Gentry-Winston" userId="d7584a09-5418-4e96-8d83-d4b819a00270" providerId="ADAL" clId="{8AA4DA88-C8FD-425C-8C9A-53128D008B45}" dt="2023-08-01T12:32:43.617" v="864" actId="20577"/>
        <pc:sldMkLst>
          <pc:docMk/>
          <pc:sldMk cId="2598822614" sldId="2017"/>
        </pc:sldMkLst>
        <pc:spChg chg="mod">
          <ac:chgData name="Jillian Gentry-Winston" userId="d7584a09-5418-4e96-8d83-d4b819a00270" providerId="ADAL" clId="{8AA4DA88-C8FD-425C-8C9A-53128D008B45}" dt="2023-08-01T12:32:43.617" v="864" actId="20577"/>
          <ac:spMkLst>
            <pc:docMk/>
            <pc:sldMk cId="2598822614" sldId="2017"/>
            <ac:spMk id="15" creationId="{4EF83246-92EC-04B3-9951-E65D2AA3CC38}"/>
          </ac:spMkLst>
        </pc:spChg>
      </pc:sldChg>
      <pc:sldChg chg="addSp delSp modSp mod modClrScheme chgLayout">
        <pc:chgData name="Jillian Gentry-Winston" userId="d7584a09-5418-4e96-8d83-d4b819a00270" providerId="ADAL" clId="{8AA4DA88-C8FD-425C-8C9A-53128D008B45}" dt="2023-08-01T12:48:27.501" v="992" actId="1076"/>
        <pc:sldMkLst>
          <pc:docMk/>
          <pc:sldMk cId="2008747502" sldId="2020"/>
        </pc:sldMkLst>
        <pc:spChg chg="del mod">
          <ac:chgData name="Jillian Gentry-Winston" userId="d7584a09-5418-4e96-8d83-d4b819a00270" providerId="ADAL" clId="{8AA4DA88-C8FD-425C-8C9A-53128D008B45}" dt="2023-08-01T12:48:11.635" v="986" actId="478"/>
          <ac:spMkLst>
            <pc:docMk/>
            <pc:sldMk cId="2008747502" sldId="2020"/>
            <ac:spMk id="2" creationId="{0271F7D7-B851-D786-32B4-44BF3506111B}"/>
          </ac:spMkLst>
        </pc:spChg>
        <pc:spChg chg="mod">
          <ac:chgData name="Jillian Gentry-Winston" userId="d7584a09-5418-4e96-8d83-d4b819a00270" providerId="ADAL" clId="{8AA4DA88-C8FD-425C-8C9A-53128D008B45}" dt="2023-08-01T12:47:37.723" v="980" actId="207"/>
          <ac:spMkLst>
            <pc:docMk/>
            <pc:sldMk cId="2008747502" sldId="2020"/>
            <ac:spMk id="3" creationId="{D423E455-EC7F-3897-9AAA-FBF460173981}"/>
          </ac:spMkLst>
        </pc:spChg>
        <pc:spChg chg="add mod ord">
          <ac:chgData name="Jillian Gentry-Winston" userId="d7584a09-5418-4e96-8d83-d4b819a00270" providerId="ADAL" clId="{8AA4DA88-C8FD-425C-8C9A-53128D008B45}" dt="2023-08-01T12:48:27.501" v="992" actId="1076"/>
          <ac:spMkLst>
            <pc:docMk/>
            <pc:sldMk cId="2008747502" sldId="2020"/>
            <ac:spMk id="6" creationId="{10600480-E553-4A57-15E3-41F6E8EC59DD}"/>
          </ac:spMkLst>
        </pc:spChg>
        <pc:spChg chg="add del mod ord">
          <ac:chgData name="Jillian Gentry-Winston" userId="d7584a09-5418-4e96-8d83-d4b819a00270" providerId="ADAL" clId="{8AA4DA88-C8FD-425C-8C9A-53128D008B45}" dt="2023-08-01T12:48:13.708" v="987"/>
          <ac:spMkLst>
            <pc:docMk/>
            <pc:sldMk cId="2008747502" sldId="2020"/>
            <ac:spMk id="10" creationId="{AB2DFF41-9DE4-CEB9-B9B7-973A34401094}"/>
          </ac:spMkLst>
        </pc:spChg>
        <pc:spChg chg="add del mod">
          <ac:chgData name="Jillian Gentry-Winston" userId="d7584a09-5418-4e96-8d83-d4b819a00270" providerId="ADAL" clId="{8AA4DA88-C8FD-425C-8C9A-53128D008B45}" dt="2023-08-01T12:48:13.708" v="987"/>
          <ac:spMkLst>
            <pc:docMk/>
            <pc:sldMk cId="2008747502" sldId="2020"/>
            <ac:spMk id="11" creationId="{5B4B3F88-B4DE-6DCD-0065-F4712DACF753}"/>
          </ac:spMkLst>
        </pc:spChg>
        <pc:spChg chg="add mod">
          <ac:chgData name="Jillian Gentry-Winston" userId="d7584a09-5418-4e96-8d83-d4b819a00270" providerId="ADAL" clId="{8AA4DA88-C8FD-425C-8C9A-53128D008B45}" dt="2023-08-01T12:48:13.708" v="987"/>
          <ac:spMkLst>
            <pc:docMk/>
            <pc:sldMk cId="2008747502" sldId="2020"/>
            <ac:spMk id="12" creationId="{B029620B-F0C6-D526-D8A8-D0597A3F9ADA}"/>
          </ac:spMkLst>
        </pc:spChg>
      </pc:sldChg>
      <pc:sldChg chg="modSp mod addCm modCm">
        <pc:chgData name="Jillian Gentry-Winston" userId="d7584a09-5418-4e96-8d83-d4b819a00270" providerId="ADAL" clId="{8AA4DA88-C8FD-425C-8C9A-53128D008B45}" dt="2023-08-02T13:02:14.401" v="1071"/>
        <pc:sldMkLst>
          <pc:docMk/>
          <pc:sldMk cId="3099212226" sldId="2022"/>
        </pc:sldMkLst>
        <pc:spChg chg="mod">
          <ac:chgData name="Jillian Gentry-Winston" userId="d7584a09-5418-4e96-8d83-d4b819a00270" providerId="ADAL" clId="{8AA4DA88-C8FD-425C-8C9A-53128D008B45}" dt="2023-08-02T13:01:47.259" v="1070" actId="207"/>
          <ac:spMkLst>
            <pc:docMk/>
            <pc:sldMk cId="3099212226" sldId="2022"/>
            <ac:spMk id="5" creationId="{F50F567A-E272-497D-9E5E-4671A1709E71}"/>
          </ac:spMkLst>
        </pc:spChg>
      </pc:sldChg>
      <pc:sldChg chg="modSp mod">
        <pc:chgData name="Jillian Gentry-Winston" userId="d7584a09-5418-4e96-8d83-d4b819a00270" providerId="ADAL" clId="{8AA4DA88-C8FD-425C-8C9A-53128D008B45}" dt="2023-07-31T20:32:31.626" v="791" actId="20577"/>
        <pc:sldMkLst>
          <pc:docMk/>
          <pc:sldMk cId="4129512444" sldId="2026"/>
        </pc:sldMkLst>
        <pc:spChg chg="mod">
          <ac:chgData name="Jillian Gentry-Winston" userId="d7584a09-5418-4e96-8d83-d4b819a00270" providerId="ADAL" clId="{8AA4DA88-C8FD-425C-8C9A-53128D008B45}" dt="2023-07-31T20:32:31.626" v="791" actId="20577"/>
          <ac:spMkLst>
            <pc:docMk/>
            <pc:sldMk cId="4129512444" sldId="2026"/>
            <ac:spMk id="5" creationId="{F50F567A-E272-497D-9E5E-4671A1709E71}"/>
          </ac:spMkLst>
        </pc:spChg>
      </pc:sldChg>
      <pc:sldChg chg="modSp mod">
        <pc:chgData name="Jillian Gentry-Winston" userId="d7584a09-5418-4e96-8d83-d4b819a00270" providerId="ADAL" clId="{8AA4DA88-C8FD-425C-8C9A-53128D008B45}" dt="2023-07-31T20:23:12.027" v="463" actId="20577"/>
        <pc:sldMkLst>
          <pc:docMk/>
          <pc:sldMk cId="2135159723" sldId="2027"/>
        </pc:sldMkLst>
        <pc:spChg chg="mod">
          <ac:chgData name="Jillian Gentry-Winston" userId="d7584a09-5418-4e96-8d83-d4b819a00270" providerId="ADAL" clId="{8AA4DA88-C8FD-425C-8C9A-53128D008B45}" dt="2023-07-31T20:23:12.027" v="463" actId="20577"/>
          <ac:spMkLst>
            <pc:docMk/>
            <pc:sldMk cId="2135159723" sldId="2027"/>
            <ac:spMk id="2" creationId="{B277A58F-2C1F-D132-04BB-1C295C3EF368}"/>
          </ac:spMkLst>
        </pc:spChg>
      </pc:sldChg>
      <pc:sldChg chg="addSp delSp modSp mod">
        <pc:chgData name="Jillian Gentry-Winston" userId="d7584a09-5418-4e96-8d83-d4b819a00270" providerId="ADAL" clId="{8AA4DA88-C8FD-425C-8C9A-53128D008B45}" dt="2023-07-31T20:26:36.099" v="603" actId="20577"/>
        <pc:sldMkLst>
          <pc:docMk/>
          <pc:sldMk cId="4166621462" sldId="2028"/>
        </pc:sldMkLst>
        <pc:spChg chg="mod">
          <ac:chgData name="Jillian Gentry-Winston" userId="d7584a09-5418-4e96-8d83-d4b819a00270" providerId="ADAL" clId="{8AA4DA88-C8FD-425C-8C9A-53128D008B45}" dt="2023-07-31T20:25:50.329" v="581"/>
          <ac:spMkLst>
            <pc:docMk/>
            <pc:sldMk cId="4166621462" sldId="2028"/>
            <ac:spMk id="2" creationId="{57E06F30-4316-E441-B2E8-4AB6232AA3FD}"/>
          </ac:spMkLst>
        </pc:spChg>
        <pc:spChg chg="mod">
          <ac:chgData name="Jillian Gentry-Winston" userId="d7584a09-5418-4e96-8d83-d4b819a00270" providerId="ADAL" clId="{8AA4DA88-C8FD-425C-8C9A-53128D008B45}" dt="2023-07-31T20:25:50.329" v="581"/>
          <ac:spMkLst>
            <pc:docMk/>
            <pc:sldMk cId="4166621462" sldId="2028"/>
            <ac:spMk id="4" creationId="{A53CA897-7B63-DD2E-DB53-0B5F07902E20}"/>
          </ac:spMkLst>
        </pc:spChg>
        <pc:spChg chg="add del mod">
          <ac:chgData name="Jillian Gentry-Winston" userId="d7584a09-5418-4e96-8d83-d4b819a00270" providerId="ADAL" clId="{8AA4DA88-C8FD-425C-8C9A-53128D008B45}" dt="2023-07-31T20:25:50.329" v="581"/>
          <ac:spMkLst>
            <pc:docMk/>
            <pc:sldMk cId="4166621462" sldId="2028"/>
            <ac:spMk id="5" creationId="{AEB8DD87-F772-7FF0-489A-BFB50559E107}"/>
          </ac:spMkLst>
        </pc:spChg>
        <pc:spChg chg="mod">
          <ac:chgData name="Jillian Gentry-Winston" userId="d7584a09-5418-4e96-8d83-d4b819a00270" providerId="ADAL" clId="{8AA4DA88-C8FD-425C-8C9A-53128D008B45}" dt="2023-07-31T20:26:36.099" v="603" actId="20577"/>
          <ac:spMkLst>
            <pc:docMk/>
            <pc:sldMk cId="4166621462" sldId="2028"/>
            <ac:spMk id="6" creationId="{DB96C8C2-BD29-EC8D-EF2A-64840CA04D28}"/>
          </ac:spMkLst>
        </pc:spChg>
        <pc:spChg chg="add del mod">
          <ac:chgData name="Jillian Gentry-Winston" userId="d7584a09-5418-4e96-8d83-d4b819a00270" providerId="ADAL" clId="{8AA4DA88-C8FD-425C-8C9A-53128D008B45}" dt="2023-07-31T20:25:50.329" v="581"/>
          <ac:spMkLst>
            <pc:docMk/>
            <pc:sldMk cId="4166621462" sldId="2028"/>
            <ac:spMk id="7" creationId="{D01F7EDB-4BC5-007A-C971-7565F6C60FEE}"/>
          </ac:spMkLst>
        </pc:spChg>
      </pc:sldChg>
      <pc:sldChg chg="modSp mod">
        <pc:chgData name="Jillian Gentry-Winston" userId="d7584a09-5418-4e96-8d83-d4b819a00270" providerId="ADAL" clId="{8AA4DA88-C8FD-425C-8C9A-53128D008B45}" dt="2023-08-01T12:46:42.317" v="952" actId="1076"/>
        <pc:sldMkLst>
          <pc:docMk/>
          <pc:sldMk cId="2739490956" sldId="2029"/>
        </pc:sldMkLst>
        <pc:spChg chg="mod">
          <ac:chgData name="Jillian Gentry-Winston" userId="d7584a09-5418-4e96-8d83-d4b819a00270" providerId="ADAL" clId="{8AA4DA88-C8FD-425C-8C9A-53128D008B45}" dt="2023-08-01T12:44:06.660" v="939" actId="120"/>
          <ac:spMkLst>
            <pc:docMk/>
            <pc:sldMk cId="2739490956" sldId="2029"/>
            <ac:spMk id="4" creationId="{4D441A16-6C06-E649-5D31-688BE098C686}"/>
          </ac:spMkLst>
        </pc:spChg>
        <pc:spChg chg="mod">
          <ac:chgData name="Jillian Gentry-Winston" userId="d7584a09-5418-4e96-8d83-d4b819a00270" providerId="ADAL" clId="{8AA4DA88-C8FD-425C-8C9A-53128D008B45}" dt="2023-08-01T12:44:25.127" v="947" actId="1076"/>
          <ac:spMkLst>
            <pc:docMk/>
            <pc:sldMk cId="2739490956" sldId="2029"/>
            <ac:spMk id="6" creationId="{24CB38A6-055F-1836-D11F-F2CEDAA8583F}"/>
          </ac:spMkLst>
        </pc:spChg>
        <pc:spChg chg="mod">
          <ac:chgData name="Jillian Gentry-Winston" userId="d7584a09-5418-4e96-8d83-d4b819a00270" providerId="ADAL" clId="{8AA4DA88-C8FD-425C-8C9A-53128D008B45}" dt="2023-08-01T12:46:42.317" v="952" actId="1076"/>
          <ac:spMkLst>
            <pc:docMk/>
            <pc:sldMk cId="2739490956" sldId="2029"/>
            <ac:spMk id="8" creationId="{634D8EAE-2305-4481-C13D-48D543E9CA3C}"/>
          </ac:spMkLst>
        </pc:spChg>
        <pc:spChg chg="mod">
          <ac:chgData name="Jillian Gentry-Winston" userId="d7584a09-5418-4e96-8d83-d4b819a00270" providerId="ADAL" clId="{8AA4DA88-C8FD-425C-8C9A-53128D008B45}" dt="2023-08-01T12:44:34.616" v="950" actId="207"/>
          <ac:spMkLst>
            <pc:docMk/>
            <pc:sldMk cId="2739490956" sldId="2029"/>
            <ac:spMk id="10" creationId="{C6C4126B-D937-342A-6933-1C350B5F1B6E}"/>
          </ac:spMkLst>
        </pc:spChg>
      </pc:sldChg>
      <pc:sldChg chg="modSp mod">
        <pc:chgData name="Jillian Gentry-Winston" userId="d7584a09-5418-4e96-8d83-d4b819a00270" providerId="ADAL" clId="{8AA4DA88-C8FD-425C-8C9A-53128D008B45}" dt="2023-07-31T20:28:32.447" v="645" actId="14100"/>
        <pc:sldMkLst>
          <pc:docMk/>
          <pc:sldMk cId="952886809" sldId="2030"/>
        </pc:sldMkLst>
        <pc:spChg chg="mod">
          <ac:chgData name="Jillian Gentry-Winston" userId="d7584a09-5418-4e96-8d83-d4b819a00270" providerId="ADAL" clId="{8AA4DA88-C8FD-425C-8C9A-53128D008B45}" dt="2023-07-31T20:28:32.447" v="645" actId="14100"/>
          <ac:spMkLst>
            <pc:docMk/>
            <pc:sldMk cId="952886809" sldId="2030"/>
            <ac:spMk id="6" creationId="{DB96C8C2-BD29-EC8D-EF2A-64840CA04D28}"/>
          </ac:spMkLst>
        </pc:spChg>
      </pc:sldChg>
      <pc:sldChg chg="modSp mod">
        <pc:chgData name="Jillian Gentry-Winston" userId="d7584a09-5418-4e96-8d83-d4b819a00270" providerId="ADAL" clId="{8AA4DA88-C8FD-425C-8C9A-53128D008B45}" dt="2023-08-01T12:47:10.052" v="954" actId="20577"/>
        <pc:sldMkLst>
          <pc:docMk/>
          <pc:sldMk cId="1581305664" sldId="2033"/>
        </pc:sldMkLst>
        <pc:spChg chg="mod">
          <ac:chgData name="Jillian Gentry-Winston" userId="d7584a09-5418-4e96-8d83-d4b819a00270" providerId="ADAL" clId="{8AA4DA88-C8FD-425C-8C9A-53128D008B45}" dt="2023-08-01T12:47:10.052" v="954" actId="20577"/>
          <ac:spMkLst>
            <pc:docMk/>
            <pc:sldMk cId="1581305664" sldId="2033"/>
            <ac:spMk id="3" creationId="{51A20A2B-5190-8C9A-5DB0-5077BB7493D6}"/>
          </ac:spMkLst>
        </pc:spChg>
      </pc:sldChg>
      <pc:sldChg chg="modSp mod">
        <pc:chgData name="Jillian Gentry-Winston" userId="d7584a09-5418-4e96-8d83-d4b819a00270" providerId="ADAL" clId="{8AA4DA88-C8FD-425C-8C9A-53128D008B45}" dt="2023-07-31T20:27:50.663" v="632" actId="20577"/>
        <pc:sldMkLst>
          <pc:docMk/>
          <pc:sldMk cId="3103361987" sldId="2034"/>
        </pc:sldMkLst>
        <pc:spChg chg="mod">
          <ac:chgData name="Jillian Gentry-Winston" userId="d7584a09-5418-4e96-8d83-d4b819a00270" providerId="ADAL" clId="{8AA4DA88-C8FD-425C-8C9A-53128D008B45}" dt="2023-07-31T20:27:50.663" v="632" actId="20577"/>
          <ac:spMkLst>
            <pc:docMk/>
            <pc:sldMk cId="3103361987" sldId="2034"/>
            <ac:spMk id="3" creationId="{08EAFC4C-C94A-FBE0-9322-E4C6131F5639}"/>
          </ac:spMkLst>
        </pc:spChg>
      </pc:sldChg>
      <pc:sldChg chg="addSp delSp modSp new mod">
        <pc:chgData name="Jillian Gentry-Winston" userId="d7584a09-5418-4e96-8d83-d4b819a00270" providerId="ADAL" clId="{8AA4DA88-C8FD-425C-8C9A-53128D008B45}" dt="2023-08-11T19:39:56.561" v="1089" actId="20577"/>
        <pc:sldMkLst>
          <pc:docMk/>
          <pc:sldMk cId="3840147249" sldId="2038"/>
        </pc:sldMkLst>
        <pc:spChg chg="mod">
          <ac:chgData name="Jillian Gentry-Winston" userId="d7584a09-5418-4e96-8d83-d4b819a00270" providerId="ADAL" clId="{8AA4DA88-C8FD-425C-8C9A-53128D008B45}" dt="2023-07-31T20:16:08.302" v="105" actId="20577"/>
          <ac:spMkLst>
            <pc:docMk/>
            <pc:sldMk cId="3840147249" sldId="2038"/>
            <ac:spMk id="2" creationId="{BB086316-E144-F58F-5C67-F0674B36571A}"/>
          </ac:spMkLst>
        </pc:spChg>
        <pc:spChg chg="mod">
          <ac:chgData name="Jillian Gentry-Winston" userId="d7584a09-5418-4e96-8d83-d4b819a00270" providerId="ADAL" clId="{8AA4DA88-C8FD-425C-8C9A-53128D008B45}" dt="2023-08-11T19:39:56.561" v="1089" actId="20577"/>
          <ac:spMkLst>
            <pc:docMk/>
            <pc:sldMk cId="3840147249" sldId="2038"/>
            <ac:spMk id="3" creationId="{AF51DAA2-305B-074A-DC28-18E6415DF39A}"/>
          </ac:spMkLst>
        </pc:spChg>
        <pc:spChg chg="del">
          <ac:chgData name="Jillian Gentry-Winston" userId="d7584a09-5418-4e96-8d83-d4b819a00270" providerId="ADAL" clId="{8AA4DA88-C8FD-425C-8C9A-53128D008B45}" dt="2023-07-31T20:15:57.276" v="76" actId="931"/>
          <ac:spMkLst>
            <pc:docMk/>
            <pc:sldMk cId="3840147249" sldId="2038"/>
            <ac:spMk id="4" creationId="{BB9BDD47-2A21-F21A-7A3D-AB62819510EF}"/>
          </ac:spMkLst>
        </pc:spChg>
        <pc:picChg chg="add mod">
          <ac:chgData name="Jillian Gentry-Winston" userId="d7584a09-5418-4e96-8d83-d4b819a00270" providerId="ADAL" clId="{8AA4DA88-C8FD-425C-8C9A-53128D008B45}" dt="2023-07-31T20:15:58.859" v="78" actId="962"/>
          <ac:picMkLst>
            <pc:docMk/>
            <pc:sldMk cId="3840147249" sldId="2038"/>
            <ac:picMk id="6" creationId="{3890052E-40EA-63AA-2838-D38F081A38D2}"/>
          </ac:picMkLst>
        </pc:picChg>
      </pc:sldChg>
      <pc:sldChg chg="add del">
        <pc:chgData name="Jillian Gentry-Winston" userId="d7584a09-5418-4e96-8d83-d4b819a00270" providerId="ADAL" clId="{8AA4DA88-C8FD-425C-8C9A-53128D008B45}" dt="2023-08-19T02:48:45.381" v="1090" actId="47"/>
        <pc:sldMkLst>
          <pc:docMk/>
          <pc:sldMk cId="4272745997" sldId="2039"/>
        </pc:sldMkLst>
      </pc:sldChg>
      <pc:sldChg chg="modSp mod">
        <pc:chgData name="Jillian Gentry-Winston" userId="d7584a09-5418-4e96-8d83-d4b819a00270" providerId="ADAL" clId="{8AA4DA88-C8FD-425C-8C9A-53128D008B45}" dt="2023-08-02T13:03:27.647" v="1083" actId="15"/>
        <pc:sldMkLst>
          <pc:docMk/>
          <pc:sldMk cId="1412493351" sldId="2040"/>
        </pc:sldMkLst>
        <pc:spChg chg="mod">
          <ac:chgData name="Jillian Gentry-Winston" userId="d7584a09-5418-4e96-8d83-d4b819a00270" providerId="ADAL" clId="{8AA4DA88-C8FD-425C-8C9A-53128D008B45}" dt="2023-08-02T13:03:27.647" v="1083" actId="15"/>
          <ac:spMkLst>
            <pc:docMk/>
            <pc:sldMk cId="1412493351" sldId="2040"/>
            <ac:spMk id="3" creationId="{AF51DAA2-305B-074A-DC28-18E6415DF39A}"/>
          </ac:spMkLst>
        </pc:spChg>
      </pc:sldChg>
      <pc:sldChg chg="add ord">
        <pc:chgData name="Jillian Gentry-Winston" userId="d7584a09-5418-4e96-8d83-d4b819a00270" providerId="ADAL" clId="{8AA4DA88-C8FD-425C-8C9A-53128D008B45}" dt="2023-08-19T02:48:47.546" v="1093"/>
        <pc:sldMkLst>
          <pc:docMk/>
          <pc:sldMk cId="1134078461" sldId="2041"/>
        </pc:sldMkLst>
      </pc:sldChg>
      <pc:sldMasterChg chg="delSldLayout modSldLayout">
        <pc:chgData name="Jillian Gentry-Winston" userId="d7584a09-5418-4e96-8d83-d4b819a00270" providerId="ADAL" clId="{8AA4DA88-C8FD-425C-8C9A-53128D008B45}" dt="2023-08-19T02:48:45.381" v="1090" actId="47"/>
        <pc:sldMasterMkLst>
          <pc:docMk/>
          <pc:sldMasterMk cId="3932844464" sldId="2147483915"/>
        </pc:sldMasterMkLst>
        <pc:sldLayoutChg chg="modSp">
          <pc:chgData name="Jillian Gentry-Winston" userId="d7584a09-5418-4e96-8d83-d4b819a00270" providerId="ADAL" clId="{8AA4DA88-C8FD-425C-8C9A-53128D008B45}" dt="2023-07-31T20:16:58.119" v="110"/>
          <pc:sldLayoutMkLst>
            <pc:docMk/>
            <pc:sldMasterMk cId="3932844464" sldId="2147483915"/>
            <pc:sldLayoutMk cId="1605608159" sldId="2147483960"/>
          </pc:sldLayoutMkLst>
          <pc:spChg chg="mod">
            <ac:chgData name="Jillian Gentry-Winston" userId="d7584a09-5418-4e96-8d83-d4b819a00270" providerId="ADAL" clId="{8AA4DA88-C8FD-425C-8C9A-53128D008B45}" dt="2023-07-31T20:16:58.119" v="110"/>
            <ac:spMkLst>
              <pc:docMk/>
              <pc:sldMasterMk cId="3932844464" sldId="2147483915"/>
              <pc:sldLayoutMk cId="1605608159" sldId="2147483960"/>
              <ac:spMk id="3" creationId="{856F5E18-B513-F447-A082-DD28AB8845FC}"/>
            </ac:spMkLst>
          </pc:spChg>
        </pc:sldLayoutChg>
        <pc:sldLayoutChg chg="del">
          <pc:chgData name="Jillian Gentry-Winston" userId="d7584a09-5418-4e96-8d83-d4b819a00270" providerId="ADAL" clId="{8AA4DA88-C8FD-425C-8C9A-53128D008B45}" dt="2023-08-01T12:52:24.488" v="1007" actId="47"/>
          <pc:sldLayoutMkLst>
            <pc:docMk/>
            <pc:sldMasterMk cId="3932844464" sldId="2147483915"/>
            <pc:sldLayoutMk cId="650441103" sldId="2147483990"/>
          </pc:sldLayoutMkLst>
        </pc:sldLayoutChg>
        <pc:sldLayoutChg chg="del">
          <pc:chgData name="Jillian Gentry-Winston" userId="d7584a09-5418-4e96-8d83-d4b819a00270" providerId="ADAL" clId="{8AA4DA88-C8FD-425C-8C9A-53128D008B45}" dt="2023-08-19T02:48:45.381" v="1090" actId="47"/>
          <pc:sldLayoutMkLst>
            <pc:docMk/>
            <pc:sldMasterMk cId="3932844464" sldId="2147483915"/>
            <pc:sldLayoutMk cId="2039256377" sldId="2147483995"/>
          </pc:sldLayoutMkLst>
        </pc:sldLayoutChg>
      </pc:sldMasterChg>
    </pc:docChg>
  </pc:docChgLst>
  <pc:docChgLst>
    <pc:chgData name="Geneva Taylor" userId="4a55333a-587b-4c7a-babb-720e73bb3622" providerId="ADAL" clId="{9511960B-2E0A-455E-A592-38B10FD0F17D}"/>
    <pc:docChg chg="modSld addSection modSection">
      <pc:chgData name="Geneva Taylor" userId="4a55333a-587b-4c7a-babb-720e73bb3622" providerId="ADAL" clId="{9511960B-2E0A-455E-A592-38B10FD0F17D}" dt="2023-08-16T19:59:05.938" v="69" actId="20577"/>
      <pc:docMkLst>
        <pc:docMk/>
      </pc:docMkLst>
      <pc:sldChg chg="modNotesTx">
        <pc:chgData name="Geneva Taylor" userId="4a55333a-587b-4c7a-babb-720e73bb3622" providerId="ADAL" clId="{9511960B-2E0A-455E-A592-38B10FD0F17D}" dt="2023-08-16T19:55:54.734" v="53" actId="20577"/>
        <pc:sldMkLst>
          <pc:docMk/>
          <pc:sldMk cId="3291546964" sldId="265"/>
        </pc:sldMkLst>
      </pc:sldChg>
      <pc:sldChg chg="modNotesTx">
        <pc:chgData name="Geneva Taylor" userId="4a55333a-587b-4c7a-babb-720e73bb3622" providerId="ADAL" clId="{9511960B-2E0A-455E-A592-38B10FD0F17D}" dt="2023-08-16T19:56:08.837" v="54" actId="20577"/>
        <pc:sldMkLst>
          <pc:docMk/>
          <pc:sldMk cId="895836933" sldId="1708"/>
        </pc:sldMkLst>
      </pc:sldChg>
      <pc:sldChg chg="modNotesTx">
        <pc:chgData name="Geneva Taylor" userId="4a55333a-587b-4c7a-babb-720e73bb3622" providerId="ADAL" clId="{9511960B-2E0A-455E-A592-38B10FD0F17D}" dt="2023-08-16T19:56:53.143" v="58" actId="20577"/>
        <pc:sldMkLst>
          <pc:docMk/>
          <pc:sldMk cId="1167056713" sldId="1896"/>
        </pc:sldMkLst>
      </pc:sldChg>
      <pc:sldChg chg="modNotesTx">
        <pc:chgData name="Geneva Taylor" userId="4a55333a-587b-4c7a-babb-720e73bb3622" providerId="ADAL" clId="{9511960B-2E0A-455E-A592-38B10FD0F17D}" dt="2023-08-16T19:56:23.047" v="56" actId="20577"/>
        <pc:sldMkLst>
          <pc:docMk/>
          <pc:sldMk cId="3626143783" sldId="1910"/>
        </pc:sldMkLst>
      </pc:sldChg>
      <pc:sldChg chg="modNotesTx">
        <pc:chgData name="Geneva Taylor" userId="4a55333a-587b-4c7a-babb-720e73bb3622" providerId="ADAL" clId="{9511960B-2E0A-455E-A592-38B10FD0F17D}" dt="2023-08-16T19:59:05.938" v="69" actId="20577"/>
        <pc:sldMkLst>
          <pc:docMk/>
          <pc:sldMk cId="3981156154" sldId="1937"/>
        </pc:sldMkLst>
      </pc:sldChg>
      <pc:sldChg chg="modNotesTx">
        <pc:chgData name="Geneva Taylor" userId="4a55333a-587b-4c7a-babb-720e73bb3622" providerId="ADAL" clId="{9511960B-2E0A-455E-A592-38B10FD0F17D}" dt="2023-08-16T19:57:11.108" v="60" actId="20577"/>
        <pc:sldMkLst>
          <pc:docMk/>
          <pc:sldMk cId="1731209375" sldId="2023"/>
        </pc:sldMkLst>
      </pc:sldChg>
      <pc:sldChg chg="modNotesTx">
        <pc:chgData name="Geneva Taylor" userId="4a55333a-587b-4c7a-babb-720e73bb3622" providerId="ADAL" clId="{9511960B-2E0A-455E-A592-38B10FD0F17D}" dt="2023-08-16T19:57:45.124" v="62" actId="20577"/>
        <pc:sldMkLst>
          <pc:docMk/>
          <pc:sldMk cId="805562979" sldId="2024"/>
        </pc:sldMkLst>
      </pc:sldChg>
      <pc:sldChg chg="modNotesTx">
        <pc:chgData name="Geneva Taylor" userId="4a55333a-587b-4c7a-babb-720e73bb3622" providerId="ADAL" clId="{9511960B-2E0A-455E-A592-38B10FD0F17D}" dt="2023-08-16T19:58:02.553" v="66" actId="20577"/>
        <pc:sldMkLst>
          <pc:docMk/>
          <pc:sldMk cId="3452371013" sldId="2025"/>
        </pc:sldMkLst>
      </pc:sldChg>
      <pc:sldChg chg="modNotesTx">
        <pc:chgData name="Geneva Taylor" userId="4a55333a-587b-4c7a-babb-720e73bb3622" providerId="ADAL" clId="{9511960B-2E0A-455E-A592-38B10FD0F17D}" dt="2023-08-16T19:58:34.549" v="67" actId="20577"/>
        <pc:sldMkLst>
          <pc:docMk/>
          <pc:sldMk cId="2135159723" sldId="2027"/>
        </pc:sldMkLst>
      </pc:sldChg>
      <pc:sldChg chg="modNotesTx">
        <pc:chgData name="Geneva Taylor" userId="4a55333a-587b-4c7a-babb-720e73bb3622" providerId="ADAL" clId="{9511960B-2E0A-455E-A592-38B10FD0F17D}" dt="2023-08-16T19:57:51.792" v="64" actId="20577"/>
        <pc:sldMkLst>
          <pc:docMk/>
          <pc:sldMk cId="3603089993" sldId="2037"/>
        </pc:sldMkLst>
      </pc:sldChg>
    </pc:docChg>
  </pc:docChgLst>
  <pc:docChgLst>
    <pc:chgData name="Geneva Taylor" userId="S::geneva.taylor@tnedu.gov::4a55333a-587b-4c7a-babb-720e73bb3622" providerId="AD" clId="Web-{6CCF2F71-AD65-324F-1B1A-F4F4D44D4A83}"/>
    <pc:docChg chg="mod delSld modSld">
      <pc:chgData name="Geneva Taylor" userId="S::geneva.taylor@tnedu.gov::4a55333a-587b-4c7a-babb-720e73bb3622" providerId="AD" clId="Web-{6CCF2F71-AD65-324F-1B1A-F4F4D44D4A83}" dt="2023-07-25T19:16:42.720" v="331" actId="20577"/>
      <pc:docMkLst>
        <pc:docMk/>
      </pc:docMkLst>
      <pc:sldChg chg="modSp">
        <pc:chgData name="Geneva Taylor" userId="S::geneva.taylor@tnedu.gov::4a55333a-587b-4c7a-babb-720e73bb3622" providerId="AD" clId="Web-{6CCF2F71-AD65-324F-1B1A-F4F4D44D4A83}" dt="2023-07-25T18:42:08.927" v="2" actId="20577"/>
        <pc:sldMkLst>
          <pc:docMk/>
          <pc:sldMk cId="1343016321" sldId="1706"/>
        </pc:sldMkLst>
        <pc:spChg chg="mod">
          <ac:chgData name="Geneva Taylor" userId="S::geneva.taylor@tnedu.gov::4a55333a-587b-4c7a-babb-720e73bb3622" providerId="AD" clId="Web-{6CCF2F71-AD65-324F-1B1A-F4F4D44D4A83}" dt="2023-07-25T18:42:08.927" v="2" actId="20577"/>
          <ac:spMkLst>
            <pc:docMk/>
            <pc:sldMk cId="1343016321" sldId="1706"/>
            <ac:spMk id="4" creationId="{8B208EAA-7C3E-BE41-9859-5E07776E0ED1}"/>
          </ac:spMkLst>
        </pc:spChg>
      </pc:sldChg>
      <pc:sldChg chg="modSp">
        <pc:chgData name="Geneva Taylor" userId="S::geneva.taylor@tnedu.gov::4a55333a-587b-4c7a-babb-720e73bb3622" providerId="AD" clId="Web-{6CCF2F71-AD65-324F-1B1A-F4F4D44D4A83}" dt="2023-07-25T18:56:37.962" v="299" actId="14100"/>
        <pc:sldMkLst>
          <pc:docMk/>
          <pc:sldMk cId="3099805902" sldId="1726"/>
        </pc:sldMkLst>
        <pc:spChg chg="mod">
          <ac:chgData name="Geneva Taylor" userId="S::geneva.taylor@tnedu.gov::4a55333a-587b-4c7a-babb-720e73bb3622" providerId="AD" clId="Web-{6CCF2F71-AD65-324F-1B1A-F4F4D44D4A83}" dt="2023-07-25T18:56:37.962" v="299" actId="14100"/>
          <ac:spMkLst>
            <pc:docMk/>
            <pc:sldMk cId="3099805902" sldId="1726"/>
            <ac:spMk id="2" creationId="{89645DD6-4BF0-447E-F590-9DA79BEFD00B}"/>
          </ac:spMkLst>
        </pc:spChg>
      </pc:sldChg>
      <pc:sldChg chg="modSp">
        <pc:chgData name="Geneva Taylor" userId="S::geneva.taylor@tnedu.gov::4a55333a-587b-4c7a-babb-720e73bb3622" providerId="AD" clId="Web-{6CCF2F71-AD65-324F-1B1A-F4F4D44D4A83}" dt="2023-07-25T19:16:42.720" v="331" actId="20577"/>
        <pc:sldMkLst>
          <pc:docMk/>
          <pc:sldMk cId="2311044711" sldId="1732"/>
        </pc:sldMkLst>
        <pc:spChg chg="mod">
          <ac:chgData name="Geneva Taylor" userId="S::geneva.taylor@tnedu.gov::4a55333a-587b-4c7a-babb-720e73bb3622" providerId="AD" clId="Web-{6CCF2F71-AD65-324F-1B1A-F4F4D44D4A83}" dt="2023-07-25T19:16:42.720" v="331" actId="20577"/>
          <ac:spMkLst>
            <pc:docMk/>
            <pc:sldMk cId="2311044711" sldId="1732"/>
            <ac:spMk id="2" creationId="{2655A2AF-04C6-1D64-4D87-25CE61C99DB1}"/>
          </ac:spMkLst>
        </pc:spChg>
      </pc:sldChg>
      <pc:sldChg chg="modSp">
        <pc:chgData name="Geneva Taylor" userId="S::geneva.taylor@tnedu.gov::4a55333a-587b-4c7a-babb-720e73bb3622" providerId="AD" clId="Web-{6CCF2F71-AD65-324F-1B1A-F4F4D44D4A83}" dt="2023-07-25T18:54:32.078" v="246" actId="20577"/>
        <pc:sldMkLst>
          <pc:docMk/>
          <pc:sldMk cId="3831421809" sldId="1829"/>
        </pc:sldMkLst>
        <pc:spChg chg="mod">
          <ac:chgData name="Geneva Taylor" userId="S::geneva.taylor@tnedu.gov::4a55333a-587b-4c7a-babb-720e73bb3622" providerId="AD" clId="Web-{6CCF2F71-AD65-324F-1B1A-F4F4D44D4A83}" dt="2023-07-25T18:54:32.078" v="246" actId="20577"/>
          <ac:spMkLst>
            <pc:docMk/>
            <pc:sldMk cId="3831421809" sldId="1829"/>
            <ac:spMk id="5" creationId="{F50F567A-E272-497D-9E5E-4671A1709E71}"/>
          </ac:spMkLst>
        </pc:spChg>
      </pc:sldChg>
      <pc:sldChg chg="modSp">
        <pc:chgData name="Geneva Taylor" userId="S::geneva.taylor@tnedu.gov::4a55333a-587b-4c7a-babb-720e73bb3622" providerId="AD" clId="Web-{6CCF2F71-AD65-324F-1B1A-F4F4D44D4A83}" dt="2023-07-25T18:49:42.917" v="229" actId="20577"/>
        <pc:sldMkLst>
          <pc:docMk/>
          <pc:sldMk cId="621045286" sldId="1879"/>
        </pc:sldMkLst>
        <pc:spChg chg="mod">
          <ac:chgData name="Geneva Taylor" userId="S::geneva.taylor@tnedu.gov::4a55333a-587b-4c7a-babb-720e73bb3622" providerId="AD" clId="Web-{6CCF2F71-AD65-324F-1B1A-F4F4D44D4A83}" dt="2023-07-25T18:49:42.917" v="229" actId="20577"/>
          <ac:spMkLst>
            <pc:docMk/>
            <pc:sldMk cId="621045286" sldId="1879"/>
            <ac:spMk id="3" creationId="{2AC637F6-D027-4187-BAE2-7D81EEA4D390}"/>
          </ac:spMkLst>
        </pc:spChg>
      </pc:sldChg>
      <pc:sldChg chg="addCm">
        <pc:chgData name="Geneva Taylor" userId="S::geneva.taylor@tnedu.gov::4a55333a-587b-4c7a-babb-720e73bb3622" providerId="AD" clId="Web-{6CCF2F71-AD65-324F-1B1A-F4F4D44D4A83}" dt="2023-07-25T19:06:56.662" v="315"/>
        <pc:sldMkLst>
          <pc:docMk/>
          <pc:sldMk cId="4012516284" sldId="1887"/>
        </pc:sldMkLst>
      </pc:sldChg>
      <pc:sldChg chg="modSp">
        <pc:chgData name="Geneva Taylor" userId="S::geneva.taylor@tnedu.gov::4a55333a-587b-4c7a-babb-720e73bb3622" providerId="AD" clId="Web-{6CCF2F71-AD65-324F-1B1A-F4F4D44D4A83}" dt="2023-07-25T19:06:33.926" v="313" actId="20577"/>
        <pc:sldMkLst>
          <pc:docMk/>
          <pc:sldMk cId="4269016609" sldId="1889"/>
        </pc:sldMkLst>
        <pc:spChg chg="mod">
          <ac:chgData name="Geneva Taylor" userId="S::geneva.taylor@tnedu.gov::4a55333a-587b-4c7a-babb-720e73bb3622" providerId="AD" clId="Web-{6CCF2F71-AD65-324F-1B1A-F4F4D44D4A83}" dt="2023-07-25T19:06:33.926" v="313" actId="20577"/>
          <ac:spMkLst>
            <pc:docMk/>
            <pc:sldMk cId="4269016609" sldId="1889"/>
            <ac:spMk id="2" creationId="{560D4CC3-51DC-473B-A37F-0286D5278812}"/>
          </ac:spMkLst>
        </pc:spChg>
      </pc:sldChg>
      <pc:sldChg chg="modSp">
        <pc:chgData name="Geneva Taylor" userId="S::geneva.taylor@tnedu.gov::4a55333a-587b-4c7a-babb-720e73bb3622" providerId="AD" clId="Web-{6CCF2F71-AD65-324F-1B1A-F4F4D44D4A83}" dt="2023-07-25T19:06:38.599" v="314" actId="20577"/>
        <pc:sldMkLst>
          <pc:docMk/>
          <pc:sldMk cId="500078423" sldId="1890"/>
        </pc:sldMkLst>
        <pc:spChg chg="mod">
          <ac:chgData name="Geneva Taylor" userId="S::geneva.taylor@tnedu.gov::4a55333a-587b-4c7a-babb-720e73bb3622" providerId="AD" clId="Web-{6CCF2F71-AD65-324F-1B1A-F4F4D44D4A83}" dt="2023-07-25T19:06:38.599" v="314" actId="20577"/>
          <ac:spMkLst>
            <pc:docMk/>
            <pc:sldMk cId="500078423" sldId="1890"/>
            <ac:spMk id="2" creationId="{560D4CC3-51DC-473B-A37F-0286D5278812}"/>
          </ac:spMkLst>
        </pc:spChg>
      </pc:sldChg>
      <pc:sldChg chg="modSp">
        <pc:chgData name="Geneva Taylor" userId="S::geneva.taylor@tnedu.gov::4a55333a-587b-4c7a-babb-720e73bb3622" providerId="AD" clId="Web-{6CCF2F71-AD65-324F-1B1A-F4F4D44D4A83}" dt="2023-07-25T18:45:34.526" v="195" actId="20577"/>
        <pc:sldMkLst>
          <pc:docMk/>
          <pc:sldMk cId="3128807204" sldId="1894"/>
        </pc:sldMkLst>
        <pc:spChg chg="mod">
          <ac:chgData name="Geneva Taylor" userId="S::geneva.taylor@tnedu.gov::4a55333a-587b-4c7a-babb-720e73bb3622" providerId="AD" clId="Web-{6CCF2F71-AD65-324F-1B1A-F4F4D44D4A83}" dt="2023-07-25T18:45:34.526" v="195" actId="20577"/>
          <ac:spMkLst>
            <pc:docMk/>
            <pc:sldMk cId="3128807204" sldId="1894"/>
            <ac:spMk id="4" creationId="{3F63A2C4-91E0-4521-B2D7-9903874DB424}"/>
          </ac:spMkLst>
        </pc:spChg>
      </pc:sldChg>
      <pc:sldChg chg="modSp">
        <pc:chgData name="Geneva Taylor" userId="S::geneva.taylor@tnedu.gov::4a55333a-587b-4c7a-babb-720e73bb3622" providerId="AD" clId="Web-{6CCF2F71-AD65-324F-1B1A-F4F4D44D4A83}" dt="2023-07-25T18:45:38.026" v="203" actId="20577"/>
        <pc:sldMkLst>
          <pc:docMk/>
          <pc:sldMk cId="621231080" sldId="1895"/>
        </pc:sldMkLst>
        <pc:spChg chg="mod">
          <ac:chgData name="Geneva Taylor" userId="S::geneva.taylor@tnedu.gov::4a55333a-587b-4c7a-babb-720e73bb3622" providerId="AD" clId="Web-{6CCF2F71-AD65-324F-1B1A-F4F4D44D4A83}" dt="2023-07-25T18:45:38.026" v="203" actId="20577"/>
          <ac:spMkLst>
            <pc:docMk/>
            <pc:sldMk cId="621231080" sldId="1895"/>
            <ac:spMk id="4" creationId="{3F63A2C4-91E0-4521-B2D7-9903874DB424}"/>
          </ac:spMkLst>
        </pc:spChg>
      </pc:sldChg>
      <pc:sldChg chg="modSp">
        <pc:chgData name="Geneva Taylor" userId="S::geneva.taylor@tnedu.gov::4a55333a-587b-4c7a-babb-720e73bb3622" providerId="AD" clId="Web-{6CCF2F71-AD65-324F-1B1A-F4F4D44D4A83}" dt="2023-07-25T18:45:41.464" v="212" actId="20577"/>
        <pc:sldMkLst>
          <pc:docMk/>
          <pc:sldMk cId="1167056713" sldId="1896"/>
        </pc:sldMkLst>
        <pc:spChg chg="mod">
          <ac:chgData name="Geneva Taylor" userId="S::geneva.taylor@tnedu.gov::4a55333a-587b-4c7a-babb-720e73bb3622" providerId="AD" clId="Web-{6CCF2F71-AD65-324F-1B1A-F4F4D44D4A83}" dt="2023-07-25T18:45:41.464" v="212" actId="20577"/>
          <ac:spMkLst>
            <pc:docMk/>
            <pc:sldMk cId="1167056713" sldId="1896"/>
            <ac:spMk id="4" creationId="{3F63A2C4-91E0-4521-B2D7-9903874DB424}"/>
          </ac:spMkLst>
        </pc:spChg>
      </pc:sldChg>
      <pc:sldChg chg="modSp">
        <pc:chgData name="Geneva Taylor" userId="S::geneva.taylor@tnedu.gov::4a55333a-587b-4c7a-babb-720e73bb3622" providerId="AD" clId="Web-{6CCF2F71-AD65-324F-1B1A-F4F4D44D4A83}" dt="2023-07-25T18:55:13.503" v="275" actId="20577"/>
        <pc:sldMkLst>
          <pc:docMk/>
          <pc:sldMk cId="2865432103" sldId="1911"/>
        </pc:sldMkLst>
        <pc:spChg chg="mod">
          <ac:chgData name="Geneva Taylor" userId="S::geneva.taylor@tnedu.gov::4a55333a-587b-4c7a-babb-720e73bb3622" providerId="AD" clId="Web-{6CCF2F71-AD65-324F-1B1A-F4F4D44D4A83}" dt="2023-07-25T18:55:13.503" v="275" actId="20577"/>
          <ac:spMkLst>
            <pc:docMk/>
            <pc:sldMk cId="2865432103" sldId="1911"/>
            <ac:spMk id="3" creationId="{51A20A2B-5190-8C9A-5DB0-5077BB7493D6}"/>
          </ac:spMkLst>
        </pc:spChg>
      </pc:sldChg>
      <pc:sldChg chg="modSp">
        <pc:chgData name="Geneva Taylor" userId="S::geneva.taylor@tnedu.gov::4a55333a-587b-4c7a-babb-720e73bb3622" providerId="AD" clId="Web-{6CCF2F71-AD65-324F-1B1A-F4F4D44D4A83}" dt="2023-07-25T18:44:52.806" v="184" actId="20577"/>
        <pc:sldMkLst>
          <pc:docMk/>
          <pc:sldMk cId="989601793" sldId="1912"/>
        </pc:sldMkLst>
        <pc:spChg chg="mod">
          <ac:chgData name="Geneva Taylor" userId="S::geneva.taylor@tnedu.gov::4a55333a-587b-4c7a-babb-720e73bb3622" providerId="AD" clId="Web-{6CCF2F71-AD65-324F-1B1A-F4F4D44D4A83}" dt="2023-07-25T18:44:52.806" v="184" actId="20577"/>
          <ac:spMkLst>
            <pc:docMk/>
            <pc:sldMk cId="989601793" sldId="1912"/>
            <ac:spMk id="7" creationId="{C36DBD01-1A3B-6F4B-5EAD-FAC253B267C7}"/>
          </ac:spMkLst>
        </pc:spChg>
      </pc:sldChg>
      <pc:sldChg chg="modSp">
        <pc:chgData name="Geneva Taylor" userId="S::geneva.taylor@tnedu.gov::4a55333a-587b-4c7a-babb-720e73bb3622" providerId="AD" clId="Web-{6CCF2F71-AD65-324F-1B1A-F4F4D44D4A83}" dt="2023-07-25T18:44:18.383" v="175" actId="20577"/>
        <pc:sldMkLst>
          <pc:docMk/>
          <pc:sldMk cId="3584979339" sldId="1914"/>
        </pc:sldMkLst>
        <pc:spChg chg="mod">
          <ac:chgData name="Geneva Taylor" userId="S::geneva.taylor@tnedu.gov::4a55333a-587b-4c7a-babb-720e73bb3622" providerId="AD" clId="Web-{6CCF2F71-AD65-324F-1B1A-F4F4D44D4A83}" dt="2023-07-25T18:43:14.882" v="10" actId="20577"/>
          <ac:spMkLst>
            <pc:docMk/>
            <pc:sldMk cId="3584979339" sldId="1914"/>
            <ac:spMk id="2" creationId="{57E06F30-4316-E441-B2E8-4AB6232AA3FD}"/>
          </ac:spMkLst>
        </pc:spChg>
        <pc:spChg chg="mod">
          <ac:chgData name="Geneva Taylor" userId="S::geneva.taylor@tnedu.gov::4a55333a-587b-4c7a-babb-720e73bb3622" providerId="AD" clId="Web-{6CCF2F71-AD65-324F-1B1A-F4F4D44D4A83}" dt="2023-07-25T18:44:18.383" v="175" actId="20577"/>
          <ac:spMkLst>
            <pc:docMk/>
            <pc:sldMk cId="3584979339" sldId="1914"/>
            <ac:spMk id="6" creationId="{DB96C8C2-BD29-EC8D-EF2A-64840CA04D28}"/>
          </ac:spMkLst>
        </pc:spChg>
      </pc:sldChg>
      <pc:sldChg chg="modSp">
        <pc:chgData name="Geneva Taylor" userId="S::geneva.taylor@tnedu.gov::4a55333a-587b-4c7a-babb-720e73bb3622" providerId="AD" clId="Web-{6CCF2F71-AD65-324F-1B1A-F4F4D44D4A83}" dt="2023-07-25T18:50:11.185" v="235" actId="20577"/>
        <pc:sldMkLst>
          <pc:docMk/>
          <pc:sldMk cId="1521312612" sldId="1922"/>
        </pc:sldMkLst>
        <pc:spChg chg="mod">
          <ac:chgData name="Geneva Taylor" userId="S::geneva.taylor@tnedu.gov::4a55333a-587b-4c7a-babb-720e73bb3622" providerId="AD" clId="Web-{6CCF2F71-AD65-324F-1B1A-F4F4D44D4A83}" dt="2023-07-25T18:50:11.185" v="235" actId="20577"/>
          <ac:spMkLst>
            <pc:docMk/>
            <pc:sldMk cId="1521312612" sldId="1922"/>
            <ac:spMk id="3" creationId="{2AC637F6-D027-4187-BAE2-7D81EEA4D390}"/>
          </ac:spMkLst>
        </pc:spChg>
      </pc:sldChg>
      <pc:sldChg chg="del">
        <pc:chgData name="Geneva Taylor" userId="S::geneva.taylor@tnedu.gov::4a55333a-587b-4c7a-babb-720e73bb3622" providerId="AD" clId="Web-{6CCF2F71-AD65-324F-1B1A-F4F4D44D4A83}" dt="2023-07-25T18:50:14.263" v="236"/>
        <pc:sldMkLst>
          <pc:docMk/>
          <pc:sldMk cId="1513608250" sldId="1923"/>
        </pc:sldMkLst>
      </pc:sldChg>
      <pc:sldChg chg="addCm">
        <pc:chgData name="Geneva Taylor" userId="S::geneva.taylor@tnedu.gov::4a55333a-587b-4c7a-babb-720e73bb3622" providerId="AD" clId="Web-{6CCF2F71-AD65-324F-1B1A-F4F4D44D4A83}" dt="2023-07-25T18:51:51.848" v="238"/>
        <pc:sldMkLst>
          <pc:docMk/>
          <pc:sldMk cId="1939790638" sldId="1926"/>
        </pc:sldMkLst>
      </pc:sldChg>
      <pc:sldChg chg="del">
        <pc:chgData name="Geneva Taylor" userId="S::geneva.taylor@tnedu.gov::4a55333a-587b-4c7a-babb-720e73bb3622" providerId="AD" clId="Web-{6CCF2F71-AD65-324F-1B1A-F4F4D44D4A83}" dt="2023-07-25T18:52:05.708" v="241"/>
        <pc:sldMkLst>
          <pc:docMk/>
          <pc:sldMk cId="158500901" sldId="1928"/>
        </pc:sldMkLst>
      </pc:sldChg>
      <pc:sldChg chg="modSp">
        <pc:chgData name="Geneva Taylor" userId="S::geneva.taylor@tnedu.gov::4a55333a-587b-4c7a-babb-720e73bb3622" providerId="AD" clId="Web-{6CCF2F71-AD65-324F-1B1A-F4F4D44D4A83}" dt="2023-07-25T18:51:59.833" v="240" actId="20577"/>
        <pc:sldMkLst>
          <pc:docMk/>
          <pc:sldMk cId="2625077134" sldId="1929"/>
        </pc:sldMkLst>
        <pc:spChg chg="mod">
          <ac:chgData name="Geneva Taylor" userId="S::geneva.taylor@tnedu.gov::4a55333a-587b-4c7a-babb-720e73bb3622" providerId="AD" clId="Web-{6CCF2F71-AD65-324F-1B1A-F4F4D44D4A83}" dt="2023-07-25T18:51:59.833" v="240" actId="20577"/>
          <ac:spMkLst>
            <pc:docMk/>
            <pc:sldMk cId="2625077134" sldId="1929"/>
            <ac:spMk id="3" creationId="{2AC637F6-D027-4187-BAE2-7D81EEA4D390}"/>
          </ac:spMkLst>
        </pc:spChg>
      </pc:sldChg>
      <pc:sldChg chg="modSp addCm">
        <pc:chgData name="Geneva Taylor" userId="S::geneva.taylor@tnedu.gov::4a55333a-587b-4c7a-babb-720e73bb3622" providerId="AD" clId="Web-{6CCF2F71-AD65-324F-1B1A-F4F4D44D4A83}" dt="2023-07-25T19:01:29.905" v="301"/>
        <pc:sldMkLst>
          <pc:docMk/>
          <pc:sldMk cId="2319137483" sldId="2019"/>
        </pc:sldMkLst>
        <pc:spChg chg="mod">
          <ac:chgData name="Geneva Taylor" userId="S::geneva.taylor@tnedu.gov::4a55333a-587b-4c7a-babb-720e73bb3622" providerId="AD" clId="Web-{6CCF2F71-AD65-324F-1B1A-F4F4D44D4A83}" dt="2023-07-25T18:55:37.849" v="287" actId="20577"/>
          <ac:spMkLst>
            <pc:docMk/>
            <pc:sldMk cId="2319137483" sldId="2019"/>
            <ac:spMk id="3" creationId="{51A20A2B-5190-8C9A-5DB0-5077BB7493D6}"/>
          </ac:spMkLst>
        </pc:spChg>
      </pc:sldChg>
      <pc:sldChg chg="modSp">
        <pc:chgData name="Geneva Taylor" userId="S::geneva.taylor@tnedu.gov::4a55333a-587b-4c7a-babb-720e73bb3622" providerId="AD" clId="Web-{6CCF2F71-AD65-324F-1B1A-F4F4D44D4A83}" dt="2023-07-25T18:55:54.897" v="298" actId="20577"/>
        <pc:sldMkLst>
          <pc:docMk/>
          <pc:sldMk cId="3305227806" sldId="2021"/>
        </pc:sldMkLst>
        <pc:spChg chg="mod">
          <ac:chgData name="Geneva Taylor" userId="S::geneva.taylor@tnedu.gov::4a55333a-587b-4c7a-babb-720e73bb3622" providerId="AD" clId="Web-{6CCF2F71-AD65-324F-1B1A-F4F4D44D4A83}" dt="2023-07-25T18:55:54.897" v="298" actId="20577"/>
          <ac:spMkLst>
            <pc:docMk/>
            <pc:sldMk cId="3305227806" sldId="2021"/>
            <ac:spMk id="3" creationId="{51A20A2B-5190-8C9A-5DB0-5077BB7493D6}"/>
          </ac:spMkLst>
        </pc:spChg>
      </pc:sldChg>
      <pc:sldChg chg="addCm">
        <pc:chgData name="Geneva Taylor" userId="S::geneva.taylor@tnedu.gov::4a55333a-587b-4c7a-babb-720e73bb3622" providerId="AD" clId="Web-{6CCF2F71-AD65-324F-1B1A-F4F4D44D4A83}" dt="2023-07-25T18:58:23.017" v="300"/>
        <pc:sldMkLst>
          <pc:docMk/>
          <pc:sldMk cId="3099212226" sldId="2022"/>
        </pc:sldMkLst>
      </pc:sldChg>
      <pc:sldChg chg="modSp">
        <pc:chgData name="Geneva Taylor" userId="S::geneva.taylor@tnedu.gov::4a55333a-587b-4c7a-babb-720e73bb3622" providerId="AD" clId="Web-{6CCF2F71-AD65-324F-1B1A-F4F4D44D4A83}" dt="2023-07-25T18:52:14.334" v="242" actId="20577"/>
        <pc:sldMkLst>
          <pc:docMk/>
          <pc:sldMk cId="805562979" sldId="2024"/>
        </pc:sldMkLst>
        <pc:spChg chg="mod">
          <ac:chgData name="Geneva Taylor" userId="S::geneva.taylor@tnedu.gov::4a55333a-587b-4c7a-babb-720e73bb3622" providerId="AD" clId="Web-{6CCF2F71-AD65-324F-1B1A-F4F4D44D4A83}" dt="2023-07-25T18:52:14.334" v="242" actId="20577"/>
          <ac:spMkLst>
            <pc:docMk/>
            <pc:sldMk cId="805562979" sldId="2024"/>
            <ac:spMk id="3" creationId="{33FF3FFB-D37C-8B75-BE07-CD0B552937EF}"/>
          </ac:spMkLst>
        </pc:spChg>
      </pc:sldChg>
      <pc:sldChg chg="modSp">
        <pc:chgData name="Geneva Taylor" userId="S::geneva.taylor@tnedu.gov::4a55333a-587b-4c7a-babb-720e73bb3622" providerId="AD" clId="Web-{6CCF2F71-AD65-324F-1B1A-F4F4D44D4A83}" dt="2023-07-25T19:01:51.610" v="312" actId="20577"/>
        <pc:sldMkLst>
          <pc:docMk/>
          <pc:sldMk cId="3452371013" sldId="2025"/>
        </pc:sldMkLst>
        <pc:spChg chg="mod">
          <ac:chgData name="Geneva Taylor" userId="S::geneva.taylor@tnedu.gov::4a55333a-587b-4c7a-babb-720e73bb3622" providerId="AD" clId="Web-{6CCF2F71-AD65-324F-1B1A-F4F4D44D4A83}" dt="2023-07-25T19:01:51.610" v="312" actId="20577"/>
          <ac:spMkLst>
            <pc:docMk/>
            <pc:sldMk cId="3452371013" sldId="2025"/>
            <ac:spMk id="3" creationId="{7F8F30D7-1A96-E7BD-BEDE-CB7D827457BD}"/>
          </ac:spMkLst>
        </pc:spChg>
      </pc:sldChg>
      <pc:sldChg chg="modSp">
        <pc:chgData name="Geneva Taylor" userId="S::geneva.taylor@tnedu.gov::4a55333a-587b-4c7a-babb-720e73bb3622" providerId="AD" clId="Web-{6CCF2F71-AD65-324F-1B1A-F4F4D44D4A83}" dt="2023-07-25T18:46:33.090" v="214" actId="20577"/>
        <pc:sldMkLst>
          <pc:docMk/>
          <pc:sldMk cId="4129512444" sldId="2026"/>
        </pc:sldMkLst>
        <pc:spChg chg="mod">
          <ac:chgData name="Geneva Taylor" userId="S::geneva.taylor@tnedu.gov::4a55333a-587b-4c7a-babb-720e73bb3622" providerId="AD" clId="Web-{6CCF2F71-AD65-324F-1B1A-F4F4D44D4A83}" dt="2023-07-25T18:46:33.090" v="214" actId="20577"/>
          <ac:spMkLst>
            <pc:docMk/>
            <pc:sldMk cId="4129512444" sldId="2026"/>
            <ac:spMk id="5" creationId="{F50F567A-E272-497D-9E5E-4671A1709E71}"/>
          </ac:spMkLst>
        </pc:spChg>
      </pc:sldChg>
    </pc:docChg>
  </pc:docChgLst>
  <pc:docChgLst>
    <pc:chgData name="Michael Gateley" userId="S::michael.gateley@tnedu.gov::e46516e0-c0ac-4c18-abda-5f083632d183" providerId="AD" clId="Web-{C553DD86-FF9C-2963-937A-809BF5160818}"/>
    <pc:docChg chg="modSld">
      <pc:chgData name="Michael Gateley" userId="S::michael.gateley@tnedu.gov::e46516e0-c0ac-4c18-abda-5f083632d183" providerId="AD" clId="Web-{C553DD86-FF9C-2963-937A-809BF5160818}" dt="2024-07-25T16:35:34.714" v="7" actId="20577"/>
      <pc:docMkLst>
        <pc:docMk/>
      </pc:docMkLst>
      <pc:sldChg chg="modSp">
        <pc:chgData name="Michael Gateley" userId="S::michael.gateley@tnedu.gov::e46516e0-c0ac-4c18-abda-5f083632d183" providerId="AD" clId="Web-{C553DD86-FF9C-2963-937A-809BF5160818}" dt="2024-07-25T16:35:34.714" v="7" actId="20577"/>
        <pc:sldMkLst>
          <pc:docMk/>
          <pc:sldMk cId="621231080" sldId="1895"/>
        </pc:sldMkLst>
        <pc:spChg chg="mod">
          <ac:chgData name="Michael Gateley" userId="S::michael.gateley@tnedu.gov::e46516e0-c0ac-4c18-abda-5f083632d183" providerId="AD" clId="Web-{C553DD86-FF9C-2963-937A-809BF5160818}" dt="2024-07-25T16:35:34.714" v="7" actId="20577"/>
          <ac:spMkLst>
            <pc:docMk/>
            <pc:sldMk cId="621231080" sldId="1895"/>
            <ac:spMk id="5" creationId="{F50F567A-E272-497D-9E5E-4671A1709E71}"/>
          </ac:spMkLst>
        </pc:spChg>
      </pc:sldChg>
      <pc:sldChg chg="modSp modCm">
        <pc:chgData name="Michael Gateley" userId="S::michael.gateley@tnedu.gov::e46516e0-c0ac-4c18-abda-5f083632d183" providerId="AD" clId="Web-{C553DD86-FF9C-2963-937A-809BF5160818}" dt="2024-07-25T16:34:31.499" v="5" actId="20577"/>
        <pc:sldMkLst>
          <pc:docMk/>
          <pc:sldMk cId="1167056713" sldId="1896"/>
        </pc:sldMkLst>
        <pc:spChg chg="mod">
          <ac:chgData name="Michael Gateley" userId="S::michael.gateley@tnedu.gov::e46516e0-c0ac-4c18-abda-5f083632d183" providerId="AD" clId="Web-{C553DD86-FF9C-2963-937A-809BF5160818}" dt="2024-07-25T16:34:31.499" v="5" actId="20577"/>
          <ac:spMkLst>
            <pc:docMk/>
            <pc:sldMk cId="1167056713" sldId="1896"/>
            <ac:spMk id="5" creationId="{F50F567A-E272-497D-9E5E-4671A1709E71}"/>
          </ac:spMkLst>
        </pc:spChg>
        <pc:extLst>
          <p:ext xmlns:p="http://schemas.openxmlformats.org/presentationml/2006/main" uri="{D6D511B9-2390-475A-947B-AFAB55BFBCF1}">
            <pc226:cmChg xmlns:pc226="http://schemas.microsoft.com/office/powerpoint/2022/06/main/command" chg="">
              <pc226:chgData name="Michael Gateley" userId="S::michael.gateley@tnedu.gov::e46516e0-c0ac-4c18-abda-5f083632d183" providerId="AD" clId="Web-{C553DD86-FF9C-2963-937A-809BF5160818}" dt="2024-07-25T16:32:56.027" v="0"/>
              <pc2:cmMkLst xmlns:pc2="http://schemas.microsoft.com/office/powerpoint/2019/9/main/command">
                <pc:docMk/>
                <pc:sldMk cId="1167056713" sldId="1896"/>
                <pc2:cmMk id="{6AE874CE-2699-4891-BC1E-5F85D737D636}"/>
              </pc2:cmMkLst>
              <pc226:cmRplyChg chg="del">
                <pc226:chgData name="Michael Gateley" userId="S::michael.gateley@tnedu.gov::e46516e0-c0ac-4c18-abda-5f083632d183" providerId="AD" clId="Web-{C553DD86-FF9C-2963-937A-809BF5160818}" dt="2024-07-25T16:32:56.027" v="0"/>
                <pc2:cmRplyMkLst xmlns:pc2="http://schemas.microsoft.com/office/powerpoint/2019/9/main/command">
                  <pc:docMk/>
                  <pc:sldMk cId="1167056713" sldId="1896"/>
                  <pc2:cmMk id="{6AE874CE-2699-4891-BC1E-5F85D737D636}"/>
                  <pc2:cmRplyMk id="{A2DF5D40-4B96-4E8F-A6C2-EEC125A15F35}"/>
                </pc2:cmRplyMkLst>
              </pc226:cmRplyChg>
            </pc226:cmChg>
          </p:ext>
        </pc:extLst>
      </pc:sldChg>
    </pc:docChg>
  </pc:docChgLst>
  <pc:docChgLst>
    <pc:chgData name="LaTrese Watson" userId="S::latrese.watson@tnedu.gov::8fdcad2d-3439-4d5b-9e12-e83155f76e3d" providerId="AD" clId="Web-{D8965E10-526C-44BC-9A72-A2F0CFE4DDA1}"/>
    <pc:docChg chg="sldOrd">
      <pc:chgData name="LaTrese Watson" userId="S::latrese.watson@tnedu.gov::8fdcad2d-3439-4d5b-9e12-e83155f76e3d" providerId="AD" clId="Web-{D8965E10-526C-44BC-9A72-A2F0CFE4DDA1}" dt="2023-08-23T18:25:29.345" v="0"/>
      <pc:docMkLst>
        <pc:docMk/>
      </pc:docMkLst>
      <pc:sldChg chg="ord">
        <pc:chgData name="LaTrese Watson" userId="S::latrese.watson@tnedu.gov::8fdcad2d-3439-4d5b-9e12-e83155f76e3d" providerId="AD" clId="Web-{D8965E10-526C-44BC-9A72-A2F0CFE4DDA1}" dt="2023-08-23T18:25:29.345" v="0"/>
        <pc:sldMkLst>
          <pc:docMk/>
          <pc:sldMk cId="2625077134" sldId="1929"/>
        </pc:sldMkLst>
      </pc:sldChg>
    </pc:docChg>
  </pc:docChgLst>
  <pc:docChgLst>
    <pc:chgData name="Laura Dunn" userId="S::laura.dunn9559@tnedu.gov::46772ae3-48ee-49a7-b998-7f2b90e550d8" providerId="AD" clId="Web-{CF24C91B-A831-E367-F4C1-830B30AA636C}"/>
    <pc:docChg chg="">
      <pc:chgData name="Laura Dunn" userId="S::laura.dunn9559@tnedu.gov::46772ae3-48ee-49a7-b998-7f2b90e550d8" providerId="AD" clId="Web-{CF24C91B-A831-E367-F4C1-830B30AA636C}" dt="2023-08-01T12:57:32.291" v="2"/>
      <pc:docMkLst>
        <pc:docMk/>
      </pc:docMkLst>
      <pc:sldChg chg="modCm">
        <pc:chgData name="Laura Dunn" userId="S::laura.dunn9559@tnedu.gov::46772ae3-48ee-49a7-b998-7f2b90e550d8" providerId="AD" clId="Web-{CF24C91B-A831-E367-F4C1-830B30AA636C}" dt="2023-08-01T12:56:10.663" v="1"/>
        <pc:sldMkLst>
          <pc:docMk/>
          <pc:sldMk cId="3099805902" sldId="1726"/>
        </pc:sldMkLst>
      </pc:sldChg>
      <pc:sldChg chg="modCm">
        <pc:chgData name="Laura Dunn" userId="S::laura.dunn9559@tnedu.gov::46772ae3-48ee-49a7-b998-7f2b90e550d8" providerId="AD" clId="Web-{CF24C91B-A831-E367-F4C1-830B30AA636C}" dt="2023-08-01T12:57:32.291" v="2"/>
        <pc:sldMkLst>
          <pc:docMk/>
          <pc:sldMk cId="2311044711" sldId="1732"/>
        </pc:sldMkLst>
      </pc:sldChg>
      <pc:sldChg chg="modCm">
        <pc:chgData name="Laura Dunn" userId="S::laura.dunn9559@tnedu.gov::46772ae3-48ee-49a7-b998-7f2b90e550d8" providerId="AD" clId="Web-{CF24C91B-A831-E367-F4C1-830B30AA636C}" dt="2023-08-01T12:54:08.816" v="0"/>
        <pc:sldMkLst>
          <pc:docMk/>
          <pc:sldMk cId="3099212226" sldId="2022"/>
        </pc:sldMkLst>
      </pc:sldChg>
    </pc:docChg>
  </pc:docChgLst>
  <pc:docChgLst>
    <pc:chgData name="Michael Gateley" userId="S::michael.gateley@tnedu.gov::e46516e0-c0ac-4c18-abda-5f083632d183" providerId="AD" clId="Web-{ED700927-B48A-2D84-47A3-B661F1DB3419}"/>
    <pc:docChg chg="mod modSld">
      <pc:chgData name="Michael Gateley" userId="S::michael.gateley@tnedu.gov::e46516e0-c0ac-4c18-abda-5f083632d183" providerId="AD" clId="Web-{ED700927-B48A-2D84-47A3-B661F1DB3419}" dt="2024-07-24T20:51:00.950" v="188" actId="20577"/>
      <pc:docMkLst>
        <pc:docMk/>
      </pc:docMkLst>
      <pc:sldChg chg="modSp">
        <pc:chgData name="Michael Gateley" userId="S::michael.gateley@tnedu.gov::e46516e0-c0ac-4c18-abda-5f083632d183" providerId="AD" clId="Web-{ED700927-B48A-2D84-47A3-B661F1DB3419}" dt="2024-07-24T15:46:50.240" v="8" actId="20577"/>
        <pc:sldMkLst>
          <pc:docMk/>
          <pc:sldMk cId="1343016321" sldId="1706"/>
        </pc:sldMkLst>
        <pc:spChg chg="mod">
          <ac:chgData name="Michael Gateley" userId="S::michael.gateley@tnedu.gov::e46516e0-c0ac-4c18-abda-5f083632d183" providerId="AD" clId="Web-{ED700927-B48A-2D84-47A3-B661F1DB3419}" dt="2024-07-24T15:46:50.240" v="8" actId="20577"/>
          <ac:spMkLst>
            <pc:docMk/>
            <pc:sldMk cId="1343016321" sldId="1706"/>
            <ac:spMk id="4" creationId="{8B208EAA-7C3E-BE41-9859-5E07776E0ED1}"/>
          </ac:spMkLst>
        </pc:spChg>
      </pc:sldChg>
      <pc:sldChg chg="modSp">
        <pc:chgData name="Michael Gateley" userId="S::michael.gateley@tnedu.gov::e46516e0-c0ac-4c18-abda-5f083632d183" providerId="AD" clId="Web-{ED700927-B48A-2D84-47A3-B661F1DB3419}" dt="2024-07-24T20:08:52.384" v="108" actId="20577"/>
        <pc:sldMkLst>
          <pc:docMk/>
          <pc:sldMk cId="2311044711" sldId="1732"/>
        </pc:sldMkLst>
        <pc:spChg chg="mod">
          <ac:chgData name="Michael Gateley" userId="S::michael.gateley@tnedu.gov::e46516e0-c0ac-4c18-abda-5f083632d183" providerId="AD" clId="Web-{ED700927-B48A-2D84-47A3-B661F1DB3419}" dt="2024-07-24T20:08:52.384" v="108" actId="20577"/>
          <ac:spMkLst>
            <pc:docMk/>
            <pc:sldMk cId="2311044711" sldId="1732"/>
            <ac:spMk id="2" creationId="{2655A2AF-04C6-1D64-4D87-25CE61C99DB1}"/>
          </ac:spMkLst>
        </pc:spChg>
        <pc:spChg chg="mod">
          <ac:chgData name="Michael Gateley" userId="S::michael.gateley@tnedu.gov::e46516e0-c0ac-4c18-abda-5f083632d183" providerId="AD" clId="Web-{ED700927-B48A-2D84-47A3-B661F1DB3419}" dt="2024-07-24T19:49:25.099" v="11" actId="20577"/>
          <ac:spMkLst>
            <pc:docMk/>
            <pc:sldMk cId="2311044711" sldId="1732"/>
            <ac:spMk id="4" creationId="{D4416955-06E5-1187-EA8D-17A6CD71436B}"/>
          </ac:spMkLst>
        </pc:spChg>
      </pc:sldChg>
      <pc:sldChg chg="modSp addCm modCm">
        <pc:chgData name="Michael Gateley" userId="S::michael.gateley@tnedu.gov::e46516e0-c0ac-4c18-abda-5f083632d183" providerId="AD" clId="Web-{ED700927-B48A-2D84-47A3-B661F1DB3419}" dt="2024-07-24T20:12:27.265" v="111" actId="20577"/>
        <pc:sldMkLst>
          <pc:docMk/>
          <pc:sldMk cId="3690875779" sldId="1782"/>
        </pc:sldMkLst>
        <pc:spChg chg="mod">
          <ac:chgData name="Michael Gateley" userId="S::michael.gateley@tnedu.gov::e46516e0-c0ac-4c18-abda-5f083632d183" providerId="AD" clId="Web-{ED700927-B48A-2D84-47A3-B661F1DB3419}" dt="2024-07-24T20:12:27.265" v="111" actId="20577"/>
          <ac:spMkLst>
            <pc:docMk/>
            <pc:sldMk cId="3690875779" sldId="1782"/>
            <ac:spMk id="5" creationId="{F50F567A-E272-497D-9E5E-4671A1709E71}"/>
          </ac:spMkLst>
        </pc:spChg>
        <pc:extLst>
          <p:ext xmlns:p="http://schemas.openxmlformats.org/presentationml/2006/main" uri="{D6D511B9-2390-475A-947B-AFAB55BFBCF1}">
            <pc226:cmChg xmlns:pc226="http://schemas.microsoft.com/office/powerpoint/2022/06/main/command" chg="add mod">
              <pc226:chgData name="Michael Gateley" userId="S::michael.gateley@tnedu.gov::e46516e0-c0ac-4c18-abda-5f083632d183" providerId="AD" clId="Web-{ED700927-B48A-2D84-47A3-B661F1DB3419}" dt="2024-07-24T20:12:10.171" v="110" actId="20577"/>
              <pc2:cmMkLst xmlns:pc2="http://schemas.microsoft.com/office/powerpoint/2019/9/main/command">
                <pc:docMk/>
                <pc:sldMk cId="3690875779" sldId="1782"/>
                <pc2:cmMk id="{CA230147-1A68-4C91-ADC8-82F4115D9E37}"/>
              </pc2:cmMkLst>
            </pc226:cmChg>
          </p:ext>
        </pc:extLst>
      </pc:sldChg>
      <pc:sldChg chg="modSp">
        <pc:chgData name="Michael Gateley" userId="S::michael.gateley@tnedu.gov::e46516e0-c0ac-4c18-abda-5f083632d183" providerId="AD" clId="Web-{ED700927-B48A-2D84-47A3-B661F1DB3419}" dt="2024-07-24T20:44:14.485" v="156" actId="20577"/>
        <pc:sldMkLst>
          <pc:docMk/>
          <pc:sldMk cId="3831421809" sldId="1829"/>
        </pc:sldMkLst>
        <pc:spChg chg="mod">
          <ac:chgData name="Michael Gateley" userId="S::michael.gateley@tnedu.gov::e46516e0-c0ac-4c18-abda-5f083632d183" providerId="AD" clId="Web-{ED700927-B48A-2D84-47A3-B661F1DB3419}" dt="2024-07-24T20:44:14.485" v="156" actId="20577"/>
          <ac:spMkLst>
            <pc:docMk/>
            <pc:sldMk cId="3831421809" sldId="1829"/>
            <ac:spMk id="5" creationId="{F50F567A-E272-497D-9E5E-4671A1709E71}"/>
          </ac:spMkLst>
        </pc:spChg>
      </pc:sldChg>
      <pc:sldChg chg="modSp addCm">
        <pc:chgData name="Michael Gateley" userId="S::michael.gateley@tnedu.gov::e46516e0-c0ac-4c18-abda-5f083632d183" providerId="AD" clId="Web-{ED700927-B48A-2D84-47A3-B661F1DB3419}" dt="2024-07-24T20:00:51.495" v="76"/>
        <pc:sldMkLst>
          <pc:docMk/>
          <pc:sldMk cId="3626143783" sldId="1910"/>
        </pc:sldMkLst>
        <pc:spChg chg="mod">
          <ac:chgData name="Michael Gateley" userId="S::michael.gateley@tnedu.gov::e46516e0-c0ac-4c18-abda-5f083632d183" providerId="AD" clId="Web-{ED700927-B48A-2D84-47A3-B661F1DB3419}" dt="2024-07-24T19:59:40.258" v="75" actId="20577"/>
          <ac:spMkLst>
            <pc:docMk/>
            <pc:sldMk cId="3626143783" sldId="1910"/>
            <ac:spMk id="3" creationId="{385302B5-832A-9B15-C44C-B4C3F7B10339}"/>
          </ac:spMkLst>
        </pc:spChg>
        <pc:extLst>
          <p:ext xmlns:p="http://schemas.openxmlformats.org/presentationml/2006/main" uri="{D6D511B9-2390-475A-947B-AFAB55BFBCF1}">
            <pc226:cmChg xmlns:pc226="http://schemas.microsoft.com/office/powerpoint/2022/06/main/command" chg="add">
              <pc226:chgData name="Michael Gateley" userId="S::michael.gateley@tnedu.gov::e46516e0-c0ac-4c18-abda-5f083632d183" providerId="AD" clId="Web-{ED700927-B48A-2D84-47A3-B661F1DB3419}" dt="2024-07-24T20:00:51.495" v="76"/>
              <pc2:cmMkLst xmlns:pc2="http://schemas.microsoft.com/office/powerpoint/2019/9/main/command">
                <pc:docMk/>
                <pc:sldMk cId="3626143783" sldId="1910"/>
                <pc2:cmMk id="{7487B02A-898A-4738-9BFD-C3C1A170B358}"/>
              </pc2:cmMkLst>
            </pc226:cmChg>
            <pc226:cmChg xmlns:pc226="http://schemas.microsoft.com/office/powerpoint/2022/06/main/command" chg="add">
              <pc226:chgData name="Michael Gateley" userId="S::michael.gateley@tnedu.gov::e46516e0-c0ac-4c18-abda-5f083632d183" providerId="AD" clId="Web-{ED700927-B48A-2D84-47A3-B661F1DB3419}" dt="2024-07-24T19:59:34.352" v="74"/>
              <pc2:cmMkLst xmlns:pc2="http://schemas.microsoft.com/office/powerpoint/2019/9/main/command">
                <pc:docMk/>
                <pc:sldMk cId="3626143783" sldId="1910"/>
                <pc2:cmMk id="{F188BB2D-C522-4AD2-974B-E2A7283ED4D3}"/>
              </pc2:cmMkLst>
            </pc226:cmChg>
          </p:ext>
        </pc:extLst>
      </pc:sldChg>
      <pc:sldChg chg="modSp">
        <pc:chgData name="Michael Gateley" userId="S::michael.gateley@tnedu.gov::e46516e0-c0ac-4c18-abda-5f083632d183" providerId="AD" clId="Web-{ED700927-B48A-2D84-47A3-B661F1DB3419}" dt="2024-07-24T19:52:46.965" v="57"/>
        <pc:sldMkLst>
          <pc:docMk/>
          <pc:sldMk cId="989601793" sldId="1912"/>
        </pc:sldMkLst>
        <pc:graphicFrameChg chg="mod modGraphic">
          <ac:chgData name="Michael Gateley" userId="S::michael.gateley@tnedu.gov::e46516e0-c0ac-4c18-abda-5f083632d183" providerId="AD" clId="Web-{ED700927-B48A-2D84-47A3-B661F1DB3419}" dt="2024-07-24T19:52:46.965" v="57"/>
          <ac:graphicFrameMkLst>
            <pc:docMk/>
            <pc:sldMk cId="989601793" sldId="1912"/>
            <ac:graphicFrameMk id="5" creationId="{313CC416-DB36-A298-A053-429C9768EEAC}"/>
          </ac:graphicFrameMkLst>
        </pc:graphicFrameChg>
      </pc:sldChg>
      <pc:sldChg chg="modSp">
        <pc:chgData name="Michael Gateley" userId="S::michael.gateley@tnedu.gov::e46516e0-c0ac-4c18-abda-5f083632d183" providerId="AD" clId="Web-{ED700927-B48A-2D84-47A3-B661F1DB3419}" dt="2024-07-24T19:53:54.420" v="68" actId="20577"/>
        <pc:sldMkLst>
          <pc:docMk/>
          <pc:sldMk cId="3584979339" sldId="1914"/>
        </pc:sldMkLst>
        <pc:spChg chg="mod">
          <ac:chgData name="Michael Gateley" userId="S::michael.gateley@tnedu.gov::e46516e0-c0ac-4c18-abda-5f083632d183" providerId="AD" clId="Web-{ED700927-B48A-2D84-47A3-B661F1DB3419}" dt="2024-07-24T19:53:54.420" v="68" actId="20577"/>
          <ac:spMkLst>
            <pc:docMk/>
            <pc:sldMk cId="3584979339" sldId="1914"/>
            <ac:spMk id="6" creationId="{DB96C8C2-BD29-EC8D-EF2A-64840CA04D28}"/>
          </ac:spMkLst>
        </pc:spChg>
      </pc:sldChg>
      <pc:sldChg chg="modSp">
        <pc:chgData name="Michael Gateley" userId="S::michael.gateley@tnedu.gov::e46516e0-c0ac-4c18-abda-5f083632d183" providerId="AD" clId="Web-{ED700927-B48A-2D84-47A3-B661F1DB3419}" dt="2024-07-24T20:36:19.285" v="115" actId="20577"/>
        <pc:sldMkLst>
          <pc:docMk/>
          <pc:sldMk cId="3049950291" sldId="1925"/>
        </pc:sldMkLst>
        <pc:spChg chg="mod">
          <ac:chgData name="Michael Gateley" userId="S::michael.gateley@tnedu.gov::e46516e0-c0ac-4c18-abda-5f083632d183" providerId="AD" clId="Web-{ED700927-B48A-2D84-47A3-B661F1DB3419}" dt="2024-07-24T20:36:19.285" v="115" actId="20577"/>
          <ac:spMkLst>
            <pc:docMk/>
            <pc:sldMk cId="3049950291" sldId="1925"/>
            <ac:spMk id="3" creationId="{2AC637F6-D027-4187-BAE2-7D81EEA4D390}"/>
          </ac:spMkLst>
        </pc:spChg>
      </pc:sldChg>
      <pc:sldChg chg="addCm">
        <pc:chgData name="Michael Gateley" userId="S::michael.gateley@tnedu.gov::e46516e0-c0ac-4c18-abda-5f083632d183" providerId="AD" clId="Web-{ED700927-B48A-2D84-47A3-B661F1DB3419}" dt="2024-07-24T20:39:29.602" v="116"/>
        <pc:sldMkLst>
          <pc:docMk/>
          <pc:sldMk cId="1939790638" sldId="1926"/>
        </pc:sldMkLst>
        <pc:extLst>
          <p:ext xmlns:p="http://schemas.openxmlformats.org/presentationml/2006/main" uri="{D6D511B9-2390-475A-947B-AFAB55BFBCF1}">
            <pc226:cmChg xmlns:pc226="http://schemas.microsoft.com/office/powerpoint/2022/06/main/command" chg="add">
              <pc226:chgData name="Michael Gateley" userId="S::michael.gateley@tnedu.gov::e46516e0-c0ac-4c18-abda-5f083632d183" providerId="AD" clId="Web-{ED700927-B48A-2D84-47A3-B661F1DB3419}" dt="2024-07-24T20:39:29.602" v="116"/>
              <pc2:cmMkLst xmlns:pc2="http://schemas.microsoft.com/office/powerpoint/2019/9/main/command">
                <pc:docMk/>
                <pc:sldMk cId="1939790638" sldId="1926"/>
                <pc2:cmMk id="{5FC00A06-1987-4C1B-A4D9-5DE98FCB19B4}"/>
              </pc2:cmMkLst>
            </pc226:cmChg>
          </p:ext>
        </pc:extLst>
      </pc:sldChg>
      <pc:sldChg chg="modSp addCm">
        <pc:chgData name="Michael Gateley" userId="S::michael.gateley@tnedu.gov::e46516e0-c0ac-4c18-abda-5f083632d183" providerId="AD" clId="Web-{ED700927-B48A-2D84-47A3-B661F1DB3419}" dt="2024-07-24T20:41:18.215" v="146"/>
        <pc:sldMkLst>
          <pc:docMk/>
          <pc:sldMk cId="525963482" sldId="1927"/>
        </pc:sldMkLst>
        <pc:spChg chg="mod">
          <ac:chgData name="Michael Gateley" userId="S::michael.gateley@tnedu.gov::e46516e0-c0ac-4c18-abda-5f083632d183" providerId="AD" clId="Web-{ED700927-B48A-2D84-47A3-B661F1DB3419}" dt="2024-07-24T20:40:59.574" v="145" actId="20577"/>
          <ac:spMkLst>
            <pc:docMk/>
            <pc:sldMk cId="525963482" sldId="1927"/>
            <ac:spMk id="3" creationId="{2AC637F6-D027-4187-BAE2-7D81EEA4D390}"/>
          </ac:spMkLst>
        </pc:spChg>
        <pc:extLst>
          <p:ext xmlns:p="http://schemas.openxmlformats.org/presentationml/2006/main" uri="{D6D511B9-2390-475A-947B-AFAB55BFBCF1}">
            <pc226:cmChg xmlns:pc226="http://schemas.microsoft.com/office/powerpoint/2022/06/main/command" chg="add">
              <pc226:chgData name="Michael Gateley" userId="S::michael.gateley@tnedu.gov::e46516e0-c0ac-4c18-abda-5f083632d183" providerId="AD" clId="Web-{ED700927-B48A-2D84-47A3-B661F1DB3419}" dt="2024-07-24T20:41:18.215" v="146"/>
              <pc2:cmMkLst xmlns:pc2="http://schemas.microsoft.com/office/powerpoint/2019/9/main/command">
                <pc:docMk/>
                <pc:sldMk cId="525963482" sldId="1927"/>
                <pc2:cmMk id="{AEE066AB-1AF3-4240-9652-79148576E6B3}"/>
              </pc2:cmMkLst>
            </pc226:cmChg>
          </p:ext>
        </pc:extLst>
      </pc:sldChg>
      <pc:sldChg chg="addCm">
        <pc:chgData name="Michael Gateley" userId="S::michael.gateley@tnedu.gov::e46516e0-c0ac-4c18-abda-5f083632d183" providerId="AD" clId="Web-{ED700927-B48A-2D84-47A3-B661F1DB3419}" dt="2024-07-24T20:42:57.468" v="147"/>
        <pc:sldMkLst>
          <pc:docMk/>
          <pc:sldMk cId="2625077134" sldId="1929"/>
        </pc:sldMkLst>
        <pc:extLst>
          <p:ext xmlns:p="http://schemas.openxmlformats.org/presentationml/2006/main" uri="{D6D511B9-2390-475A-947B-AFAB55BFBCF1}">
            <pc226:cmChg xmlns:pc226="http://schemas.microsoft.com/office/powerpoint/2022/06/main/command" chg="add">
              <pc226:chgData name="Michael Gateley" userId="S::michael.gateley@tnedu.gov::e46516e0-c0ac-4c18-abda-5f083632d183" providerId="AD" clId="Web-{ED700927-B48A-2D84-47A3-B661F1DB3419}" dt="2024-07-24T20:42:57.468" v="147"/>
              <pc2:cmMkLst xmlns:pc2="http://schemas.microsoft.com/office/powerpoint/2019/9/main/command">
                <pc:docMk/>
                <pc:sldMk cId="2625077134" sldId="1929"/>
                <pc2:cmMk id="{1640E949-C5F2-41F6-B4E7-D5971D088EFA}"/>
              </pc2:cmMkLst>
            </pc226:cmChg>
          </p:ext>
        </pc:extLst>
      </pc:sldChg>
      <pc:sldChg chg="addCm">
        <pc:chgData name="Michael Gateley" userId="S::michael.gateley@tnedu.gov::e46516e0-c0ac-4c18-abda-5f083632d183" providerId="AD" clId="Web-{ED700927-B48A-2D84-47A3-B661F1DB3419}" dt="2024-07-24T20:47:03.600" v="159"/>
        <pc:sldMkLst>
          <pc:docMk/>
          <pc:sldMk cId="1693807148" sldId="1934"/>
        </pc:sldMkLst>
        <pc:extLst>
          <p:ext xmlns:p="http://schemas.openxmlformats.org/presentationml/2006/main" uri="{D6D511B9-2390-475A-947B-AFAB55BFBCF1}">
            <pc226:cmChg xmlns:pc226="http://schemas.microsoft.com/office/powerpoint/2022/06/main/command" chg="add">
              <pc226:chgData name="Michael Gateley" userId="S::michael.gateley@tnedu.gov::e46516e0-c0ac-4c18-abda-5f083632d183" providerId="AD" clId="Web-{ED700927-B48A-2D84-47A3-B661F1DB3419}" dt="2024-07-24T20:47:03.600" v="159"/>
              <pc2:cmMkLst xmlns:pc2="http://schemas.microsoft.com/office/powerpoint/2019/9/main/command">
                <pc:docMk/>
                <pc:sldMk cId="1693807148" sldId="1934"/>
                <pc2:cmMk id="{47E80386-1752-4CA8-86BC-38A5C171D970}"/>
              </pc2:cmMkLst>
            </pc226:cmChg>
          </p:ext>
        </pc:extLst>
      </pc:sldChg>
      <pc:sldChg chg="modSp addCm modCm">
        <pc:chgData name="Michael Gateley" userId="S::michael.gateley@tnedu.gov::e46516e0-c0ac-4c18-abda-5f083632d183" providerId="AD" clId="Web-{ED700927-B48A-2D84-47A3-B661F1DB3419}" dt="2024-07-24T20:50:34.324" v="183" actId="20577"/>
        <pc:sldMkLst>
          <pc:docMk/>
          <pc:sldMk cId="1372812101" sldId="1935"/>
        </pc:sldMkLst>
        <pc:spChg chg="mod">
          <ac:chgData name="Michael Gateley" userId="S::michael.gateley@tnedu.gov::e46516e0-c0ac-4c18-abda-5f083632d183" providerId="AD" clId="Web-{ED700927-B48A-2D84-47A3-B661F1DB3419}" dt="2024-07-24T20:50:34.324" v="183" actId="20577"/>
          <ac:spMkLst>
            <pc:docMk/>
            <pc:sldMk cId="1372812101" sldId="1935"/>
            <ac:spMk id="5" creationId="{F50F567A-E272-497D-9E5E-4671A1709E71}"/>
          </ac:spMkLst>
        </pc:spChg>
        <pc:extLst>
          <p:ext xmlns:p="http://schemas.openxmlformats.org/presentationml/2006/main" uri="{D6D511B9-2390-475A-947B-AFAB55BFBCF1}">
            <pc226:cmChg xmlns:pc226="http://schemas.microsoft.com/office/powerpoint/2022/06/main/command" chg="add mod">
              <pc226:chgData name="Michael Gateley" userId="S::michael.gateley@tnedu.gov::e46516e0-c0ac-4c18-abda-5f083632d183" providerId="AD" clId="Web-{ED700927-B48A-2D84-47A3-B661F1DB3419}" dt="2024-07-24T20:50:33.887" v="182" actId="20577"/>
              <pc2:cmMkLst xmlns:pc2="http://schemas.microsoft.com/office/powerpoint/2019/9/main/command">
                <pc:docMk/>
                <pc:sldMk cId="1372812101" sldId="1935"/>
                <pc2:cmMk id="{953949FF-794F-47A5-B35D-BEF6E5B0999F}"/>
              </pc2:cmMkLst>
            </pc226:cmChg>
          </p:ext>
        </pc:extLst>
      </pc:sldChg>
      <pc:sldChg chg="modSp">
        <pc:chgData name="Michael Gateley" userId="S::michael.gateley@tnedu.gov::e46516e0-c0ac-4c18-abda-5f083632d183" providerId="AD" clId="Web-{ED700927-B48A-2D84-47A3-B661F1DB3419}" dt="2024-07-24T20:08:37.430" v="107" actId="20577"/>
        <pc:sldMkLst>
          <pc:docMk/>
          <pc:sldMk cId="3981156154" sldId="1937"/>
        </pc:sldMkLst>
        <pc:spChg chg="mod">
          <ac:chgData name="Michael Gateley" userId="S::michael.gateley@tnedu.gov::e46516e0-c0ac-4c18-abda-5f083632d183" providerId="AD" clId="Web-{ED700927-B48A-2D84-47A3-B661F1DB3419}" dt="2024-07-24T20:08:37.430" v="107" actId="20577"/>
          <ac:spMkLst>
            <pc:docMk/>
            <pc:sldMk cId="3981156154" sldId="1937"/>
            <ac:spMk id="2" creationId="{01C30C8B-6DB7-1A40-AA29-B9F55D2AB49D}"/>
          </ac:spMkLst>
        </pc:spChg>
      </pc:sldChg>
      <pc:sldChg chg="modSp addCm">
        <pc:chgData name="Michael Gateley" userId="S::michael.gateley@tnedu.gov::e46516e0-c0ac-4c18-abda-5f083632d183" providerId="AD" clId="Web-{ED700927-B48A-2D84-47A3-B661F1DB3419}" dt="2024-07-24T20:49:30.604" v="170" actId="20577"/>
        <pc:sldMkLst>
          <pc:docMk/>
          <pc:sldMk cId="3099212226" sldId="2022"/>
        </pc:sldMkLst>
        <pc:spChg chg="mod">
          <ac:chgData name="Michael Gateley" userId="S::michael.gateley@tnedu.gov::e46516e0-c0ac-4c18-abda-5f083632d183" providerId="AD" clId="Web-{ED700927-B48A-2D84-47A3-B661F1DB3419}" dt="2024-07-24T20:49:30.604" v="170" actId="20577"/>
          <ac:spMkLst>
            <pc:docMk/>
            <pc:sldMk cId="3099212226" sldId="2022"/>
            <ac:spMk id="5" creationId="{F50F567A-E272-497D-9E5E-4671A1709E71}"/>
          </ac:spMkLst>
        </pc:spChg>
        <pc:extLst>
          <p:ext xmlns:p="http://schemas.openxmlformats.org/presentationml/2006/main" uri="{D6D511B9-2390-475A-947B-AFAB55BFBCF1}">
            <pc226:cmChg xmlns:pc226="http://schemas.microsoft.com/office/powerpoint/2022/06/main/command" chg="add">
              <pc226:chgData name="Michael Gateley" userId="S::michael.gateley@tnedu.gov::e46516e0-c0ac-4c18-abda-5f083632d183" providerId="AD" clId="Web-{ED700927-B48A-2D84-47A3-B661F1DB3419}" dt="2024-07-24T20:49:25.557" v="169"/>
              <pc2:cmMkLst xmlns:pc2="http://schemas.microsoft.com/office/powerpoint/2019/9/main/command">
                <pc:docMk/>
                <pc:sldMk cId="3099212226" sldId="2022"/>
                <pc2:cmMk id="{47C3BD76-98DF-4249-8F15-7B3EF064CB33}"/>
              </pc2:cmMkLst>
            </pc226:cmChg>
          </p:ext>
        </pc:extLst>
      </pc:sldChg>
      <pc:sldChg chg="addCm">
        <pc:chgData name="Michael Gateley" userId="S::michael.gateley@tnedu.gov::e46516e0-c0ac-4c18-abda-5f083632d183" providerId="AD" clId="Web-{ED700927-B48A-2D84-47A3-B661F1DB3419}" dt="2024-07-24T19:57:45.161" v="69"/>
        <pc:sldMkLst>
          <pc:docMk/>
          <pc:sldMk cId="4166621462" sldId="2028"/>
        </pc:sldMkLst>
        <pc:extLst>
          <p:ext xmlns:p="http://schemas.openxmlformats.org/presentationml/2006/main" uri="{D6D511B9-2390-475A-947B-AFAB55BFBCF1}">
            <pc226:cmChg xmlns:pc226="http://schemas.microsoft.com/office/powerpoint/2022/06/main/command" chg="add">
              <pc226:chgData name="Michael Gateley" userId="S::michael.gateley@tnedu.gov::e46516e0-c0ac-4c18-abda-5f083632d183" providerId="AD" clId="Web-{ED700927-B48A-2D84-47A3-B661F1DB3419}" dt="2024-07-24T19:57:45.161" v="69"/>
              <pc2:cmMkLst xmlns:pc2="http://schemas.microsoft.com/office/powerpoint/2019/9/main/command">
                <pc:docMk/>
                <pc:sldMk cId="4166621462" sldId="2028"/>
                <pc2:cmMk id="{C5CFA2E5-7D3B-4D84-A5F8-5D78EF465CE5}"/>
              </pc2:cmMkLst>
            </pc226:cmChg>
          </p:ext>
        </pc:extLst>
      </pc:sldChg>
      <pc:sldChg chg="modSp">
        <pc:chgData name="Michael Gateley" userId="S::michael.gateley@tnedu.gov::e46516e0-c0ac-4c18-abda-5f083632d183" providerId="AD" clId="Web-{ED700927-B48A-2D84-47A3-B661F1DB3419}" dt="2024-07-24T20:47:53.554" v="162" actId="20577"/>
        <pc:sldMkLst>
          <pc:docMk/>
          <pc:sldMk cId="2739490956" sldId="2029"/>
        </pc:sldMkLst>
        <pc:spChg chg="mod">
          <ac:chgData name="Michael Gateley" userId="S::michael.gateley@tnedu.gov::e46516e0-c0ac-4c18-abda-5f083632d183" providerId="AD" clId="Web-{ED700927-B48A-2D84-47A3-B661F1DB3419}" dt="2024-07-24T20:47:53.554" v="162" actId="20577"/>
          <ac:spMkLst>
            <pc:docMk/>
            <pc:sldMk cId="2739490956" sldId="2029"/>
            <ac:spMk id="8" creationId="{634D8EAE-2305-4481-C13D-48D543E9CA3C}"/>
          </ac:spMkLst>
        </pc:spChg>
      </pc:sldChg>
      <pc:sldChg chg="modSp addCm">
        <pc:chgData name="Michael Gateley" userId="S::michael.gateley@tnedu.gov::e46516e0-c0ac-4c18-abda-5f083632d183" providerId="AD" clId="Web-{ED700927-B48A-2D84-47A3-B661F1DB3419}" dt="2024-07-24T20:06:36.911" v="92"/>
        <pc:sldMkLst>
          <pc:docMk/>
          <pc:sldMk cId="952886809" sldId="2030"/>
        </pc:sldMkLst>
        <pc:spChg chg="mod">
          <ac:chgData name="Michael Gateley" userId="S::michael.gateley@tnedu.gov::e46516e0-c0ac-4c18-abda-5f083632d183" providerId="AD" clId="Web-{ED700927-B48A-2D84-47A3-B661F1DB3419}" dt="2024-07-24T20:06:18.895" v="91" actId="20577"/>
          <ac:spMkLst>
            <pc:docMk/>
            <pc:sldMk cId="952886809" sldId="2030"/>
            <ac:spMk id="6" creationId="{DB96C8C2-BD29-EC8D-EF2A-64840CA04D28}"/>
          </ac:spMkLst>
        </pc:spChg>
        <pc:extLst>
          <p:ext xmlns:p="http://schemas.openxmlformats.org/presentationml/2006/main" uri="{D6D511B9-2390-475A-947B-AFAB55BFBCF1}">
            <pc226:cmChg xmlns:pc226="http://schemas.microsoft.com/office/powerpoint/2022/06/main/command" chg="add">
              <pc226:chgData name="Michael Gateley" userId="S::michael.gateley@tnedu.gov::e46516e0-c0ac-4c18-abda-5f083632d183" providerId="AD" clId="Web-{ED700927-B48A-2D84-47A3-B661F1DB3419}" dt="2024-07-24T20:06:36.911" v="92"/>
              <pc2:cmMkLst xmlns:pc2="http://schemas.microsoft.com/office/powerpoint/2019/9/main/command">
                <pc:docMk/>
                <pc:sldMk cId="952886809" sldId="2030"/>
                <pc2:cmMk id="{08BE910E-38F0-458F-AAA2-80D7734203D7}"/>
              </pc2:cmMkLst>
            </pc226:cmChg>
          </p:ext>
        </pc:extLst>
      </pc:sldChg>
      <pc:sldChg chg="modSp addCm">
        <pc:chgData name="Michael Gateley" userId="S::michael.gateley@tnedu.gov::e46516e0-c0ac-4c18-abda-5f083632d183" providerId="AD" clId="Web-{ED700927-B48A-2D84-47A3-B661F1DB3419}" dt="2024-07-24T20:09:27.900" v="109"/>
        <pc:sldMkLst>
          <pc:docMk/>
          <pc:sldMk cId="3103361987" sldId="2034"/>
        </pc:sldMkLst>
        <pc:spChg chg="mod">
          <ac:chgData name="Michael Gateley" userId="S::michael.gateley@tnedu.gov::e46516e0-c0ac-4c18-abda-5f083632d183" providerId="AD" clId="Web-{ED700927-B48A-2D84-47A3-B661F1DB3419}" dt="2024-07-24T19:51:14.196" v="21" actId="20577"/>
          <ac:spMkLst>
            <pc:docMk/>
            <pc:sldMk cId="3103361987" sldId="2034"/>
            <ac:spMk id="3" creationId="{08EAFC4C-C94A-FBE0-9322-E4C6131F5639}"/>
          </ac:spMkLst>
        </pc:spChg>
        <pc:extLst>
          <p:ext xmlns:p="http://schemas.openxmlformats.org/presentationml/2006/main" uri="{D6D511B9-2390-475A-947B-AFAB55BFBCF1}">
            <pc226:cmChg xmlns:pc226="http://schemas.microsoft.com/office/powerpoint/2022/06/main/command" chg="add">
              <pc226:chgData name="Michael Gateley" userId="S::michael.gateley@tnedu.gov::e46516e0-c0ac-4c18-abda-5f083632d183" providerId="AD" clId="Web-{ED700927-B48A-2D84-47A3-B661F1DB3419}" dt="2024-07-24T19:51:53.104" v="23"/>
              <pc2:cmMkLst xmlns:pc2="http://schemas.microsoft.com/office/powerpoint/2019/9/main/command">
                <pc:docMk/>
                <pc:sldMk cId="3103361987" sldId="2034"/>
                <pc2:cmMk id="{57262E07-435C-43E4-A832-42F0E4D184F6}"/>
              </pc2:cmMkLst>
            </pc226:cmChg>
            <pc226:cmChg xmlns:pc226="http://schemas.microsoft.com/office/powerpoint/2022/06/main/command" chg="add">
              <pc226:chgData name="Michael Gateley" userId="S::michael.gateley@tnedu.gov::e46516e0-c0ac-4c18-abda-5f083632d183" providerId="AD" clId="Web-{ED700927-B48A-2D84-47A3-B661F1DB3419}" dt="2024-07-24T20:09:27.900" v="109"/>
              <pc2:cmMkLst xmlns:pc2="http://schemas.microsoft.com/office/powerpoint/2019/9/main/command">
                <pc:docMk/>
                <pc:sldMk cId="3103361987" sldId="2034"/>
                <pc2:cmMk id="{1B838411-5F62-4739-B195-BC479E8BAB55}"/>
              </pc2:cmMkLst>
            </pc226:cmChg>
          </p:ext>
        </pc:extLst>
      </pc:sldChg>
      <pc:sldChg chg="modSp">
        <pc:chgData name="Michael Gateley" userId="S::michael.gateley@tnedu.gov::e46516e0-c0ac-4c18-abda-5f083632d183" providerId="AD" clId="Web-{ED700927-B48A-2D84-47A3-B661F1DB3419}" dt="2024-07-24T20:45:37.222" v="158" actId="20577"/>
        <pc:sldMkLst>
          <pc:docMk/>
          <pc:sldMk cId="3603089993" sldId="2037"/>
        </pc:sldMkLst>
        <pc:spChg chg="mod">
          <ac:chgData name="Michael Gateley" userId="S::michael.gateley@tnedu.gov::e46516e0-c0ac-4c18-abda-5f083632d183" providerId="AD" clId="Web-{ED700927-B48A-2D84-47A3-B661F1DB3419}" dt="2024-07-24T20:45:37.222" v="158" actId="20577"/>
          <ac:spMkLst>
            <pc:docMk/>
            <pc:sldMk cId="3603089993" sldId="2037"/>
            <ac:spMk id="5" creationId="{F50F567A-E272-497D-9E5E-4671A1709E71}"/>
          </ac:spMkLst>
        </pc:spChg>
      </pc:sldChg>
      <pc:sldChg chg="modSp">
        <pc:chgData name="Michael Gateley" userId="S::michael.gateley@tnedu.gov::e46516e0-c0ac-4c18-abda-5f083632d183" providerId="AD" clId="Web-{ED700927-B48A-2D84-47A3-B661F1DB3419}" dt="2024-07-24T20:51:00.950" v="188" actId="20577"/>
        <pc:sldMkLst>
          <pc:docMk/>
          <pc:sldMk cId="3840147249" sldId="2038"/>
        </pc:sldMkLst>
        <pc:spChg chg="mod">
          <ac:chgData name="Michael Gateley" userId="S::michael.gateley@tnedu.gov::e46516e0-c0ac-4c18-abda-5f083632d183" providerId="AD" clId="Web-{ED700927-B48A-2D84-47A3-B661F1DB3419}" dt="2024-07-24T20:51:00.950" v="188" actId="20577"/>
          <ac:spMkLst>
            <pc:docMk/>
            <pc:sldMk cId="3840147249" sldId="2038"/>
            <ac:spMk id="3" creationId="{AF51DAA2-305B-074A-DC28-18E6415DF39A}"/>
          </ac:spMkLst>
        </pc:spChg>
      </pc:sldChg>
      <pc:sldChg chg="modSp">
        <pc:chgData name="Michael Gateley" userId="S::michael.gateley@tnedu.gov::e46516e0-c0ac-4c18-abda-5f083632d183" providerId="AD" clId="Web-{ED700927-B48A-2D84-47A3-B661F1DB3419}" dt="2024-07-24T20:50:43.637" v="187" actId="20577"/>
        <pc:sldMkLst>
          <pc:docMk/>
          <pc:sldMk cId="1412493351" sldId="2040"/>
        </pc:sldMkLst>
        <pc:spChg chg="mod">
          <ac:chgData name="Michael Gateley" userId="S::michael.gateley@tnedu.gov::e46516e0-c0ac-4c18-abda-5f083632d183" providerId="AD" clId="Web-{ED700927-B48A-2D84-47A3-B661F1DB3419}" dt="2024-07-24T20:50:43.637" v="187" actId="20577"/>
          <ac:spMkLst>
            <pc:docMk/>
            <pc:sldMk cId="1412493351" sldId="2040"/>
            <ac:spMk id="3" creationId="{AF51DAA2-305B-074A-DC28-18E6415DF39A}"/>
          </ac:spMkLst>
        </pc:spChg>
      </pc:sldChg>
    </pc:docChg>
  </pc:docChgLst>
  <pc:docChgLst>
    <pc:chgData name="Geneva Taylor" userId="S::geneva.taylor@tnedu.gov::4a55333a-587b-4c7a-babb-720e73bb3622" providerId="AD" clId="Web-{94D1C3E9-E98A-16BD-6373-3AFAA852FF17}"/>
    <pc:docChg chg="modSld">
      <pc:chgData name="Geneva Taylor" userId="S::geneva.taylor@tnedu.gov::4a55333a-587b-4c7a-babb-720e73bb3622" providerId="AD" clId="Web-{94D1C3E9-E98A-16BD-6373-3AFAA852FF17}" dt="2023-08-16T19:53:00.177" v="7"/>
      <pc:docMkLst>
        <pc:docMk/>
      </pc:docMkLst>
      <pc:sldChg chg="modNotes">
        <pc:chgData name="Geneva Taylor" userId="S::geneva.taylor@tnedu.gov::4a55333a-587b-4c7a-babb-720e73bb3622" providerId="AD" clId="Web-{94D1C3E9-E98A-16BD-6373-3AFAA852FF17}" dt="2023-08-16T19:53:00.177" v="7"/>
        <pc:sldMkLst>
          <pc:docMk/>
          <pc:sldMk cId="998307016" sldId="1919"/>
        </pc:sldMkLst>
      </pc:sldChg>
      <pc:sldChg chg="modSp">
        <pc:chgData name="Geneva Taylor" userId="S::geneva.taylor@tnedu.gov::4a55333a-587b-4c7a-babb-720e73bb3622" providerId="AD" clId="Web-{94D1C3E9-E98A-16BD-6373-3AFAA852FF17}" dt="2023-08-16T19:48:17.419" v="0" actId="20577"/>
        <pc:sldMkLst>
          <pc:docMk/>
          <pc:sldMk cId="3840147249" sldId="2038"/>
        </pc:sldMkLst>
        <pc:spChg chg="mod">
          <ac:chgData name="Geneva Taylor" userId="S::geneva.taylor@tnedu.gov::4a55333a-587b-4c7a-babb-720e73bb3622" providerId="AD" clId="Web-{94D1C3E9-E98A-16BD-6373-3AFAA852FF17}" dt="2023-08-16T19:48:17.419" v="0" actId="20577"/>
          <ac:spMkLst>
            <pc:docMk/>
            <pc:sldMk cId="3840147249" sldId="2038"/>
            <ac:spMk id="3" creationId="{AF51DAA2-305B-074A-DC28-18E6415DF39A}"/>
          </ac:spMkLst>
        </pc:spChg>
      </pc:sldChg>
    </pc:docChg>
  </pc:docChgLst>
  <pc:docChgLst>
    <pc:chgData name="Geneva Taylor" userId="S::geneva.taylor@tnedu.gov::4a55333a-587b-4c7a-babb-720e73bb3622" providerId="AD" clId="Web-{0AE9F4CE-D1C9-8843-4DB5-24D6EA5FAFF1}"/>
    <pc:docChg chg="modSld">
      <pc:chgData name="Geneva Taylor" userId="S::geneva.taylor@tnedu.gov::4a55333a-587b-4c7a-babb-720e73bb3622" providerId="AD" clId="Web-{0AE9F4CE-D1C9-8843-4DB5-24D6EA5FAFF1}" dt="2023-08-22T12:56:17.664" v="84" actId="20577"/>
      <pc:docMkLst>
        <pc:docMk/>
      </pc:docMkLst>
      <pc:sldChg chg="modSp">
        <pc:chgData name="Geneva Taylor" userId="S::geneva.taylor@tnedu.gov::4a55333a-587b-4c7a-babb-720e73bb3622" providerId="AD" clId="Web-{0AE9F4CE-D1C9-8843-4DB5-24D6EA5FAFF1}" dt="2023-08-22T12:53:16.488" v="74" actId="20577"/>
        <pc:sldMkLst>
          <pc:docMk/>
          <pc:sldMk cId="3626143783" sldId="1910"/>
        </pc:sldMkLst>
        <pc:spChg chg="mod">
          <ac:chgData name="Geneva Taylor" userId="S::geneva.taylor@tnedu.gov::4a55333a-587b-4c7a-babb-720e73bb3622" providerId="AD" clId="Web-{0AE9F4CE-D1C9-8843-4DB5-24D6EA5FAFF1}" dt="2023-08-22T12:53:16.488" v="74" actId="20577"/>
          <ac:spMkLst>
            <pc:docMk/>
            <pc:sldMk cId="3626143783" sldId="1910"/>
            <ac:spMk id="3" creationId="{385302B5-832A-9B15-C44C-B4C3F7B10339}"/>
          </ac:spMkLst>
        </pc:spChg>
      </pc:sldChg>
      <pc:sldChg chg="modSp">
        <pc:chgData name="Geneva Taylor" userId="S::geneva.taylor@tnedu.gov::4a55333a-587b-4c7a-babb-720e73bb3622" providerId="AD" clId="Web-{0AE9F4CE-D1C9-8843-4DB5-24D6EA5FAFF1}" dt="2023-08-22T12:52:39.315" v="36" actId="20577"/>
        <pc:sldMkLst>
          <pc:docMk/>
          <pc:sldMk cId="2598822614" sldId="2017"/>
        </pc:sldMkLst>
        <pc:spChg chg="mod">
          <ac:chgData name="Geneva Taylor" userId="S::geneva.taylor@tnedu.gov::4a55333a-587b-4c7a-babb-720e73bb3622" providerId="AD" clId="Web-{0AE9F4CE-D1C9-8843-4DB5-24D6EA5FAFF1}" dt="2023-08-22T12:52:39.315" v="36" actId="20577"/>
          <ac:spMkLst>
            <pc:docMk/>
            <pc:sldMk cId="2598822614" sldId="2017"/>
            <ac:spMk id="6" creationId="{EEF51320-CE17-1AC3-DA0C-9BFD43FBEF36}"/>
          </ac:spMkLst>
        </pc:spChg>
      </pc:sldChg>
      <pc:sldChg chg="modSp">
        <pc:chgData name="Geneva Taylor" userId="S::geneva.taylor@tnedu.gov::4a55333a-587b-4c7a-babb-720e73bb3622" providerId="AD" clId="Web-{0AE9F4CE-D1C9-8843-4DB5-24D6EA5FAFF1}" dt="2023-08-22T12:56:17.664" v="84" actId="20577"/>
        <pc:sldMkLst>
          <pc:docMk/>
          <pc:sldMk cId="896746015" sldId="2036"/>
        </pc:sldMkLst>
        <pc:spChg chg="mod">
          <ac:chgData name="Geneva Taylor" userId="S::geneva.taylor@tnedu.gov::4a55333a-587b-4c7a-babb-720e73bb3622" providerId="AD" clId="Web-{0AE9F4CE-D1C9-8843-4DB5-24D6EA5FAFF1}" dt="2023-08-22T12:56:17.664" v="84" actId="20577"/>
          <ac:spMkLst>
            <pc:docMk/>
            <pc:sldMk cId="896746015" sldId="2036"/>
            <ac:spMk id="3" creationId="{7F8F30D7-1A96-E7BD-BEDE-CB7D827457BD}"/>
          </ac:spMkLst>
        </pc:spChg>
      </pc:sldChg>
    </pc:docChg>
  </pc:docChgLst>
  <pc:docChgLst>
    <pc:chgData clId="Web-{C553DD86-FF9C-2963-937A-809BF5160818}"/>
    <pc:docChg chg="modSld">
      <pc:chgData name="" userId="" providerId="" clId="Web-{C553DD86-FF9C-2963-937A-809BF5160818}" dt="2024-07-25T16:35:34.214" v="0" actId="20577"/>
      <pc:docMkLst>
        <pc:docMk/>
      </pc:docMkLst>
      <pc:sldChg chg="modSp">
        <pc:chgData name="" userId="" providerId="" clId="Web-{C553DD86-FF9C-2963-937A-809BF5160818}" dt="2024-07-25T16:35:34.214" v="0" actId="20577"/>
        <pc:sldMkLst>
          <pc:docMk/>
          <pc:sldMk cId="621231080" sldId="1895"/>
        </pc:sldMkLst>
        <pc:spChg chg="mod">
          <ac:chgData name="" userId="" providerId="" clId="Web-{C553DD86-FF9C-2963-937A-809BF5160818}" dt="2024-07-25T16:35:34.214" v="0" actId="20577"/>
          <ac:spMkLst>
            <pc:docMk/>
            <pc:sldMk cId="621231080" sldId="1895"/>
            <ac:spMk id="5" creationId="{F50F567A-E272-497D-9E5E-4671A1709E71}"/>
          </ac:spMkLst>
        </pc:spChg>
      </pc:sldChg>
    </pc:docChg>
  </pc:docChgLst>
  <pc:docChgLst>
    <pc:chgData name="Geneva Taylor" userId="S::geneva.taylor@tnedu.gov::4a55333a-587b-4c7a-babb-720e73bb3622" providerId="AD" clId="Web-{8E79576E-E3C6-B345-1005-A073EF59AE31}"/>
    <pc:docChg chg="modSld">
      <pc:chgData name="Geneva Taylor" userId="S::geneva.taylor@tnedu.gov::4a55333a-587b-4c7a-babb-720e73bb3622" providerId="AD" clId="Web-{8E79576E-E3C6-B345-1005-A073EF59AE31}" dt="2023-08-18T23:22:49.212" v="222"/>
      <pc:docMkLst>
        <pc:docMk/>
      </pc:docMkLst>
      <pc:sldChg chg="modSp delCm">
        <pc:chgData name="Geneva Taylor" userId="S::geneva.taylor@tnedu.gov::4a55333a-587b-4c7a-babb-720e73bb3622" providerId="AD" clId="Web-{8E79576E-E3C6-B345-1005-A073EF59AE31}" dt="2023-08-18T22:54:06.158" v="51"/>
        <pc:sldMkLst>
          <pc:docMk/>
          <pc:sldMk cId="3690875779" sldId="1782"/>
        </pc:sldMkLst>
        <pc:spChg chg="mod">
          <ac:chgData name="Geneva Taylor" userId="S::geneva.taylor@tnedu.gov::4a55333a-587b-4c7a-babb-720e73bb3622" providerId="AD" clId="Web-{8E79576E-E3C6-B345-1005-A073EF59AE31}" dt="2023-08-18T22:43:42.891" v="2" actId="20577"/>
          <ac:spMkLst>
            <pc:docMk/>
            <pc:sldMk cId="3690875779" sldId="1782"/>
            <ac:spMk id="5" creationId="{F50F567A-E272-497D-9E5E-4671A1709E71}"/>
          </ac:spMkLst>
        </pc:spChg>
        <pc:extLst>
          <p:ext xmlns:p="http://schemas.openxmlformats.org/presentationml/2006/main" uri="{D6D511B9-2390-475A-947B-AFAB55BFBCF1}">
            <pc226:cmChg xmlns:pc226="http://schemas.microsoft.com/office/powerpoint/2022/06/main/command" chg="del">
              <pc226:chgData name="Geneva Taylor" userId="S::geneva.taylor@tnedu.gov::4a55333a-587b-4c7a-babb-720e73bb3622" providerId="AD" clId="Web-{8E79576E-E3C6-B345-1005-A073EF59AE31}" dt="2023-08-18T22:54:06.158" v="51"/>
              <pc2:cmMkLst xmlns:pc2="http://schemas.microsoft.com/office/powerpoint/2019/9/main/command">
                <pc:docMk/>
                <pc:sldMk cId="3690875779" sldId="1782"/>
                <pc2:cmMk id="{1BD224F4-5394-4EC6-9C55-BB14CAE3B695}"/>
              </pc2:cmMkLst>
            </pc226:cmChg>
          </p:ext>
        </pc:extLst>
      </pc:sldChg>
      <pc:sldChg chg="addSp delSp modSp delCm">
        <pc:chgData name="Geneva Taylor" userId="S::geneva.taylor@tnedu.gov::4a55333a-587b-4c7a-babb-720e73bb3622" providerId="AD" clId="Web-{8E79576E-E3C6-B345-1005-A073EF59AE31}" dt="2023-08-18T22:52:55.906" v="50" actId="20577"/>
        <pc:sldMkLst>
          <pc:docMk/>
          <pc:sldMk cId="4012516284" sldId="1887"/>
        </pc:sldMkLst>
        <pc:spChg chg="mod">
          <ac:chgData name="Geneva Taylor" userId="S::geneva.taylor@tnedu.gov::4a55333a-587b-4c7a-babb-720e73bb3622" providerId="AD" clId="Web-{8E79576E-E3C6-B345-1005-A073EF59AE31}" dt="2023-08-18T22:51:22.466" v="29" actId="1076"/>
          <ac:spMkLst>
            <pc:docMk/>
            <pc:sldMk cId="4012516284" sldId="1887"/>
            <ac:spMk id="2" creationId="{560D4CC3-51DC-473B-A37F-0286D5278812}"/>
          </ac:spMkLst>
        </pc:spChg>
        <pc:spChg chg="mod">
          <ac:chgData name="Geneva Taylor" userId="S::geneva.taylor@tnedu.gov::4a55333a-587b-4c7a-babb-720e73bb3622" providerId="AD" clId="Web-{8E79576E-E3C6-B345-1005-A073EF59AE31}" dt="2023-08-18T22:52:55.906" v="50" actId="20577"/>
          <ac:spMkLst>
            <pc:docMk/>
            <pc:sldMk cId="4012516284" sldId="1887"/>
            <ac:spMk id="3" creationId="{2AC637F6-D027-4187-BAE2-7D81EEA4D390}"/>
          </ac:spMkLst>
        </pc:spChg>
        <pc:spChg chg="add del">
          <ac:chgData name="Geneva Taylor" userId="S::geneva.taylor@tnedu.gov::4a55333a-587b-4c7a-babb-720e73bb3622" providerId="AD" clId="Web-{8E79576E-E3C6-B345-1005-A073EF59AE31}" dt="2023-08-18T22:51:24.935" v="30"/>
          <ac:spMkLst>
            <pc:docMk/>
            <pc:sldMk cId="4012516284" sldId="1887"/>
            <ac:spMk id="5" creationId="{B16C19BD-B117-E6CB-F491-3D374FBA6B9D}"/>
          </ac:spMkLst>
        </pc:spChg>
        <pc:spChg chg="add del mod">
          <ac:chgData name="Geneva Taylor" userId="S::geneva.taylor@tnedu.gov::4a55333a-587b-4c7a-babb-720e73bb3622" providerId="AD" clId="Web-{8E79576E-E3C6-B345-1005-A073EF59AE31}" dt="2023-08-18T22:52:02.780" v="38"/>
          <ac:spMkLst>
            <pc:docMk/>
            <pc:sldMk cId="4012516284" sldId="1887"/>
            <ac:spMk id="8" creationId="{0C65FC22-DA23-54B5-3A84-69E176BFBB11}"/>
          </ac:spMkLst>
        </pc:spChg>
        <pc:picChg chg="mod modCrop">
          <ac:chgData name="Geneva Taylor" userId="S::geneva.taylor@tnedu.gov::4a55333a-587b-4c7a-babb-720e73bb3622" providerId="AD" clId="Web-{8E79576E-E3C6-B345-1005-A073EF59AE31}" dt="2023-08-18T22:52:18.062" v="41" actId="14100"/>
          <ac:picMkLst>
            <pc:docMk/>
            <pc:sldMk cId="4012516284" sldId="1887"/>
            <ac:picMk id="6" creationId="{00CD939D-45F6-90E0-E693-AF6A07ED3FB0}"/>
          </ac:picMkLst>
        </pc:picChg>
        <pc:extLst>
          <p:ext xmlns:p="http://schemas.openxmlformats.org/presentationml/2006/main" uri="{D6D511B9-2390-475A-947B-AFAB55BFBCF1}">
            <pc226:cmChg xmlns:pc226="http://schemas.microsoft.com/office/powerpoint/2022/06/main/command" chg="del">
              <pc226:chgData name="Geneva Taylor" userId="S::geneva.taylor@tnedu.gov::4a55333a-587b-4c7a-babb-720e73bb3622" providerId="AD" clId="Web-{8E79576E-E3C6-B345-1005-A073EF59AE31}" dt="2023-08-18T22:48:49.853" v="7"/>
              <pc2:cmMkLst xmlns:pc2="http://schemas.microsoft.com/office/powerpoint/2019/9/main/command">
                <pc:docMk/>
                <pc:sldMk cId="4012516284" sldId="1887"/>
                <pc2:cmMk id="{1524B433-2511-4587-BFF6-1F2E5B331811}"/>
              </pc2:cmMkLst>
            </pc226:cmChg>
          </p:ext>
        </pc:extLst>
      </pc:sldChg>
      <pc:sldChg chg="modSp delCm">
        <pc:chgData name="Geneva Taylor" userId="S::geneva.taylor@tnedu.gov::4a55333a-587b-4c7a-babb-720e73bb3622" providerId="AD" clId="Web-{8E79576E-E3C6-B345-1005-A073EF59AE31}" dt="2023-08-18T22:50:25.590" v="22" actId="14100"/>
        <pc:sldMkLst>
          <pc:docMk/>
          <pc:sldMk cId="4269016609" sldId="1889"/>
        </pc:sldMkLst>
        <pc:spChg chg="mod">
          <ac:chgData name="Geneva Taylor" userId="S::geneva.taylor@tnedu.gov::4a55333a-587b-4c7a-babb-720e73bb3622" providerId="AD" clId="Web-{8E79576E-E3C6-B345-1005-A073EF59AE31}" dt="2023-08-18T22:50:25.590" v="22" actId="14100"/>
          <ac:spMkLst>
            <pc:docMk/>
            <pc:sldMk cId="4269016609" sldId="1889"/>
            <ac:spMk id="3" creationId="{2AC637F6-D027-4187-BAE2-7D81EEA4D390}"/>
          </ac:spMkLst>
        </pc:spChg>
        <pc:picChg chg="mod modCrop">
          <ac:chgData name="Geneva Taylor" userId="S::geneva.taylor@tnedu.gov::4a55333a-587b-4c7a-babb-720e73bb3622" providerId="AD" clId="Web-{8E79576E-E3C6-B345-1005-A073EF59AE31}" dt="2023-08-18T22:50:22.558" v="21" actId="1076"/>
          <ac:picMkLst>
            <pc:docMk/>
            <pc:sldMk cId="4269016609" sldId="1889"/>
            <ac:picMk id="5" creationId="{3C2F7C1C-232F-7B60-D64F-6516A74ACBC5}"/>
          </ac:picMkLst>
        </pc:picChg>
        <pc:extLst>
          <p:ext xmlns:p="http://schemas.openxmlformats.org/presentationml/2006/main" uri="{D6D511B9-2390-475A-947B-AFAB55BFBCF1}">
            <pc226:cmChg xmlns:pc226="http://schemas.microsoft.com/office/powerpoint/2022/06/main/command" chg="del">
              <pc226:chgData name="Geneva Taylor" userId="S::geneva.taylor@tnedu.gov::4a55333a-587b-4c7a-babb-720e73bb3622" providerId="AD" clId="Web-{8E79576E-E3C6-B345-1005-A073EF59AE31}" dt="2023-08-18T22:45:54.348" v="3"/>
              <pc2:cmMkLst xmlns:pc2="http://schemas.microsoft.com/office/powerpoint/2019/9/main/command">
                <pc:docMk/>
                <pc:sldMk cId="4269016609" sldId="1889"/>
                <pc2:cmMk id="{4C6DE862-4824-49BD-A88A-47DE923D9A43}"/>
              </pc2:cmMkLst>
            </pc226:cmChg>
          </p:ext>
        </pc:extLst>
      </pc:sldChg>
      <pc:sldChg chg="modSp delCm">
        <pc:chgData name="Geneva Taylor" userId="S::geneva.taylor@tnedu.gov::4a55333a-587b-4c7a-babb-720e73bb3622" providerId="AD" clId="Web-{8E79576E-E3C6-B345-1005-A073EF59AE31}" dt="2023-08-18T22:49:40.479" v="15" actId="14100"/>
        <pc:sldMkLst>
          <pc:docMk/>
          <pc:sldMk cId="500078423" sldId="1890"/>
        </pc:sldMkLst>
        <pc:spChg chg="mod">
          <ac:chgData name="Geneva Taylor" userId="S::geneva.taylor@tnedu.gov::4a55333a-587b-4c7a-babb-720e73bb3622" providerId="AD" clId="Web-{8E79576E-E3C6-B345-1005-A073EF59AE31}" dt="2023-08-18T22:49:40.479" v="15" actId="14100"/>
          <ac:spMkLst>
            <pc:docMk/>
            <pc:sldMk cId="500078423" sldId="1890"/>
            <ac:spMk id="3" creationId="{2AC637F6-D027-4187-BAE2-7D81EEA4D390}"/>
          </ac:spMkLst>
        </pc:spChg>
        <pc:picChg chg="mod modCrop">
          <ac:chgData name="Geneva Taylor" userId="S::geneva.taylor@tnedu.gov::4a55333a-587b-4c7a-babb-720e73bb3622" providerId="AD" clId="Web-{8E79576E-E3C6-B345-1005-A073EF59AE31}" dt="2023-08-18T22:49:35.276" v="14" actId="1076"/>
          <ac:picMkLst>
            <pc:docMk/>
            <pc:sldMk cId="500078423" sldId="1890"/>
            <ac:picMk id="4" creationId="{1E4B99E9-F6BC-F244-8F48-CE74EBC0DA4B}"/>
          </ac:picMkLst>
        </pc:picChg>
        <pc:extLst>
          <p:ext xmlns:p="http://schemas.openxmlformats.org/presentationml/2006/main" uri="{D6D511B9-2390-475A-947B-AFAB55BFBCF1}">
            <pc226:cmChg xmlns:pc226="http://schemas.microsoft.com/office/powerpoint/2022/06/main/command" chg="del">
              <pc226:chgData name="Geneva Taylor" userId="S::geneva.taylor@tnedu.gov::4a55333a-587b-4c7a-babb-720e73bb3622" providerId="AD" clId="Web-{8E79576E-E3C6-B345-1005-A073EF59AE31}" dt="2023-08-18T22:48:44.259" v="6"/>
              <pc2:cmMkLst xmlns:pc2="http://schemas.microsoft.com/office/powerpoint/2019/9/main/command">
                <pc:docMk/>
                <pc:sldMk cId="500078423" sldId="1890"/>
                <pc2:cmMk id="{E3F0D14A-55BD-455B-8A12-AB36E295DFA0}"/>
              </pc2:cmMkLst>
            </pc226:cmChg>
          </p:ext>
        </pc:extLst>
      </pc:sldChg>
      <pc:sldChg chg="modSp delCm modCm">
        <pc:chgData name="Geneva Taylor" userId="S::geneva.taylor@tnedu.gov::4a55333a-587b-4c7a-babb-720e73bb3622" providerId="AD" clId="Web-{8E79576E-E3C6-B345-1005-A073EF59AE31}" dt="2023-08-18T22:59:56.517" v="60" actId="20577"/>
        <pc:sldMkLst>
          <pc:docMk/>
          <pc:sldMk cId="1372812101" sldId="1935"/>
        </pc:sldMkLst>
        <pc:spChg chg="mod">
          <ac:chgData name="Geneva Taylor" userId="S::geneva.taylor@tnedu.gov::4a55333a-587b-4c7a-babb-720e73bb3622" providerId="AD" clId="Web-{8E79576E-E3C6-B345-1005-A073EF59AE31}" dt="2023-08-18T22:59:56.517" v="60" actId="20577"/>
          <ac:spMkLst>
            <pc:docMk/>
            <pc:sldMk cId="1372812101" sldId="1935"/>
            <ac:spMk id="5" creationId="{F50F567A-E272-497D-9E5E-4671A1709E71}"/>
          </ac:spMkLst>
        </pc:spChg>
        <pc:extLst>
          <p:ext xmlns:p="http://schemas.openxmlformats.org/presentationml/2006/main" uri="{D6D511B9-2390-475A-947B-AFAB55BFBCF1}">
            <pc226:cmChg xmlns:pc226="http://schemas.microsoft.com/office/powerpoint/2022/06/main/command" chg="del mod">
              <pc226:chgData name="Geneva Taylor" userId="S::geneva.taylor@tnedu.gov::4a55333a-587b-4c7a-babb-720e73bb3622" providerId="AD" clId="Web-{8E79576E-E3C6-B345-1005-A073EF59AE31}" dt="2023-08-18T22:54:41.097" v="56"/>
              <pc2:cmMkLst xmlns:pc2="http://schemas.microsoft.com/office/powerpoint/2019/9/main/command">
                <pc:docMk/>
                <pc:sldMk cId="1372812101" sldId="1935"/>
                <pc2:cmMk id="{D0C52346-3B12-4D25-8424-DA23E2D57C8B}"/>
              </pc2:cmMkLst>
            </pc226:cmChg>
            <pc226:cmChg xmlns:pc226="http://schemas.microsoft.com/office/powerpoint/2022/06/main/command" chg="del">
              <pc226:chgData name="Geneva Taylor" userId="S::geneva.taylor@tnedu.gov::4a55333a-587b-4c7a-babb-720e73bb3622" providerId="AD" clId="Web-{8E79576E-E3C6-B345-1005-A073EF59AE31}" dt="2023-08-18T22:54:33.331" v="55"/>
              <pc2:cmMkLst xmlns:pc2="http://schemas.microsoft.com/office/powerpoint/2019/9/main/command">
                <pc:docMk/>
                <pc:sldMk cId="1372812101" sldId="1935"/>
                <pc2:cmMk id="{4EE3AE7C-93F2-4E70-8D48-7688E364C04D}"/>
              </pc2:cmMkLst>
            </pc226:cmChg>
          </p:ext>
        </pc:extLst>
      </pc:sldChg>
      <pc:sldChg chg="modSp">
        <pc:chgData name="Geneva Taylor" userId="S::geneva.taylor@tnedu.gov::4a55333a-587b-4c7a-babb-720e73bb3622" providerId="AD" clId="Web-{8E79576E-E3C6-B345-1005-A073EF59AE31}" dt="2023-08-18T23:11:23.130" v="163" actId="1076"/>
        <pc:sldMkLst>
          <pc:docMk/>
          <pc:sldMk cId="2319137483" sldId="2019"/>
        </pc:sldMkLst>
        <pc:spChg chg="mod">
          <ac:chgData name="Geneva Taylor" userId="S::geneva.taylor@tnedu.gov::4a55333a-587b-4c7a-babb-720e73bb3622" providerId="AD" clId="Web-{8E79576E-E3C6-B345-1005-A073EF59AE31}" dt="2023-08-18T23:11:23.130" v="163" actId="1076"/>
          <ac:spMkLst>
            <pc:docMk/>
            <pc:sldMk cId="2319137483" sldId="2019"/>
            <ac:spMk id="3" creationId="{51A20A2B-5190-8C9A-5DB0-5077BB7493D6}"/>
          </ac:spMkLst>
        </pc:spChg>
      </pc:sldChg>
      <pc:sldChg chg="delSp">
        <pc:chgData name="Geneva Taylor" userId="S::geneva.taylor@tnedu.gov::4a55333a-587b-4c7a-babb-720e73bb3622" providerId="AD" clId="Web-{8E79576E-E3C6-B345-1005-A073EF59AE31}" dt="2023-08-18T23:22:49.212" v="222"/>
        <pc:sldMkLst>
          <pc:docMk/>
          <pc:sldMk cId="2008747502" sldId="2020"/>
        </pc:sldMkLst>
        <pc:spChg chg="del">
          <ac:chgData name="Geneva Taylor" userId="S::geneva.taylor@tnedu.gov::4a55333a-587b-4c7a-babb-720e73bb3622" providerId="AD" clId="Web-{8E79576E-E3C6-B345-1005-A073EF59AE31}" dt="2023-08-18T23:22:49.212" v="222"/>
          <ac:spMkLst>
            <pc:docMk/>
            <pc:sldMk cId="2008747502" sldId="2020"/>
            <ac:spMk id="12" creationId="{B029620B-F0C6-D526-D8A8-D0597A3F9ADA}"/>
          </ac:spMkLst>
        </pc:spChg>
      </pc:sldChg>
      <pc:sldChg chg="addSp delSp modSp">
        <pc:chgData name="Geneva Taylor" userId="S::geneva.taylor@tnedu.gov::4a55333a-587b-4c7a-babb-720e73bb3622" providerId="AD" clId="Web-{8E79576E-E3C6-B345-1005-A073EF59AE31}" dt="2023-08-18T23:22:49.056" v="221" actId="20577"/>
        <pc:sldMkLst>
          <pc:docMk/>
          <pc:sldMk cId="3305227806" sldId="2021"/>
        </pc:sldMkLst>
        <pc:spChg chg="add del mod">
          <ac:chgData name="Geneva Taylor" userId="S::geneva.taylor@tnedu.gov::4a55333a-587b-4c7a-babb-720e73bb3622" providerId="AD" clId="Web-{8E79576E-E3C6-B345-1005-A073EF59AE31}" dt="2023-08-18T23:18:52.190" v="201" actId="20577"/>
          <ac:spMkLst>
            <pc:docMk/>
            <pc:sldMk cId="3305227806" sldId="2021"/>
            <ac:spMk id="3" creationId="{51A20A2B-5190-8C9A-5DB0-5077BB7493D6}"/>
          </ac:spMkLst>
        </pc:spChg>
        <pc:spChg chg="add del mod">
          <ac:chgData name="Geneva Taylor" userId="S::geneva.taylor@tnedu.gov::4a55333a-587b-4c7a-babb-720e73bb3622" providerId="AD" clId="Web-{8E79576E-E3C6-B345-1005-A073EF59AE31}" dt="2023-08-18T23:22:49.056" v="221" actId="20577"/>
          <ac:spMkLst>
            <pc:docMk/>
            <pc:sldMk cId="3305227806" sldId="2021"/>
            <ac:spMk id="6" creationId="{9C9CAD3F-AA4A-E89C-AC98-78F156A28A52}"/>
          </ac:spMkLst>
        </pc:spChg>
        <pc:spChg chg="add mod">
          <ac:chgData name="Geneva Taylor" userId="S::geneva.taylor@tnedu.gov::4a55333a-587b-4c7a-babb-720e73bb3622" providerId="AD" clId="Web-{8E79576E-E3C6-B345-1005-A073EF59AE31}" dt="2023-08-18T23:13:05.805" v="173"/>
          <ac:spMkLst>
            <pc:docMk/>
            <pc:sldMk cId="3305227806" sldId="2021"/>
            <ac:spMk id="7" creationId="{CA700985-AE4B-7E3C-D2F2-EAC201187669}"/>
          </ac:spMkLst>
        </pc:spChg>
      </pc:sldChg>
      <pc:sldChg chg="modSp delCm">
        <pc:chgData name="Geneva Taylor" userId="S::geneva.taylor@tnedu.gov::4a55333a-587b-4c7a-babb-720e73bb3622" providerId="AD" clId="Web-{8E79576E-E3C6-B345-1005-A073EF59AE31}" dt="2023-08-18T23:03:40.539" v="111" actId="1076"/>
        <pc:sldMkLst>
          <pc:docMk/>
          <pc:sldMk cId="3099212226" sldId="2022"/>
        </pc:sldMkLst>
        <pc:spChg chg="mod">
          <ac:chgData name="Geneva Taylor" userId="S::geneva.taylor@tnedu.gov::4a55333a-587b-4c7a-babb-720e73bb3622" providerId="AD" clId="Web-{8E79576E-E3C6-B345-1005-A073EF59AE31}" dt="2023-08-18T23:03:40.539" v="111" actId="1076"/>
          <ac:spMkLst>
            <pc:docMk/>
            <pc:sldMk cId="3099212226" sldId="2022"/>
            <ac:spMk id="5" creationId="{F50F567A-E272-497D-9E5E-4671A1709E71}"/>
          </ac:spMkLst>
        </pc:spChg>
        <pc:extLst>
          <p:ext xmlns:p="http://schemas.openxmlformats.org/presentationml/2006/main" uri="{D6D511B9-2390-475A-947B-AFAB55BFBCF1}">
            <pc226:cmChg xmlns:pc226="http://schemas.microsoft.com/office/powerpoint/2022/06/main/command" chg="del">
              <pc226:chgData name="Geneva Taylor" userId="S::geneva.taylor@tnedu.gov::4a55333a-587b-4c7a-babb-720e73bb3622" providerId="AD" clId="Web-{8E79576E-E3C6-B345-1005-A073EF59AE31}" dt="2023-08-18T22:54:13.377" v="52"/>
              <pc2:cmMkLst xmlns:pc2="http://schemas.microsoft.com/office/powerpoint/2019/9/main/command">
                <pc:docMk/>
                <pc:sldMk cId="3099212226" sldId="2022"/>
                <pc2:cmMk id="{3F3D059D-BC66-49E9-8C9E-2BCE48D97E04}"/>
              </pc2:cmMkLst>
            </pc226:cmChg>
          </p:ext>
        </pc:extLst>
      </pc:sldChg>
      <pc:sldChg chg="modSp">
        <pc:chgData name="Geneva Taylor" userId="S::geneva.taylor@tnedu.gov::4a55333a-587b-4c7a-babb-720e73bb3622" providerId="AD" clId="Web-{8E79576E-E3C6-B345-1005-A073EF59AE31}" dt="2023-08-18T23:11:18.161" v="162" actId="1076"/>
        <pc:sldMkLst>
          <pc:docMk/>
          <pc:sldMk cId="3174069333" sldId="2032"/>
        </pc:sldMkLst>
        <pc:spChg chg="mod">
          <ac:chgData name="Geneva Taylor" userId="S::geneva.taylor@tnedu.gov::4a55333a-587b-4c7a-babb-720e73bb3622" providerId="AD" clId="Web-{8E79576E-E3C6-B345-1005-A073EF59AE31}" dt="2023-08-18T23:11:18.161" v="162" actId="1076"/>
          <ac:spMkLst>
            <pc:docMk/>
            <pc:sldMk cId="3174069333" sldId="2032"/>
            <ac:spMk id="3" creationId="{51A20A2B-5190-8C9A-5DB0-5077BB7493D6}"/>
          </ac:spMkLst>
        </pc:spChg>
      </pc:sldChg>
      <pc:sldChg chg="addSp delSp modSp">
        <pc:chgData name="Geneva Taylor" userId="S::geneva.taylor@tnedu.gov::4a55333a-587b-4c7a-babb-720e73bb3622" providerId="AD" clId="Web-{8E79576E-E3C6-B345-1005-A073EF59AE31}" dt="2023-08-18T23:12:52.289" v="170" actId="1076"/>
        <pc:sldMkLst>
          <pc:docMk/>
          <pc:sldMk cId="1581305664" sldId="2033"/>
        </pc:sldMkLst>
        <pc:spChg chg="mod">
          <ac:chgData name="Geneva Taylor" userId="S::geneva.taylor@tnedu.gov::4a55333a-587b-4c7a-babb-720e73bb3622" providerId="AD" clId="Web-{8E79576E-E3C6-B345-1005-A073EF59AE31}" dt="2023-08-18T23:12:52.289" v="170" actId="1076"/>
          <ac:spMkLst>
            <pc:docMk/>
            <pc:sldMk cId="1581305664" sldId="2033"/>
            <ac:spMk id="3" creationId="{51A20A2B-5190-8C9A-5DB0-5077BB7493D6}"/>
          </ac:spMkLst>
        </pc:spChg>
        <pc:spChg chg="add del mod">
          <ac:chgData name="Geneva Taylor" userId="S::geneva.taylor@tnedu.gov::4a55333a-587b-4c7a-babb-720e73bb3622" providerId="AD" clId="Web-{8E79576E-E3C6-B345-1005-A073EF59AE31}" dt="2023-08-18T23:07:31.811" v="144"/>
          <ac:spMkLst>
            <pc:docMk/>
            <pc:sldMk cId="1581305664" sldId="2033"/>
            <ac:spMk id="6" creationId="{37E3487F-3EB7-7BA0-8105-6BEE4C6F7E0E}"/>
          </ac:spMkLst>
        </pc:spChg>
      </pc:sldChg>
      <pc:sldChg chg="modSp">
        <pc:chgData name="Geneva Taylor" userId="S::geneva.taylor@tnedu.gov::4a55333a-587b-4c7a-babb-720e73bb3622" providerId="AD" clId="Web-{8E79576E-E3C6-B345-1005-A073EF59AE31}" dt="2023-08-18T23:03:07.897" v="110"/>
        <pc:sldMkLst>
          <pc:docMk/>
          <pc:sldMk cId="1412493351" sldId="2040"/>
        </pc:sldMkLst>
        <pc:spChg chg="mod">
          <ac:chgData name="Geneva Taylor" userId="S::geneva.taylor@tnedu.gov::4a55333a-587b-4c7a-babb-720e73bb3622" providerId="AD" clId="Web-{8E79576E-E3C6-B345-1005-A073EF59AE31}" dt="2023-08-18T23:03:07.897" v="110"/>
          <ac:spMkLst>
            <pc:docMk/>
            <pc:sldMk cId="1412493351" sldId="2040"/>
            <ac:spMk id="3" creationId="{AF51DAA2-305B-074A-DC28-18E6415DF39A}"/>
          </ac:spMkLst>
        </pc:spChg>
      </pc:sldChg>
    </pc:docChg>
  </pc:docChgLst>
  <pc:docChgLst>
    <pc:chgData name="Ashley Colbert" userId="S::ashley.colbert27@tnedu.gov::c43161f6-8173-4105-9a8b-053aeef10e83" providerId="AD" clId="Web-{989C1F5E-73F3-425F-C49D-08E961CD110B}"/>
    <pc:docChg chg="modSection">
      <pc:chgData name="Ashley Colbert" userId="S::ashley.colbert27@tnedu.gov::c43161f6-8173-4105-9a8b-053aeef10e83" providerId="AD" clId="Web-{989C1F5E-73F3-425F-C49D-08E961CD110B}" dt="2023-08-16T19:58:15.463" v="1"/>
      <pc:docMkLst>
        <pc:docMk/>
      </pc:docMkLst>
    </pc:docChg>
  </pc:docChgLst>
  <pc:docChgLst>
    <pc:chgData name="Geneva Taylor" userId="S::geneva.taylor@tnedu.gov::4a55333a-587b-4c7a-babb-720e73bb3622" providerId="AD" clId="Web-{25C12141-6B7B-59CA-21D3-641F2DAC397F}"/>
    <pc:docChg chg="modSld">
      <pc:chgData name="Geneva Taylor" userId="S::geneva.taylor@tnedu.gov::4a55333a-587b-4c7a-babb-720e73bb3622" providerId="AD" clId="Web-{25C12141-6B7B-59CA-21D3-641F2DAC397F}" dt="2024-08-01T14:26:25.706" v="6" actId="20577"/>
      <pc:docMkLst>
        <pc:docMk/>
      </pc:docMkLst>
      <pc:sldChg chg="modSp">
        <pc:chgData name="Geneva Taylor" userId="S::geneva.taylor@tnedu.gov::4a55333a-587b-4c7a-babb-720e73bb3622" providerId="AD" clId="Web-{25C12141-6B7B-59CA-21D3-641F2DAC397F}" dt="2024-08-01T14:26:25.706" v="6" actId="20577"/>
        <pc:sldMkLst>
          <pc:docMk/>
          <pc:sldMk cId="2311044711" sldId="1732"/>
        </pc:sldMkLst>
        <pc:spChg chg="mod">
          <ac:chgData name="Geneva Taylor" userId="S::geneva.taylor@tnedu.gov::4a55333a-587b-4c7a-babb-720e73bb3622" providerId="AD" clId="Web-{25C12141-6B7B-59CA-21D3-641F2DAC397F}" dt="2024-08-01T14:26:25.706" v="6" actId="20577"/>
          <ac:spMkLst>
            <pc:docMk/>
            <pc:sldMk cId="2311044711" sldId="1732"/>
            <ac:spMk id="2" creationId="{2655A2AF-04C6-1D64-4D87-25CE61C99DB1}"/>
          </ac:spMkLst>
        </pc:spChg>
      </pc:sldChg>
      <pc:sldChg chg="modSp modCm">
        <pc:chgData name="Geneva Taylor" userId="S::geneva.taylor@tnedu.gov::4a55333a-587b-4c7a-babb-720e73bb3622" providerId="AD" clId="Web-{25C12141-6B7B-59CA-21D3-641F2DAC397F}" dt="2024-08-01T14:16:15.837" v="3" actId="20577"/>
        <pc:sldMkLst>
          <pc:docMk/>
          <pc:sldMk cId="1939790638" sldId="1926"/>
        </pc:sldMkLst>
        <pc:spChg chg="mod">
          <ac:chgData name="Geneva Taylor" userId="S::geneva.taylor@tnedu.gov::4a55333a-587b-4c7a-babb-720e73bb3622" providerId="AD" clId="Web-{25C12141-6B7B-59CA-21D3-641F2DAC397F}" dt="2024-08-01T14:16:15.837" v="3" actId="20577"/>
          <ac:spMkLst>
            <pc:docMk/>
            <pc:sldMk cId="1939790638" sldId="1926"/>
            <ac:spMk id="4" creationId="{0AA02217-E5FB-8E5C-4E58-F2522E0EFDC7}"/>
          </ac:spMkLst>
        </pc:spChg>
        <pc:extLst>
          <p:ext xmlns:p="http://schemas.openxmlformats.org/presentationml/2006/main" uri="{D6D511B9-2390-475A-947B-AFAB55BFBCF1}">
            <pc226:cmChg xmlns:pc226="http://schemas.microsoft.com/office/powerpoint/2022/06/main/command" chg="mod">
              <pc226:chgData name="Geneva Taylor" userId="S::geneva.taylor@tnedu.gov::4a55333a-587b-4c7a-babb-720e73bb3622" providerId="AD" clId="Web-{25C12141-6B7B-59CA-21D3-641F2DAC397F}" dt="2024-08-01T14:16:15.837" v="3" actId="20577"/>
              <pc2:cmMkLst xmlns:pc2="http://schemas.microsoft.com/office/powerpoint/2019/9/main/command">
                <pc:docMk/>
                <pc:sldMk cId="1939790638" sldId="1926"/>
                <pc2:cmMk id="{5FC00A06-1987-4C1B-A4D9-5DE98FCB19B4}"/>
              </pc2:cmMkLst>
            </pc226:cmChg>
          </p:ext>
        </pc:extLst>
      </pc:sldChg>
    </pc:docChg>
  </pc:docChgLst>
  <pc:docChgLst>
    <pc:chgData name="Laura Dunn" userId="46772ae3-48ee-49a7-b998-7f2b90e550d8" providerId="ADAL" clId="{B81785A8-0AA7-4C0C-9217-2B8397C73507}"/>
    <pc:docChg chg="undo custSel addSld delSld modSld sldOrd">
      <pc:chgData name="Laura Dunn" userId="46772ae3-48ee-49a7-b998-7f2b90e550d8" providerId="ADAL" clId="{B81785A8-0AA7-4C0C-9217-2B8397C73507}" dt="2023-07-27T19:46:49.417" v="6530" actId="20577"/>
      <pc:docMkLst>
        <pc:docMk/>
      </pc:docMkLst>
      <pc:sldChg chg="add del">
        <pc:chgData name="Laura Dunn" userId="46772ae3-48ee-49a7-b998-7f2b90e550d8" providerId="ADAL" clId="{B81785A8-0AA7-4C0C-9217-2B8397C73507}" dt="2023-07-25T17:11:15.950" v="1921" actId="2696"/>
        <pc:sldMkLst>
          <pc:docMk/>
          <pc:sldMk cId="2757144370" sldId="280"/>
        </pc:sldMkLst>
      </pc:sldChg>
      <pc:sldChg chg="modSp add mod modClrScheme chgLayout">
        <pc:chgData name="Laura Dunn" userId="46772ae3-48ee-49a7-b998-7f2b90e550d8" providerId="ADAL" clId="{B81785A8-0AA7-4C0C-9217-2B8397C73507}" dt="2023-07-27T19:14:42.936" v="5003" actId="20577"/>
        <pc:sldMkLst>
          <pc:docMk/>
          <pc:sldMk cId="518421866" sldId="306"/>
        </pc:sldMkLst>
        <pc:spChg chg="mod ord">
          <ac:chgData name="Laura Dunn" userId="46772ae3-48ee-49a7-b998-7f2b90e550d8" providerId="ADAL" clId="{B81785A8-0AA7-4C0C-9217-2B8397C73507}" dt="2023-07-27T19:14:42.936" v="5003" actId="20577"/>
          <ac:spMkLst>
            <pc:docMk/>
            <pc:sldMk cId="518421866" sldId="306"/>
            <ac:spMk id="2" creationId="{62315343-45A6-442A-8EB9-A7E0BB9983C7}"/>
          </ac:spMkLst>
        </pc:spChg>
        <pc:spChg chg="mod ord">
          <ac:chgData name="Laura Dunn" userId="46772ae3-48ee-49a7-b998-7f2b90e550d8" providerId="ADAL" clId="{B81785A8-0AA7-4C0C-9217-2B8397C73507}" dt="2023-07-27T19:14:33.193" v="5002" actId="20577"/>
          <ac:spMkLst>
            <pc:docMk/>
            <pc:sldMk cId="518421866" sldId="306"/>
            <ac:spMk id="3" creationId="{A1D054AF-D802-4826-BDB3-82AD44D6892A}"/>
          </ac:spMkLst>
        </pc:spChg>
      </pc:sldChg>
      <pc:sldChg chg="modSp add mod modClrScheme chgLayout">
        <pc:chgData name="Laura Dunn" userId="46772ae3-48ee-49a7-b998-7f2b90e550d8" providerId="ADAL" clId="{B81785A8-0AA7-4C0C-9217-2B8397C73507}" dt="2023-07-27T19:15:30.024" v="5023" actId="20577"/>
        <pc:sldMkLst>
          <pc:docMk/>
          <pc:sldMk cId="1028454774" sldId="307"/>
        </pc:sldMkLst>
        <pc:spChg chg="mod ord">
          <ac:chgData name="Laura Dunn" userId="46772ae3-48ee-49a7-b998-7f2b90e550d8" providerId="ADAL" clId="{B81785A8-0AA7-4C0C-9217-2B8397C73507}" dt="2023-07-27T19:15:30.024" v="5023" actId="20577"/>
          <ac:spMkLst>
            <pc:docMk/>
            <pc:sldMk cId="1028454774" sldId="307"/>
            <ac:spMk id="2" creationId="{F86F981E-F2DA-4048-BFBC-5ADDC2163AF5}"/>
          </ac:spMkLst>
        </pc:spChg>
        <pc:spChg chg="mod ord">
          <ac:chgData name="Laura Dunn" userId="46772ae3-48ee-49a7-b998-7f2b90e550d8" providerId="ADAL" clId="{B81785A8-0AA7-4C0C-9217-2B8397C73507}" dt="2023-07-25T18:25:19.192" v="2362" actId="27636"/>
          <ac:spMkLst>
            <pc:docMk/>
            <pc:sldMk cId="1028454774" sldId="307"/>
            <ac:spMk id="3" creationId="{CA8D722A-0248-482D-A73E-E5CA18115E9F}"/>
          </ac:spMkLst>
        </pc:spChg>
      </pc:sldChg>
      <pc:sldChg chg="del">
        <pc:chgData name="Laura Dunn" userId="46772ae3-48ee-49a7-b998-7f2b90e550d8" providerId="ADAL" clId="{B81785A8-0AA7-4C0C-9217-2B8397C73507}" dt="2023-07-25T14:24:40.578" v="46" actId="2696"/>
        <pc:sldMkLst>
          <pc:docMk/>
          <pc:sldMk cId="849364778" sldId="1689"/>
        </pc:sldMkLst>
      </pc:sldChg>
      <pc:sldChg chg="del">
        <pc:chgData name="Laura Dunn" userId="46772ae3-48ee-49a7-b998-7f2b90e550d8" providerId="ADAL" clId="{B81785A8-0AA7-4C0C-9217-2B8397C73507}" dt="2023-07-25T14:24:26.297" v="44" actId="2696"/>
        <pc:sldMkLst>
          <pc:docMk/>
          <pc:sldMk cId="25975720" sldId="1699"/>
        </pc:sldMkLst>
      </pc:sldChg>
      <pc:sldChg chg="del">
        <pc:chgData name="Laura Dunn" userId="46772ae3-48ee-49a7-b998-7f2b90e550d8" providerId="ADAL" clId="{B81785A8-0AA7-4C0C-9217-2B8397C73507}" dt="2023-07-25T14:24:20.686" v="43" actId="2696"/>
        <pc:sldMkLst>
          <pc:docMk/>
          <pc:sldMk cId="2570214494" sldId="1700"/>
        </pc:sldMkLst>
      </pc:sldChg>
      <pc:sldChg chg="del">
        <pc:chgData name="Laura Dunn" userId="46772ae3-48ee-49a7-b998-7f2b90e550d8" providerId="ADAL" clId="{B81785A8-0AA7-4C0C-9217-2B8397C73507}" dt="2023-07-25T14:24:47.126" v="47" actId="2696"/>
        <pc:sldMkLst>
          <pc:docMk/>
          <pc:sldMk cId="421602523" sldId="1701"/>
        </pc:sldMkLst>
      </pc:sldChg>
      <pc:sldChg chg="modSp mod">
        <pc:chgData name="Laura Dunn" userId="46772ae3-48ee-49a7-b998-7f2b90e550d8" providerId="ADAL" clId="{B81785A8-0AA7-4C0C-9217-2B8397C73507}" dt="2023-07-25T18:39:41.845" v="2758"/>
        <pc:sldMkLst>
          <pc:docMk/>
          <pc:sldMk cId="1343016321" sldId="1706"/>
        </pc:sldMkLst>
        <pc:spChg chg="mod">
          <ac:chgData name="Laura Dunn" userId="46772ae3-48ee-49a7-b998-7f2b90e550d8" providerId="ADAL" clId="{B81785A8-0AA7-4C0C-9217-2B8397C73507}" dt="2023-07-25T18:39:41.845" v="2758"/>
          <ac:spMkLst>
            <pc:docMk/>
            <pc:sldMk cId="1343016321" sldId="1706"/>
            <ac:spMk id="4" creationId="{8B208EAA-7C3E-BE41-9859-5E07776E0ED1}"/>
          </ac:spMkLst>
        </pc:spChg>
      </pc:sldChg>
      <pc:sldChg chg="modSp mod">
        <pc:chgData name="Laura Dunn" userId="46772ae3-48ee-49a7-b998-7f2b90e550d8" providerId="ADAL" clId="{B81785A8-0AA7-4C0C-9217-2B8397C73507}" dt="2023-07-25T14:31:28.482" v="351" actId="20577"/>
        <pc:sldMkLst>
          <pc:docMk/>
          <pc:sldMk cId="895836933" sldId="1708"/>
        </pc:sldMkLst>
        <pc:spChg chg="mod">
          <ac:chgData name="Laura Dunn" userId="46772ae3-48ee-49a7-b998-7f2b90e550d8" providerId="ADAL" clId="{B81785A8-0AA7-4C0C-9217-2B8397C73507}" dt="2023-07-25T14:31:28.482" v="351" actId="20577"/>
          <ac:spMkLst>
            <pc:docMk/>
            <pc:sldMk cId="895836933" sldId="1708"/>
            <ac:spMk id="3" creationId="{944BDA30-C879-974C-B704-8522775FEB98}"/>
          </ac:spMkLst>
        </pc:spChg>
      </pc:sldChg>
      <pc:sldChg chg="del">
        <pc:chgData name="Laura Dunn" userId="46772ae3-48ee-49a7-b998-7f2b90e550d8" providerId="ADAL" clId="{B81785A8-0AA7-4C0C-9217-2B8397C73507}" dt="2023-07-25T14:31:34.340" v="352" actId="2696"/>
        <pc:sldMkLst>
          <pc:docMk/>
          <pc:sldMk cId="2438001591" sldId="1710"/>
        </pc:sldMkLst>
      </pc:sldChg>
      <pc:sldChg chg="modSp mod ord modClrScheme chgLayout">
        <pc:chgData name="Laura Dunn" userId="46772ae3-48ee-49a7-b998-7f2b90e550d8" providerId="ADAL" clId="{B81785A8-0AA7-4C0C-9217-2B8397C73507}" dt="2023-07-26T20:21:56.093" v="2823"/>
        <pc:sldMkLst>
          <pc:docMk/>
          <pc:sldMk cId="2743668109" sldId="1711"/>
        </pc:sldMkLst>
        <pc:spChg chg="mod ord">
          <ac:chgData name="Laura Dunn" userId="46772ae3-48ee-49a7-b998-7f2b90e550d8" providerId="ADAL" clId="{B81785A8-0AA7-4C0C-9217-2B8397C73507}" dt="2023-07-25T18:00:22.010" v="2112" actId="700"/>
          <ac:spMkLst>
            <pc:docMk/>
            <pc:sldMk cId="2743668109" sldId="1711"/>
            <ac:spMk id="2" creationId="{57E06F30-4316-E441-B2E8-4AB6232AA3FD}"/>
          </ac:spMkLst>
        </pc:spChg>
        <pc:spChg chg="mod ord">
          <ac:chgData name="Laura Dunn" userId="46772ae3-48ee-49a7-b998-7f2b90e550d8" providerId="ADAL" clId="{B81785A8-0AA7-4C0C-9217-2B8397C73507}" dt="2023-07-25T18:00:22.010" v="2112" actId="700"/>
          <ac:spMkLst>
            <pc:docMk/>
            <pc:sldMk cId="2743668109" sldId="1711"/>
            <ac:spMk id="4" creationId="{A53CA897-7B63-DD2E-DB53-0B5F07902E20}"/>
          </ac:spMkLst>
        </pc:spChg>
        <pc:spChg chg="mod">
          <ac:chgData name="Laura Dunn" userId="46772ae3-48ee-49a7-b998-7f2b90e550d8" providerId="ADAL" clId="{B81785A8-0AA7-4C0C-9217-2B8397C73507}" dt="2023-07-25T18:00:31.390" v="2113" actId="1076"/>
          <ac:spMkLst>
            <pc:docMk/>
            <pc:sldMk cId="2743668109" sldId="1711"/>
            <ac:spMk id="5" creationId="{CD12CABF-4F68-B8C3-6D1B-C018A28687EF}"/>
          </ac:spMkLst>
        </pc:spChg>
      </pc:sldChg>
      <pc:sldChg chg="del">
        <pc:chgData name="Laura Dunn" userId="46772ae3-48ee-49a7-b998-7f2b90e550d8" providerId="ADAL" clId="{B81785A8-0AA7-4C0C-9217-2B8397C73507}" dt="2023-07-25T14:24:31.165" v="45" actId="2696"/>
        <pc:sldMkLst>
          <pc:docMk/>
          <pc:sldMk cId="1790168185" sldId="1728"/>
        </pc:sldMkLst>
      </pc:sldChg>
      <pc:sldChg chg="modSp add del mod modClrScheme chgLayout">
        <pc:chgData name="Laura Dunn" userId="46772ae3-48ee-49a7-b998-7f2b90e550d8" providerId="ADAL" clId="{B81785A8-0AA7-4C0C-9217-2B8397C73507}" dt="2023-07-25T14:45:16.080" v="640" actId="2696"/>
        <pc:sldMkLst>
          <pc:docMk/>
          <pc:sldMk cId="4208169790" sldId="1779"/>
        </pc:sldMkLst>
        <pc:spChg chg="mod ord">
          <ac:chgData name="Laura Dunn" userId="46772ae3-48ee-49a7-b998-7f2b90e550d8" providerId="ADAL" clId="{B81785A8-0AA7-4C0C-9217-2B8397C73507}" dt="2023-07-25T14:11:47.488" v="2" actId="700"/>
          <ac:spMkLst>
            <pc:docMk/>
            <pc:sldMk cId="4208169790" sldId="1779"/>
            <ac:spMk id="2" creationId="{83521340-B9A8-214E-A00C-946BE800F011}"/>
          </ac:spMkLst>
        </pc:spChg>
        <pc:spChg chg="mod ord">
          <ac:chgData name="Laura Dunn" userId="46772ae3-48ee-49a7-b998-7f2b90e550d8" providerId="ADAL" clId="{B81785A8-0AA7-4C0C-9217-2B8397C73507}" dt="2023-07-25T14:11:47.488" v="2" actId="700"/>
          <ac:spMkLst>
            <pc:docMk/>
            <pc:sldMk cId="4208169790" sldId="1779"/>
            <ac:spMk id="3" creationId="{9BD665B3-4ED7-1246-9052-975B4F557871}"/>
          </ac:spMkLst>
        </pc:spChg>
        <pc:picChg chg="mod ord">
          <ac:chgData name="Laura Dunn" userId="46772ae3-48ee-49a7-b998-7f2b90e550d8" providerId="ADAL" clId="{B81785A8-0AA7-4C0C-9217-2B8397C73507}" dt="2023-07-25T14:11:47.488" v="2" actId="700"/>
          <ac:picMkLst>
            <pc:docMk/>
            <pc:sldMk cId="4208169790" sldId="1779"/>
            <ac:picMk id="6" creationId="{2BBD480E-38A6-497C-94CF-E93A2299986C}"/>
          </ac:picMkLst>
        </pc:picChg>
      </pc:sldChg>
      <pc:sldChg chg="modSp add mod addCm modCm">
        <pc:chgData name="Laura Dunn" userId="46772ae3-48ee-49a7-b998-7f2b90e550d8" providerId="ADAL" clId="{B81785A8-0AA7-4C0C-9217-2B8397C73507}" dt="2023-07-27T17:17:00.460" v="2908"/>
        <pc:sldMkLst>
          <pc:docMk/>
          <pc:sldMk cId="3690875779" sldId="1782"/>
        </pc:sldMkLst>
        <pc:spChg chg="mod">
          <ac:chgData name="Laura Dunn" userId="46772ae3-48ee-49a7-b998-7f2b90e550d8" providerId="ADAL" clId="{B81785A8-0AA7-4C0C-9217-2B8397C73507}" dt="2023-07-25T17:14:35.146" v="1971" actId="20577"/>
          <ac:spMkLst>
            <pc:docMk/>
            <pc:sldMk cId="3690875779" sldId="1782"/>
            <ac:spMk id="5" creationId="{F50F567A-E272-497D-9E5E-4671A1709E71}"/>
          </ac:spMkLst>
        </pc:spChg>
      </pc:sldChg>
      <pc:sldChg chg="add">
        <pc:chgData name="Laura Dunn" userId="46772ae3-48ee-49a7-b998-7f2b90e550d8" providerId="ADAL" clId="{B81785A8-0AA7-4C0C-9217-2B8397C73507}" dt="2023-07-25T14:11:12.243" v="1"/>
        <pc:sldMkLst>
          <pc:docMk/>
          <pc:sldMk cId="389435351" sldId="1783"/>
        </pc:sldMkLst>
      </pc:sldChg>
      <pc:sldChg chg="add del">
        <pc:chgData name="Laura Dunn" userId="46772ae3-48ee-49a7-b998-7f2b90e550d8" providerId="ADAL" clId="{B81785A8-0AA7-4C0C-9217-2B8397C73507}" dt="2023-07-25T18:28:29.676" v="2367" actId="2696"/>
        <pc:sldMkLst>
          <pc:docMk/>
          <pc:sldMk cId="1847648251" sldId="1824"/>
        </pc:sldMkLst>
      </pc:sldChg>
      <pc:sldChg chg="modSp add mod ord">
        <pc:chgData name="Laura Dunn" userId="46772ae3-48ee-49a7-b998-7f2b90e550d8" providerId="ADAL" clId="{B81785A8-0AA7-4C0C-9217-2B8397C73507}" dt="2023-07-27T19:16:21.802" v="5028"/>
        <pc:sldMkLst>
          <pc:docMk/>
          <pc:sldMk cId="3831421809" sldId="1829"/>
        </pc:sldMkLst>
        <pc:spChg chg="mod">
          <ac:chgData name="Laura Dunn" userId="46772ae3-48ee-49a7-b998-7f2b90e550d8" providerId="ADAL" clId="{B81785A8-0AA7-4C0C-9217-2B8397C73507}" dt="2023-07-27T19:16:05.304" v="5026" actId="20577"/>
          <ac:spMkLst>
            <pc:docMk/>
            <pc:sldMk cId="3831421809" sldId="1829"/>
            <ac:spMk id="4" creationId="{3F63A2C4-91E0-4521-B2D7-9903874DB424}"/>
          </ac:spMkLst>
        </pc:spChg>
      </pc:sldChg>
      <pc:sldChg chg="modSp add mod modClrScheme chgLayout">
        <pc:chgData name="Laura Dunn" userId="46772ae3-48ee-49a7-b998-7f2b90e550d8" providerId="ADAL" clId="{B81785A8-0AA7-4C0C-9217-2B8397C73507}" dt="2023-07-25T18:09:25.677" v="2138" actId="27636"/>
        <pc:sldMkLst>
          <pc:docMk/>
          <pc:sldMk cId="621045286" sldId="1879"/>
        </pc:sldMkLst>
        <pc:spChg chg="mod ord">
          <ac:chgData name="Laura Dunn" userId="46772ae3-48ee-49a7-b998-7f2b90e550d8" providerId="ADAL" clId="{B81785A8-0AA7-4C0C-9217-2B8397C73507}" dt="2023-07-25T18:09:25.662" v="2137" actId="700"/>
          <ac:spMkLst>
            <pc:docMk/>
            <pc:sldMk cId="621045286" sldId="1879"/>
            <ac:spMk id="2" creationId="{560D4CC3-51DC-473B-A37F-0286D5278812}"/>
          </ac:spMkLst>
        </pc:spChg>
        <pc:spChg chg="mod ord">
          <ac:chgData name="Laura Dunn" userId="46772ae3-48ee-49a7-b998-7f2b90e550d8" providerId="ADAL" clId="{B81785A8-0AA7-4C0C-9217-2B8397C73507}" dt="2023-07-25T18:09:25.677" v="2138" actId="27636"/>
          <ac:spMkLst>
            <pc:docMk/>
            <pc:sldMk cId="621045286" sldId="1879"/>
            <ac:spMk id="3" creationId="{2AC637F6-D027-4187-BAE2-7D81EEA4D390}"/>
          </ac:spMkLst>
        </pc:spChg>
      </pc:sldChg>
      <pc:sldChg chg="modSp add del mod ord modClrScheme chgLayout">
        <pc:chgData name="Laura Dunn" userId="46772ae3-48ee-49a7-b998-7f2b90e550d8" providerId="ADAL" clId="{B81785A8-0AA7-4C0C-9217-2B8397C73507}" dt="2023-07-25T18:44:27.877" v="2759" actId="2696"/>
        <pc:sldMkLst>
          <pc:docMk/>
          <pc:sldMk cId="3274543689" sldId="1880"/>
        </pc:sldMkLst>
        <pc:spChg chg="mod ord">
          <ac:chgData name="Laura Dunn" userId="46772ae3-48ee-49a7-b998-7f2b90e550d8" providerId="ADAL" clId="{B81785A8-0AA7-4C0C-9217-2B8397C73507}" dt="2023-07-25T18:01:59.021" v="2117" actId="700"/>
          <ac:spMkLst>
            <pc:docMk/>
            <pc:sldMk cId="3274543689" sldId="1880"/>
            <ac:spMk id="2" creationId="{560D4CC3-51DC-473B-A37F-0286D5278812}"/>
          </ac:spMkLst>
        </pc:spChg>
        <pc:spChg chg="mod ord">
          <ac:chgData name="Laura Dunn" userId="46772ae3-48ee-49a7-b998-7f2b90e550d8" providerId="ADAL" clId="{B81785A8-0AA7-4C0C-9217-2B8397C73507}" dt="2023-07-25T18:01:59.021" v="2117" actId="700"/>
          <ac:spMkLst>
            <pc:docMk/>
            <pc:sldMk cId="3274543689" sldId="1880"/>
            <ac:spMk id="3" creationId="{2AC637F6-D027-4187-BAE2-7D81EEA4D390}"/>
          </ac:spMkLst>
        </pc:spChg>
      </pc:sldChg>
      <pc:sldChg chg="addSp delSp modSp add mod modClrScheme delAnim chgLayout">
        <pc:chgData name="Laura Dunn" userId="46772ae3-48ee-49a7-b998-7f2b90e550d8" providerId="ADAL" clId="{B81785A8-0AA7-4C0C-9217-2B8397C73507}" dt="2023-07-27T19:06:08.706" v="4974" actId="14100"/>
        <pc:sldMkLst>
          <pc:docMk/>
          <pc:sldMk cId="3784468920" sldId="1885"/>
        </pc:sldMkLst>
        <pc:spChg chg="mod ord">
          <ac:chgData name="Laura Dunn" userId="46772ae3-48ee-49a7-b998-7f2b90e550d8" providerId="ADAL" clId="{B81785A8-0AA7-4C0C-9217-2B8397C73507}" dt="2023-07-25T18:09:01.029" v="2135" actId="700"/>
          <ac:spMkLst>
            <pc:docMk/>
            <pc:sldMk cId="3784468920" sldId="1885"/>
            <ac:spMk id="2" creationId="{560D4CC3-51DC-473B-A37F-0286D5278812}"/>
          </ac:spMkLst>
        </pc:spChg>
        <pc:spChg chg="mod ord">
          <ac:chgData name="Laura Dunn" userId="46772ae3-48ee-49a7-b998-7f2b90e550d8" providerId="ADAL" clId="{B81785A8-0AA7-4C0C-9217-2B8397C73507}" dt="2023-07-27T19:06:00.275" v="4973" actId="14100"/>
          <ac:spMkLst>
            <pc:docMk/>
            <pc:sldMk cId="3784468920" sldId="1885"/>
            <ac:spMk id="3" creationId="{2AC637F6-D027-4187-BAE2-7D81EEA4D390}"/>
          </ac:spMkLst>
        </pc:spChg>
        <pc:spChg chg="add del mod">
          <ac:chgData name="Laura Dunn" userId="46772ae3-48ee-49a7-b998-7f2b90e550d8" providerId="ADAL" clId="{B81785A8-0AA7-4C0C-9217-2B8397C73507}" dt="2023-07-25T18:06:18.497" v="2134" actId="478"/>
          <ac:spMkLst>
            <pc:docMk/>
            <pc:sldMk cId="3784468920" sldId="1885"/>
            <ac:spMk id="4" creationId="{FAAEC0A5-5EE9-F3B9-02CB-1D883E7C1A8C}"/>
          </ac:spMkLst>
        </pc:spChg>
        <pc:spChg chg="del">
          <ac:chgData name="Laura Dunn" userId="46772ae3-48ee-49a7-b998-7f2b90e550d8" providerId="ADAL" clId="{B81785A8-0AA7-4C0C-9217-2B8397C73507}" dt="2023-07-27T19:05:18.882" v="4968" actId="478"/>
          <ac:spMkLst>
            <pc:docMk/>
            <pc:sldMk cId="3784468920" sldId="1885"/>
            <ac:spMk id="6" creationId="{5EF1DFCC-90B1-464C-AE8D-8164873FB739}"/>
          </ac:spMkLst>
        </pc:spChg>
        <pc:picChg chg="del">
          <ac:chgData name="Laura Dunn" userId="46772ae3-48ee-49a7-b998-7f2b90e550d8" providerId="ADAL" clId="{B81785A8-0AA7-4C0C-9217-2B8397C73507}" dt="2023-07-27T19:05:10.206" v="4967" actId="478"/>
          <ac:picMkLst>
            <pc:docMk/>
            <pc:sldMk cId="3784468920" sldId="1885"/>
            <ac:picMk id="5" creationId="{4462C548-5709-46DF-A974-0325971E1A59}"/>
          </ac:picMkLst>
        </pc:picChg>
        <pc:picChg chg="add mod">
          <ac:chgData name="Laura Dunn" userId="46772ae3-48ee-49a7-b998-7f2b90e550d8" providerId="ADAL" clId="{B81785A8-0AA7-4C0C-9217-2B8397C73507}" dt="2023-07-27T19:06:08.706" v="4974" actId="14100"/>
          <ac:picMkLst>
            <pc:docMk/>
            <pc:sldMk cId="3784468920" sldId="1885"/>
            <ac:picMk id="7" creationId="{305C6D21-993D-9C94-36BE-75A81F475A91}"/>
          </ac:picMkLst>
        </pc:picChg>
      </pc:sldChg>
      <pc:sldChg chg="addSp delSp modSp add mod modCm">
        <pc:chgData name="Laura Dunn" userId="46772ae3-48ee-49a7-b998-7f2b90e550d8" providerId="ADAL" clId="{B81785A8-0AA7-4C0C-9217-2B8397C73507}" dt="2023-07-27T19:12:10.787" v="4977"/>
        <pc:sldMkLst>
          <pc:docMk/>
          <pc:sldMk cId="4012516284" sldId="1887"/>
        </pc:sldMkLst>
        <pc:spChg chg="mod">
          <ac:chgData name="Laura Dunn" userId="46772ae3-48ee-49a7-b998-7f2b90e550d8" providerId="ADAL" clId="{B81785A8-0AA7-4C0C-9217-2B8397C73507}" dt="2023-07-25T17:54:26.634" v="2021" actId="20577"/>
          <ac:spMkLst>
            <pc:docMk/>
            <pc:sldMk cId="4012516284" sldId="1887"/>
            <ac:spMk id="2" creationId="{560D4CC3-51DC-473B-A37F-0286D5278812}"/>
          </ac:spMkLst>
        </pc:spChg>
        <pc:spChg chg="mod">
          <ac:chgData name="Laura Dunn" userId="46772ae3-48ee-49a7-b998-7f2b90e550d8" providerId="ADAL" clId="{B81785A8-0AA7-4C0C-9217-2B8397C73507}" dt="2023-07-25T17:54:53.369" v="2067" actId="20577"/>
          <ac:spMkLst>
            <pc:docMk/>
            <pc:sldMk cId="4012516284" sldId="1887"/>
            <ac:spMk id="3" creationId="{2AC637F6-D027-4187-BAE2-7D81EEA4D390}"/>
          </ac:spMkLst>
        </pc:spChg>
        <pc:picChg chg="add del">
          <ac:chgData name="Laura Dunn" userId="46772ae3-48ee-49a7-b998-7f2b90e550d8" providerId="ADAL" clId="{B81785A8-0AA7-4C0C-9217-2B8397C73507}" dt="2023-07-27T19:10:16.361" v="4976" actId="478"/>
          <ac:picMkLst>
            <pc:docMk/>
            <pc:sldMk cId="4012516284" sldId="1887"/>
            <ac:picMk id="5" creationId="{4462C548-5709-46DF-A974-0325971E1A59}"/>
          </ac:picMkLst>
        </pc:picChg>
      </pc:sldChg>
      <pc:sldChg chg="modSp add mod addCm">
        <pc:chgData name="Laura Dunn" userId="46772ae3-48ee-49a7-b998-7f2b90e550d8" providerId="ADAL" clId="{B81785A8-0AA7-4C0C-9217-2B8397C73507}" dt="2023-07-27T19:12:45.354" v="4978"/>
        <pc:sldMkLst>
          <pc:docMk/>
          <pc:sldMk cId="4269016609" sldId="1889"/>
        </pc:sldMkLst>
        <pc:spChg chg="mod">
          <ac:chgData name="Laura Dunn" userId="46772ae3-48ee-49a7-b998-7f2b90e550d8" providerId="ADAL" clId="{B81785A8-0AA7-4C0C-9217-2B8397C73507}" dt="2023-07-25T17:55:29.999" v="2093" actId="20577"/>
          <ac:spMkLst>
            <pc:docMk/>
            <pc:sldMk cId="4269016609" sldId="1889"/>
            <ac:spMk id="2" creationId="{560D4CC3-51DC-473B-A37F-0286D5278812}"/>
          </ac:spMkLst>
        </pc:spChg>
      </pc:sldChg>
      <pc:sldChg chg="add addCm">
        <pc:chgData name="Laura Dunn" userId="46772ae3-48ee-49a7-b998-7f2b90e550d8" providerId="ADAL" clId="{B81785A8-0AA7-4C0C-9217-2B8397C73507}" dt="2023-07-27T19:12:55.705" v="4979"/>
        <pc:sldMkLst>
          <pc:docMk/>
          <pc:sldMk cId="500078423" sldId="1890"/>
        </pc:sldMkLst>
      </pc:sldChg>
      <pc:sldChg chg="add">
        <pc:chgData name="Laura Dunn" userId="46772ae3-48ee-49a7-b998-7f2b90e550d8" providerId="ADAL" clId="{B81785A8-0AA7-4C0C-9217-2B8397C73507}" dt="2023-07-25T14:17:04.080" v="16"/>
        <pc:sldMkLst>
          <pc:docMk/>
          <pc:sldMk cId="2416837019" sldId="1892"/>
        </pc:sldMkLst>
      </pc:sldChg>
      <pc:sldChg chg="add ord">
        <pc:chgData name="Laura Dunn" userId="46772ae3-48ee-49a7-b998-7f2b90e550d8" providerId="ADAL" clId="{B81785A8-0AA7-4C0C-9217-2B8397C73507}" dt="2023-07-25T17:53:55.630" v="2019"/>
        <pc:sldMkLst>
          <pc:docMk/>
          <pc:sldMk cId="3128807204" sldId="1894"/>
        </pc:sldMkLst>
      </pc:sldChg>
      <pc:sldChg chg="add">
        <pc:chgData name="Laura Dunn" userId="46772ae3-48ee-49a7-b998-7f2b90e550d8" providerId="ADAL" clId="{B81785A8-0AA7-4C0C-9217-2B8397C73507}" dt="2023-07-25T14:15:52.741" v="11"/>
        <pc:sldMkLst>
          <pc:docMk/>
          <pc:sldMk cId="621231080" sldId="1895"/>
        </pc:sldMkLst>
      </pc:sldChg>
      <pc:sldChg chg="add">
        <pc:chgData name="Laura Dunn" userId="46772ae3-48ee-49a7-b998-7f2b90e550d8" providerId="ADAL" clId="{B81785A8-0AA7-4C0C-9217-2B8397C73507}" dt="2023-07-25T14:16:12.814" v="12"/>
        <pc:sldMkLst>
          <pc:docMk/>
          <pc:sldMk cId="1167056713" sldId="1896"/>
        </pc:sldMkLst>
      </pc:sldChg>
      <pc:sldChg chg="modSp add mod">
        <pc:chgData name="Laura Dunn" userId="46772ae3-48ee-49a7-b998-7f2b90e550d8" providerId="ADAL" clId="{B81785A8-0AA7-4C0C-9217-2B8397C73507}" dt="2023-07-25T17:17:28.654" v="1999" actId="20577"/>
        <pc:sldMkLst>
          <pc:docMk/>
          <pc:sldMk cId="3779169528" sldId="1897"/>
        </pc:sldMkLst>
        <pc:spChg chg="mod">
          <ac:chgData name="Laura Dunn" userId="46772ae3-48ee-49a7-b998-7f2b90e550d8" providerId="ADAL" clId="{B81785A8-0AA7-4C0C-9217-2B8397C73507}" dt="2023-07-25T17:17:28.654" v="1999" actId="20577"/>
          <ac:spMkLst>
            <pc:docMk/>
            <pc:sldMk cId="3779169528" sldId="1897"/>
            <ac:spMk id="5" creationId="{F50F567A-E272-497D-9E5E-4671A1709E71}"/>
          </ac:spMkLst>
        </pc:spChg>
      </pc:sldChg>
      <pc:sldChg chg="add">
        <pc:chgData name="Laura Dunn" userId="46772ae3-48ee-49a7-b998-7f2b90e550d8" providerId="ADAL" clId="{B81785A8-0AA7-4C0C-9217-2B8397C73507}" dt="2023-07-25T14:16:38.467" v="14"/>
        <pc:sldMkLst>
          <pc:docMk/>
          <pc:sldMk cId="654401780" sldId="1898"/>
        </pc:sldMkLst>
      </pc:sldChg>
      <pc:sldChg chg="add">
        <pc:chgData name="Laura Dunn" userId="46772ae3-48ee-49a7-b998-7f2b90e550d8" providerId="ADAL" clId="{B81785A8-0AA7-4C0C-9217-2B8397C73507}" dt="2023-07-25T14:16:46.719" v="15"/>
        <pc:sldMkLst>
          <pc:docMk/>
          <pc:sldMk cId="3082586756" sldId="1899"/>
        </pc:sldMkLst>
      </pc:sldChg>
      <pc:sldChg chg="add">
        <pc:chgData name="Laura Dunn" userId="46772ae3-48ee-49a7-b998-7f2b90e550d8" providerId="ADAL" clId="{B81785A8-0AA7-4C0C-9217-2B8397C73507}" dt="2023-07-25T14:20:24.609" v="32"/>
        <pc:sldMkLst>
          <pc:docMk/>
          <pc:sldMk cId="2618399774" sldId="1900"/>
        </pc:sldMkLst>
      </pc:sldChg>
      <pc:sldChg chg="add">
        <pc:chgData name="Laura Dunn" userId="46772ae3-48ee-49a7-b998-7f2b90e550d8" providerId="ADAL" clId="{B81785A8-0AA7-4C0C-9217-2B8397C73507}" dt="2023-07-25T14:20:32.292" v="33"/>
        <pc:sldMkLst>
          <pc:docMk/>
          <pc:sldMk cId="2220294759" sldId="1901"/>
        </pc:sldMkLst>
      </pc:sldChg>
      <pc:sldChg chg="add del">
        <pc:chgData name="Laura Dunn" userId="46772ae3-48ee-49a7-b998-7f2b90e550d8" providerId="ADAL" clId="{B81785A8-0AA7-4C0C-9217-2B8397C73507}" dt="2023-07-25T17:12:34.725" v="1925" actId="2696"/>
        <pc:sldMkLst>
          <pc:docMk/>
          <pc:sldMk cId="210885935" sldId="1903"/>
        </pc:sldMkLst>
      </pc:sldChg>
      <pc:sldChg chg="add del">
        <pc:chgData name="Laura Dunn" userId="46772ae3-48ee-49a7-b998-7f2b90e550d8" providerId="ADAL" clId="{B81785A8-0AA7-4C0C-9217-2B8397C73507}" dt="2023-07-25T17:12:43.278" v="1926" actId="2696"/>
        <pc:sldMkLst>
          <pc:docMk/>
          <pc:sldMk cId="3395952027" sldId="1904"/>
        </pc:sldMkLst>
      </pc:sldChg>
      <pc:sldChg chg="add ord">
        <pc:chgData name="Laura Dunn" userId="46772ae3-48ee-49a7-b998-7f2b90e550d8" providerId="ADAL" clId="{B81785A8-0AA7-4C0C-9217-2B8397C73507}" dt="2023-07-25T18:16:47.997" v="2202"/>
        <pc:sldMkLst>
          <pc:docMk/>
          <pc:sldMk cId="1559462214" sldId="1906"/>
        </pc:sldMkLst>
      </pc:sldChg>
      <pc:sldChg chg="add ord">
        <pc:chgData name="Laura Dunn" userId="46772ae3-48ee-49a7-b998-7f2b90e550d8" providerId="ADAL" clId="{B81785A8-0AA7-4C0C-9217-2B8397C73507}" dt="2023-07-25T18:17:17.628" v="2204"/>
        <pc:sldMkLst>
          <pc:docMk/>
          <pc:sldMk cId="1049380090" sldId="1907"/>
        </pc:sldMkLst>
      </pc:sldChg>
      <pc:sldChg chg="modSp mod ord modClrScheme chgLayout">
        <pc:chgData name="Laura Dunn" userId="46772ae3-48ee-49a7-b998-7f2b90e550d8" providerId="ADAL" clId="{B81785A8-0AA7-4C0C-9217-2B8397C73507}" dt="2023-07-26T20:22:30.632" v="2827"/>
        <pc:sldMkLst>
          <pc:docMk/>
          <pc:sldMk cId="3626143783" sldId="1910"/>
        </pc:sldMkLst>
        <pc:spChg chg="mod ord">
          <ac:chgData name="Laura Dunn" userId="46772ae3-48ee-49a7-b998-7f2b90e550d8" providerId="ADAL" clId="{B81785A8-0AA7-4C0C-9217-2B8397C73507}" dt="2023-07-25T18:02:23.386" v="2120" actId="700"/>
          <ac:spMkLst>
            <pc:docMk/>
            <pc:sldMk cId="3626143783" sldId="1910"/>
            <ac:spMk id="2" creationId="{57E06F30-4316-E441-B2E8-4AB6232AA3FD}"/>
          </ac:spMkLst>
        </pc:spChg>
        <pc:spChg chg="mod">
          <ac:chgData name="Laura Dunn" userId="46772ae3-48ee-49a7-b998-7f2b90e550d8" providerId="ADAL" clId="{B81785A8-0AA7-4C0C-9217-2B8397C73507}" dt="2023-07-25T18:02:28.863" v="2121" actId="1076"/>
          <ac:spMkLst>
            <pc:docMk/>
            <pc:sldMk cId="3626143783" sldId="1910"/>
            <ac:spMk id="3" creationId="{385302B5-832A-9B15-C44C-B4C3F7B10339}"/>
          </ac:spMkLst>
        </pc:spChg>
        <pc:spChg chg="mod ord">
          <ac:chgData name="Laura Dunn" userId="46772ae3-48ee-49a7-b998-7f2b90e550d8" providerId="ADAL" clId="{B81785A8-0AA7-4C0C-9217-2B8397C73507}" dt="2023-07-25T18:02:23.386" v="2120" actId="700"/>
          <ac:spMkLst>
            <pc:docMk/>
            <pc:sldMk cId="3626143783" sldId="1910"/>
            <ac:spMk id="4" creationId="{A53CA897-7B63-DD2E-DB53-0B5F07902E20}"/>
          </ac:spMkLst>
        </pc:spChg>
      </pc:sldChg>
      <pc:sldChg chg="modSp mod">
        <pc:chgData name="Laura Dunn" userId="46772ae3-48ee-49a7-b998-7f2b90e550d8" providerId="ADAL" clId="{B81785A8-0AA7-4C0C-9217-2B8397C73507}" dt="2023-07-27T19:17:49.773" v="5041" actId="5793"/>
        <pc:sldMkLst>
          <pc:docMk/>
          <pc:sldMk cId="2865432103" sldId="1911"/>
        </pc:sldMkLst>
        <pc:spChg chg="mod">
          <ac:chgData name="Laura Dunn" userId="46772ae3-48ee-49a7-b998-7f2b90e550d8" providerId="ADAL" clId="{B81785A8-0AA7-4C0C-9217-2B8397C73507}" dt="2023-07-27T19:17:49.773" v="5041" actId="5793"/>
          <ac:spMkLst>
            <pc:docMk/>
            <pc:sldMk cId="2865432103" sldId="1911"/>
            <ac:spMk id="3" creationId="{51A20A2B-5190-8C9A-5DB0-5077BB7493D6}"/>
          </ac:spMkLst>
        </pc:spChg>
      </pc:sldChg>
      <pc:sldChg chg="addSp delSp modSp mod ord modClrScheme chgLayout">
        <pc:chgData name="Laura Dunn" userId="46772ae3-48ee-49a7-b998-7f2b90e550d8" providerId="ADAL" clId="{B81785A8-0AA7-4C0C-9217-2B8397C73507}" dt="2023-07-26T20:22:12.319" v="2825"/>
        <pc:sldMkLst>
          <pc:docMk/>
          <pc:sldMk cId="989601793" sldId="1912"/>
        </pc:sldMkLst>
        <pc:spChg chg="mod ord">
          <ac:chgData name="Laura Dunn" userId="46772ae3-48ee-49a7-b998-7f2b90e550d8" providerId="ADAL" clId="{B81785A8-0AA7-4C0C-9217-2B8397C73507}" dt="2023-07-25T18:00:59.932" v="2115" actId="700"/>
          <ac:spMkLst>
            <pc:docMk/>
            <pc:sldMk cId="989601793" sldId="1912"/>
            <ac:spMk id="2" creationId="{57E06F30-4316-E441-B2E8-4AB6232AA3FD}"/>
          </ac:spMkLst>
        </pc:spChg>
        <pc:spChg chg="mod ord">
          <ac:chgData name="Laura Dunn" userId="46772ae3-48ee-49a7-b998-7f2b90e550d8" providerId="ADAL" clId="{B81785A8-0AA7-4C0C-9217-2B8397C73507}" dt="2023-07-25T18:00:59.932" v="2115" actId="700"/>
          <ac:spMkLst>
            <pc:docMk/>
            <pc:sldMk cId="989601793" sldId="1912"/>
            <ac:spMk id="4" creationId="{A53CA897-7B63-DD2E-DB53-0B5F07902E20}"/>
          </ac:spMkLst>
        </pc:spChg>
        <pc:spChg chg="del mod">
          <ac:chgData name="Laura Dunn" userId="46772ae3-48ee-49a7-b998-7f2b90e550d8" providerId="ADAL" clId="{B81785A8-0AA7-4C0C-9217-2B8397C73507}" dt="2023-07-25T16:44:13.970" v="909"/>
          <ac:spMkLst>
            <pc:docMk/>
            <pc:sldMk cId="989601793" sldId="1912"/>
            <ac:spMk id="5" creationId="{CD12CABF-4F68-B8C3-6D1B-C018A28687EF}"/>
          </ac:spMkLst>
        </pc:spChg>
        <pc:spChg chg="add mod">
          <ac:chgData name="Laura Dunn" userId="46772ae3-48ee-49a7-b998-7f2b90e550d8" providerId="ADAL" clId="{B81785A8-0AA7-4C0C-9217-2B8397C73507}" dt="2023-07-25T18:01:11.854" v="2116" actId="1076"/>
          <ac:spMkLst>
            <pc:docMk/>
            <pc:sldMk cId="989601793" sldId="1912"/>
            <ac:spMk id="7" creationId="{C36DBD01-1A3B-6F4B-5EAD-FAC253B267C7}"/>
          </ac:spMkLst>
        </pc:spChg>
        <pc:graphicFrameChg chg="add del mod modGraphic">
          <ac:chgData name="Laura Dunn" userId="46772ae3-48ee-49a7-b998-7f2b90e550d8" providerId="ADAL" clId="{B81785A8-0AA7-4C0C-9217-2B8397C73507}" dt="2023-07-25T16:44:13.969" v="907" actId="478"/>
          <ac:graphicFrameMkLst>
            <pc:docMk/>
            <pc:sldMk cId="989601793" sldId="1912"/>
            <ac:graphicFrameMk id="6" creationId="{EDFA88B0-2019-D24B-3E8C-0B571CC521A9}"/>
          </ac:graphicFrameMkLst>
        </pc:graphicFrameChg>
      </pc:sldChg>
      <pc:sldChg chg="del">
        <pc:chgData name="Laura Dunn" userId="46772ae3-48ee-49a7-b998-7f2b90e550d8" providerId="ADAL" clId="{B81785A8-0AA7-4C0C-9217-2B8397C73507}" dt="2023-07-25T16:55:09.323" v="1483" actId="2696"/>
        <pc:sldMkLst>
          <pc:docMk/>
          <pc:sldMk cId="2338360323" sldId="1913"/>
        </pc:sldMkLst>
      </pc:sldChg>
      <pc:sldChg chg="modSp mod ord modClrScheme chgLayout">
        <pc:chgData name="Laura Dunn" userId="46772ae3-48ee-49a7-b998-7f2b90e550d8" providerId="ADAL" clId="{B81785A8-0AA7-4C0C-9217-2B8397C73507}" dt="2023-07-26T20:21:07.045" v="2821" actId="33524"/>
        <pc:sldMkLst>
          <pc:docMk/>
          <pc:sldMk cId="3584979339" sldId="1914"/>
        </pc:sldMkLst>
        <pc:spChg chg="mod ord">
          <ac:chgData name="Laura Dunn" userId="46772ae3-48ee-49a7-b998-7f2b90e550d8" providerId="ADAL" clId="{B81785A8-0AA7-4C0C-9217-2B8397C73507}" dt="2023-07-26T12:33:34.601" v="2811" actId="20577"/>
          <ac:spMkLst>
            <pc:docMk/>
            <pc:sldMk cId="3584979339" sldId="1914"/>
            <ac:spMk id="2" creationId="{57E06F30-4316-E441-B2E8-4AB6232AA3FD}"/>
          </ac:spMkLst>
        </pc:spChg>
        <pc:spChg chg="mod ord">
          <ac:chgData name="Laura Dunn" userId="46772ae3-48ee-49a7-b998-7f2b90e550d8" providerId="ADAL" clId="{B81785A8-0AA7-4C0C-9217-2B8397C73507}" dt="2023-07-25T18:00:03.033" v="2110" actId="700"/>
          <ac:spMkLst>
            <pc:docMk/>
            <pc:sldMk cId="3584979339" sldId="1914"/>
            <ac:spMk id="4" creationId="{A53CA897-7B63-DD2E-DB53-0B5F07902E20}"/>
          </ac:spMkLst>
        </pc:spChg>
        <pc:spChg chg="mod">
          <ac:chgData name="Laura Dunn" userId="46772ae3-48ee-49a7-b998-7f2b90e550d8" providerId="ADAL" clId="{B81785A8-0AA7-4C0C-9217-2B8397C73507}" dt="2023-07-26T20:21:07.045" v="2821" actId="33524"/>
          <ac:spMkLst>
            <pc:docMk/>
            <pc:sldMk cId="3584979339" sldId="1914"/>
            <ac:spMk id="6" creationId="{DB96C8C2-BD29-EC8D-EF2A-64840CA04D28}"/>
          </ac:spMkLst>
        </pc:spChg>
      </pc:sldChg>
      <pc:sldChg chg="del">
        <pc:chgData name="Laura Dunn" userId="46772ae3-48ee-49a7-b998-7f2b90e550d8" providerId="ADAL" clId="{B81785A8-0AA7-4C0C-9217-2B8397C73507}" dt="2023-07-25T14:33:34.829" v="358" actId="2696"/>
        <pc:sldMkLst>
          <pc:docMk/>
          <pc:sldMk cId="2622023232" sldId="1915"/>
        </pc:sldMkLst>
      </pc:sldChg>
      <pc:sldChg chg="modSp mod modClrScheme chgLayout">
        <pc:chgData name="Laura Dunn" userId="46772ae3-48ee-49a7-b998-7f2b90e550d8" providerId="ADAL" clId="{B81785A8-0AA7-4C0C-9217-2B8397C73507}" dt="2023-07-25T18:02:44.465" v="2123" actId="1076"/>
        <pc:sldMkLst>
          <pc:docMk/>
          <pc:sldMk cId="2138095250" sldId="1916"/>
        </pc:sldMkLst>
        <pc:spChg chg="mod ord">
          <ac:chgData name="Laura Dunn" userId="46772ae3-48ee-49a7-b998-7f2b90e550d8" providerId="ADAL" clId="{B81785A8-0AA7-4C0C-9217-2B8397C73507}" dt="2023-07-25T18:02:33.987" v="2122" actId="700"/>
          <ac:spMkLst>
            <pc:docMk/>
            <pc:sldMk cId="2138095250" sldId="1916"/>
            <ac:spMk id="2" creationId="{57E06F30-4316-E441-B2E8-4AB6232AA3FD}"/>
          </ac:spMkLst>
        </pc:spChg>
        <pc:spChg chg="mod">
          <ac:chgData name="Laura Dunn" userId="46772ae3-48ee-49a7-b998-7f2b90e550d8" providerId="ADAL" clId="{B81785A8-0AA7-4C0C-9217-2B8397C73507}" dt="2023-07-25T18:02:44.465" v="2123" actId="1076"/>
          <ac:spMkLst>
            <pc:docMk/>
            <pc:sldMk cId="2138095250" sldId="1916"/>
            <ac:spMk id="3" creationId="{620B6827-C1D8-F5A3-D6A0-EED503C8A54B}"/>
          </ac:spMkLst>
        </pc:spChg>
        <pc:spChg chg="mod ord">
          <ac:chgData name="Laura Dunn" userId="46772ae3-48ee-49a7-b998-7f2b90e550d8" providerId="ADAL" clId="{B81785A8-0AA7-4C0C-9217-2B8397C73507}" dt="2023-07-25T18:02:33.987" v="2122" actId="700"/>
          <ac:spMkLst>
            <pc:docMk/>
            <pc:sldMk cId="2138095250" sldId="1916"/>
            <ac:spMk id="4" creationId="{A53CA897-7B63-DD2E-DB53-0B5F07902E20}"/>
          </ac:spMkLst>
        </pc:spChg>
      </pc:sldChg>
      <pc:sldChg chg="modSp del mod ord modClrScheme chgLayout">
        <pc:chgData name="Laura Dunn" userId="46772ae3-48ee-49a7-b998-7f2b90e550d8" providerId="ADAL" clId="{B81785A8-0AA7-4C0C-9217-2B8397C73507}" dt="2023-07-25T18:45:25.489" v="2760" actId="2696"/>
        <pc:sldMkLst>
          <pc:docMk/>
          <pc:sldMk cId="159027744" sldId="1917"/>
        </pc:sldMkLst>
        <pc:spChg chg="mod ord">
          <ac:chgData name="Laura Dunn" userId="46772ae3-48ee-49a7-b998-7f2b90e550d8" providerId="ADAL" clId="{B81785A8-0AA7-4C0C-9217-2B8397C73507}" dt="2023-07-25T18:02:05.755" v="2118" actId="700"/>
          <ac:spMkLst>
            <pc:docMk/>
            <pc:sldMk cId="159027744" sldId="1917"/>
            <ac:spMk id="2" creationId="{57E06F30-4316-E441-B2E8-4AB6232AA3FD}"/>
          </ac:spMkLst>
        </pc:spChg>
        <pc:spChg chg="mod">
          <ac:chgData name="Laura Dunn" userId="46772ae3-48ee-49a7-b998-7f2b90e550d8" providerId="ADAL" clId="{B81785A8-0AA7-4C0C-9217-2B8397C73507}" dt="2023-07-25T18:02:13.035" v="2119" actId="1076"/>
          <ac:spMkLst>
            <pc:docMk/>
            <pc:sldMk cId="159027744" sldId="1917"/>
            <ac:spMk id="3" creationId="{620B6827-C1D8-F5A3-D6A0-EED503C8A54B}"/>
          </ac:spMkLst>
        </pc:spChg>
        <pc:spChg chg="mod ord">
          <ac:chgData name="Laura Dunn" userId="46772ae3-48ee-49a7-b998-7f2b90e550d8" providerId="ADAL" clId="{B81785A8-0AA7-4C0C-9217-2B8397C73507}" dt="2023-07-25T18:02:05.755" v="2118" actId="700"/>
          <ac:spMkLst>
            <pc:docMk/>
            <pc:sldMk cId="159027744" sldId="1917"/>
            <ac:spMk id="4" creationId="{A53CA897-7B63-DD2E-DB53-0B5F07902E20}"/>
          </ac:spMkLst>
        </pc:spChg>
      </pc:sldChg>
      <pc:sldChg chg="del">
        <pc:chgData name="Laura Dunn" userId="46772ae3-48ee-49a7-b998-7f2b90e550d8" providerId="ADAL" clId="{B81785A8-0AA7-4C0C-9217-2B8397C73507}" dt="2023-07-25T17:13:15.169" v="1927" actId="2696"/>
        <pc:sldMkLst>
          <pc:docMk/>
          <pc:sldMk cId="2911371625" sldId="1918"/>
        </pc:sldMkLst>
      </pc:sldChg>
      <pc:sldChg chg="add del">
        <pc:chgData name="Laura Dunn" userId="46772ae3-48ee-49a7-b998-7f2b90e550d8" providerId="ADAL" clId="{B81785A8-0AA7-4C0C-9217-2B8397C73507}" dt="2023-07-25T17:11:39.002" v="1922" actId="2696"/>
        <pc:sldMkLst>
          <pc:docMk/>
          <pc:sldMk cId="173537116" sldId="1920"/>
        </pc:sldMkLst>
      </pc:sldChg>
      <pc:sldChg chg="modSp add mod ord modClrScheme chgLayout">
        <pc:chgData name="Laura Dunn" userId="46772ae3-48ee-49a7-b998-7f2b90e550d8" providerId="ADAL" clId="{B81785A8-0AA7-4C0C-9217-2B8397C73507}" dt="2023-07-25T17:59:48.326" v="2109" actId="700"/>
        <pc:sldMkLst>
          <pc:docMk/>
          <pc:sldMk cId="2411939800" sldId="1921"/>
        </pc:sldMkLst>
        <pc:spChg chg="mod ord">
          <ac:chgData name="Laura Dunn" userId="46772ae3-48ee-49a7-b998-7f2b90e550d8" providerId="ADAL" clId="{B81785A8-0AA7-4C0C-9217-2B8397C73507}" dt="2023-07-25T17:59:48.326" v="2109" actId="700"/>
          <ac:spMkLst>
            <pc:docMk/>
            <pc:sldMk cId="2411939800" sldId="1921"/>
            <ac:spMk id="5" creationId="{272BABDF-7D62-41DA-B818-C4FF1082F4A1}"/>
          </ac:spMkLst>
        </pc:spChg>
        <pc:spChg chg="mod ord">
          <ac:chgData name="Laura Dunn" userId="46772ae3-48ee-49a7-b998-7f2b90e550d8" providerId="ADAL" clId="{B81785A8-0AA7-4C0C-9217-2B8397C73507}" dt="2023-07-25T17:59:48.326" v="2109" actId="700"/>
          <ac:spMkLst>
            <pc:docMk/>
            <pc:sldMk cId="2411939800" sldId="1921"/>
            <ac:spMk id="6" creationId="{1486DC67-499C-4B92-85AC-9E626C252697}"/>
          </ac:spMkLst>
        </pc:spChg>
      </pc:sldChg>
      <pc:sldChg chg="modSp add mod ord modClrScheme chgLayout">
        <pc:chgData name="Laura Dunn" userId="46772ae3-48ee-49a7-b998-7f2b90e550d8" providerId="ADAL" clId="{B81785A8-0AA7-4C0C-9217-2B8397C73507}" dt="2023-07-27T17:23:12.445" v="2939" actId="20577"/>
        <pc:sldMkLst>
          <pc:docMk/>
          <pc:sldMk cId="1521312612" sldId="1922"/>
        </pc:sldMkLst>
        <pc:spChg chg="mod ord">
          <ac:chgData name="Laura Dunn" userId="46772ae3-48ee-49a7-b998-7f2b90e550d8" providerId="ADAL" clId="{B81785A8-0AA7-4C0C-9217-2B8397C73507}" dt="2023-07-25T18:09:31.854" v="2139" actId="700"/>
          <ac:spMkLst>
            <pc:docMk/>
            <pc:sldMk cId="1521312612" sldId="1922"/>
            <ac:spMk id="2" creationId="{560D4CC3-51DC-473B-A37F-0286D5278812}"/>
          </ac:spMkLst>
        </pc:spChg>
        <pc:spChg chg="mod ord">
          <ac:chgData name="Laura Dunn" userId="46772ae3-48ee-49a7-b998-7f2b90e550d8" providerId="ADAL" clId="{B81785A8-0AA7-4C0C-9217-2B8397C73507}" dt="2023-07-27T17:23:12.445" v="2939" actId="20577"/>
          <ac:spMkLst>
            <pc:docMk/>
            <pc:sldMk cId="1521312612" sldId="1922"/>
            <ac:spMk id="3" creationId="{2AC637F6-D027-4187-BAE2-7D81EEA4D390}"/>
          </ac:spMkLst>
        </pc:spChg>
      </pc:sldChg>
      <pc:sldChg chg="modSp add mod ord modClrScheme chgLayout">
        <pc:chgData name="Laura Dunn" userId="46772ae3-48ee-49a7-b998-7f2b90e550d8" providerId="ADAL" clId="{B81785A8-0AA7-4C0C-9217-2B8397C73507}" dt="2023-07-25T18:09:42.262" v="2142" actId="27636"/>
        <pc:sldMkLst>
          <pc:docMk/>
          <pc:sldMk cId="1513608250" sldId="1923"/>
        </pc:sldMkLst>
        <pc:spChg chg="mod ord">
          <ac:chgData name="Laura Dunn" userId="46772ae3-48ee-49a7-b998-7f2b90e550d8" providerId="ADAL" clId="{B81785A8-0AA7-4C0C-9217-2B8397C73507}" dt="2023-07-25T18:09:42.250" v="2141" actId="700"/>
          <ac:spMkLst>
            <pc:docMk/>
            <pc:sldMk cId="1513608250" sldId="1923"/>
            <ac:spMk id="2" creationId="{560D4CC3-51DC-473B-A37F-0286D5278812}"/>
          </ac:spMkLst>
        </pc:spChg>
        <pc:spChg chg="mod ord">
          <ac:chgData name="Laura Dunn" userId="46772ae3-48ee-49a7-b998-7f2b90e550d8" providerId="ADAL" clId="{B81785A8-0AA7-4C0C-9217-2B8397C73507}" dt="2023-07-25T18:09:42.262" v="2142" actId="27636"/>
          <ac:spMkLst>
            <pc:docMk/>
            <pc:sldMk cId="1513608250" sldId="1923"/>
            <ac:spMk id="3" creationId="{2AC637F6-D027-4187-BAE2-7D81EEA4D390}"/>
          </ac:spMkLst>
        </pc:spChg>
      </pc:sldChg>
      <pc:sldChg chg="addSp delSp modSp add mod ord modClrScheme chgLayout">
        <pc:chgData name="Laura Dunn" userId="46772ae3-48ee-49a7-b998-7f2b90e550d8" providerId="ADAL" clId="{B81785A8-0AA7-4C0C-9217-2B8397C73507}" dt="2023-07-27T17:42:03.106" v="4191"/>
        <pc:sldMkLst>
          <pc:docMk/>
          <pc:sldMk cId="3679137474" sldId="1924"/>
        </pc:sldMkLst>
        <pc:spChg chg="mod ord">
          <ac:chgData name="Laura Dunn" userId="46772ae3-48ee-49a7-b998-7f2b90e550d8" providerId="ADAL" clId="{B81785A8-0AA7-4C0C-9217-2B8397C73507}" dt="2023-07-27T17:39:50.994" v="4032" actId="700"/>
          <ac:spMkLst>
            <pc:docMk/>
            <pc:sldMk cId="3679137474" sldId="1924"/>
            <ac:spMk id="2" creationId="{560D4CC3-51DC-473B-A37F-0286D5278812}"/>
          </ac:spMkLst>
        </pc:spChg>
        <pc:spChg chg="del mod ord">
          <ac:chgData name="Laura Dunn" userId="46772ae3-48ee-49a7-b998-7f2b90e550d8" providerId="ADAL" clId="{B81785A8-0AA7-4C0C-9217-2B8397C73507}" dt="2023-07-27T17:39:50.994" v="4032" actId="700"/>
          <ac:spMkLst>
            <pc:docMk/>
            <pc:sldMk cId="3679137474" sldId="1924"/>
            <ac:spMk id="3" creationId="{2AC637F6-D027-4187-BAE2-7D81EEA4D390}"/>
          </ac:spMkLst>
        </pc:spChg>
        <pc:spChg chg="add mod ord">
          <ac:chgData name="Laura Dunn" userId="46772ae3-48ee-49a7-b998-7f2b90e550d8" providerId="ADAL" clId="{B81785A8-0AA7-4C0C-9217-2B8397C73507}" dt="2023-07-27T17:41:45.898" v="4189" actId="20577"/>
          <ac:spMkLst>
            <pc:docMk/>
            <pc:sldMk cId="3679137474" sldId="1924"/>
            <ac:spMk id="4" creationId="{BB56B92A-07B0-8AAF-BD4D-52445CB1D1FB}"/>
          </ac:spMkLst>
        </pc:spChg>
      </pc:sldChg>
      <pc:sldChg chg="modSp add mod modClrScheme chgLayout">
        <pc:chgData name="Laura Dunn" userId="46772ae3-48ee-49a7-b998-7f2b90e550d8" providerId="ADAL" clId="{B81785A8-0AA7-4C0C-9217-2B8397C73507}" dt="2023-07-27T17:49:38.318" v="4343" actId="20577"/>
        <pc:sldMkLst>
          <pc:docMk/>
          <pc:sldMk cId="3049950291" sldId="1925"/>
        </pc:sldMkLst>
        <pc:spChg chg="mod ord">
          <ac:chgData name="Laura Dunn" userId="46772ae3-48ee-49a7-b998-7f2b90e550d8" providerId="ADAL" clId="{B81785A8-0AA7-4C0C-9217-2B8397C73507}" dt="2023-07-27T17:44:35.141" v="4290" actId="20577"/>
          <ac:spMkLst>
            <pc:docMk/>
            <pc:sldMk cId="3049950291" sldId="1925"/>
            <ac:spMk id="2" creationId="{560D4CC3-51DC-473B-A37F-0286D5278812}"/>
          </ac:spMkLst>
        </pc:spChg>
        <pc:spChg chg="mod ord">
          <ac:chgData name="Laura Dunn" userId="46772ae3-48ee-49a7-b998-7f2b90e550d8" providerId="ADAL" clId="{B81785A8-0AA7-4C0C-9217-2B8397C73507}" dt="2023-07-27T17:49:38.318" v="4343" actId="20577"/>
          <ac:spMkLst>
            <pc:docMk/>
            <pc:sldMk cId="3049950291" sldId="1925"/>
            <ac:spMk id="3" creationId="{2AC637F6-D027-4187-BAE2-7D81EEA4D390}"/>
          </ac:spMkLst>
        </pc:spChg>
      </pc:sldChg>
      <pc:sldChg chg="addSp delSp modSp add mod modClrScheme delCm modCm chgLayout">
        <pc:chgData name="Laura Dunn" userId="46772ae3-48ee-49a7-b998-7f2b90e550d8" providerId="ADAL" clId="{B81785A8-0AA7-4C0C-9217-2B8397C73507}" dt="2023-07-27T17:33:04.237" v="3488" actId="20577"/>
        <pc:sldMkLst>
          <pc:docMk/>
          <pc:sldMk cId="1939790638" sldId="1926"/>
        </pc:sldMkLst>
        <pc:spChg chg="mod ord">
          <ac:chgData name="Laura Dunn" userId="46772ae3-48ee-49a7-b998-7f2b90e550d8" providerId="ADAL" clId="{B81785A8-0AA7-4C0C-9217-2B8397C73507}" dt="2023-07-27T17:28:57.527" v="2988" actId="700"/>
          <ac:spMkLst>
            <pc:docMk/>
            <pc:sldMk cId="1939790638" sldId="1926"/>
            <ac:spMk id="2" creationId="{560D4CC3-51DC-473B-A37F-0286D5278812}"/>
          </ac:spMkLst>
        </pc:spChg>
        <pc:spChg chg="del mod ord">
          <ac:chgData name="Laura Dunn" userId="46772ae3-48ee-49a7-b998-7f2b90e550d8" providerId="ADAL" clId="{B81785A8-0AA7-4C0C-9217-2B8397C73507}" dt="2023-07-27T17:28:57.527" v="2988" actId="700"/>
          <ac:spMkLst>
            <pc:docMk/>
            <pc:sldMk cId="1939790638" sldId="1926"/>
            <ac:spMk id="3" creationId="{2AC637F6-D027-4187-BAE2-7D81EEA4D390}"/>
          </ac:spMkLst>
        </pc:spChg>
        <pc:spChg chg="add mod ord">
          <ac:chgData name="Laura Dunn" userId="46772ae3-48ee-49a7-b998-7f2b90e550d8" providerId="ADAL" clId="{B81785A8-0AA7-4C0C-9217-2B8397C73507}" dt="2023-07-27T17:33:04.237" v="3488" actId="20577"/>
          <ac:spMkLst>
            <pc:docMk/>
            <pc:sldMk cId="1939790638" sldId="1926"/>
            <ac:spMk id="4" creationId="{0AA02217-E5FB-8E5C-4E58-F2522E0EFDC7}"/>
          </ac:spMkLst>
        </pc:spChg>
      </pc:sldChg>
      <pc:sldChg chg="modSp add mod ord modClrScheme chgLayout">
        <pc:chgData name="Laura Dunn" userId="46772ae3-48ee-49a7-b998-7f2b90e550d8" providerId="ADAL" clId="{B81785A8-0AA7-4C0C-9217-2B8397C73507}" dt="2023-07-27T17:43:53.017" v="4267" actId="1076"/>
        <pc:sldMkLst>
          <pc:docMk/>
          <pc:sldMk cId="525963482" sldId="1927"/>
        </pc:sldMkLst>
        <pc:spChg chg="mod ord">
          <ac:chgData name="Laura Dunn" userId="46772ae3-48ee-49a7-b998-7f2b90e550d8" providerId="ADAL" clId="{B81785A8-0AA7-4C0C-9217-2B8397C73507}" dt="2023-07-27T17:43:48.265" v="4266" actId="14100"/>
          <ac:spMkLst>
            <pc:docMk/>
            <pc:sldMk cId="525963482" sldId="1927"/>
            <ac:spMk id="2" creationId="{560D4CC3-51DC-473B-A37F-0286D5278812}"/>
          </ac:spMkLst>
        </pc:spChg>
        <pc:spChg chg="mod ord">
          <ac:chgData name="Laura Dunn" userId="46772ae3-48ee-49a7-b998-7f2b90e550d8" providerId="ADAL" clId="{B81785A8-0AA7-4C0C-9217-2B8397C73507}" dt="2023-07-27T17:43:53.017" v="4267" actId="1076"/>
          <ac:spMkLst>
            <pc:docMk/>
            <pc:sldMk cId="525963482" sldId="1927"/>
            <ac:spMk id="3" creationId="{2AC637F6-D027-4187-BAE2-7D81EEA4D390}"/>
          </ac:spMkLst>
        </pc:spChg>
      </pc:sldChg>
      <pc:sldChg chg="modSp add mod modClrScheme chgLayout">
        <pc:chgData name="Laura Dunn" userId="46772ae3-48ee-49a7-b998-7f2b90e550d8" providerId="ADAL" clId="{B81785A8-0AA7-4C0C-9217-2B8397C73507}" dt="2023-07-25T18:12:32.919" v="2148" actId="700"/>
        <pc:sldMkLst>
          <pc:docMk/>
          <pc:sldMk cId="158500901" sldId="1928"/>
        </pc:sldMkLst>
        <pc:spChg chg="mod ord">
          <ac:chgData name="Laura Dunn" userId="46772ae3-48ee-49a7-b998-7f2b90e550d8" providerId="ADAL" clId="{B81785A8-0AA7-4C0C-9217-2B8397C73507}" dt="2023-07-25T18:12:32.919" v="2148" actId="700"/>
          <ac:spMkLst>
            <pc:docMk/>
            <pc:sldMk cId="158500901" sldId="1928"/>
            <ac:spMk id="2" creationId="{560D4CC3-51DC-473B-A37F-0286D5278812}"/>
          </ac:spMkLst>
        </pc:spChg>
        <pc:spChg chg="mod ord">
          <ac:chgData name="Laura Dunn" userId="46772ae3-48ee-49a7-b998-7f2b90e550d8" providerId="ADAL" clId="{B81785A8-0AA7-4C0C-9217-2B8397C73507}" dt="2023-07-25T18:12:32.919" v="2148" actId="700"/>
          <ac:spMkLst>
            <pc:docMk/>
            <pc:sldMk cId="158500901" sldId="1928"/>
            <ac:spMk id="3" creationId="{2AC637F6-D027-4187-BAE2-7D81EEA4D390}"/>
          </ac:spMkLst>
        </pc:spChg>
      </pc:sldChg>
      <pc:sldChg chg="modSp add mod ord modClrScheme chgLayout">
        <pc:chgData name="Laura Dunn" userId="46772ae3-48ee-49a7-b998-7f2b90e550d8" providerId="ADAL" clId="{B81785A8-0AA7-4C0C-9217-2B8397C73507}" dt="2023-07-27T17:56:31.393" v="4564"/>
        <pc:sldMkLst>
          <pc:docMk/>
          <pc:sldMk cId="2625077134" sldId="1929"/>
        </pc:sldMkLst>
        <pc:spChg chg="mod ord">
          <ac:chgData name="Laura Dunn" userId="46772ae3-48ee-49a7-b998-7f2b90e550d8" providerId="ADAL" clId="{B81785A8-0AA7-4C0C-9217-2B8397C73507}" dt="2023-07-27T17:44:14.291" v="4289" actId="20577"/>
          <ac:spMkLst>
            <pc:docMk/>
            <pc:sldMk cId="2625077134" sldId="1929"/>
            <ac:spMk id="2" creationId="{560D4CC3-51DC-473B-A37F-0286D5278812}"/>
          </ac:spMkLst>
        </pc:spChg>
        <pc:spChg chg="mod ord">
          <ac:chgData name="Laura Dunn" userId="46772ae3-48ee-49a7-b998-7f2b90e550d8" providerId="ADAL" clId="{B81785A8-0AA7-4C0C-9217-2B8397C73507}" dt="2023-07-25T18:13:04.385" v="2149" actId="700"/>
          <ac:spMkLst>
            <pc:docMk/>
            <pc:sldMk cId="2625077134" sldId="1929"/>
            <ac:spMk id="3" creationId="{2AC637F6-D027-4187-BAE2-7D81EEA4D390}"/>
          </ac:spMkLst>
        </pc:spChg>
      </pc:sldChg>
      <pc:sldChg chg="modSp add mod modClrScheme chgLayout">
        <pc:chgData name="Laura Dunn" userId="46772ae3-48ee-49a7-b998-7f2b90e550d8" providerId="ADAL" clId="{B81785A8-0AA7-4C0C-9217-2B8397C73507}" dt="2023-07-27T17:56:54.594" v="4595" actId="20577"/>
        <pc:sldMkLst>
          <pc:docMk/>
          <pc:sldMk cId="2591858608" sldId="1930"/>
        </pc:sldMkLst>
        <pc:spChg chg="mod ord">
          <ac:chgData name="Laura Dunn" userId="46772ae3-48ee-49a7-b998-7f2b90e550d8" providerId="ADAL" clId="{B81785A8-0AA7-4C0C-9217-2B8397C73507}" dt="2023-07-27T17:56:54.594" v="4595" actId="20577"/>
          <ac:spMkLst>
            <pc:docMk/>
            <pc:sldMk cId="2591858608" sldId="1930"/>
            <ac:spMk id="2" creationId="{560D4CC3-51DC-473B-A37F-0286D5278812}"/>
          </ac:spMkLst>
        </pc:spChg>
        <pc:spChg chg="mod ord">
          <ac:chgData name="Laura Dunn" userId="46772ae3-48ee-49a7-b998-7f2b90e550d8" providerId="ADAL" clId="{B81785A8-0AA7-4C0C-9217-2B8397C73507}" dt="2023-07-27T17:38:38.884" v="4000" actId="1076"/>
          <ac:spMkLst>
            <pc:docMk/>
            <pc:sldMk cId="2591858608" sldId="1930"/>
            <ac:spMk id="3" creationId="{2AC637F6-D027-4187-BAE2-7D81EEA4D390}"/>
          </ac:spMkLst>
        </pc:spChg>
      </pc:sldChg>
      <pc:sldChg chg="modSp add mod modClrScheme chgLayout">
        <pc:chgData name="Laura Dunn" userId="46772ae3-48ee-49a7-b998-7f2b90e550d8" providerId="ADAL" clId="{B81785A8-0AA7-4C0C-9217-2B8397C73507}" dt="2023-07-27T17:39:17.481" v="4030" actId="1076"/>
        <pc:sldMkLst>
          <pc:docMk/>
          <pc:sldMk cId="133953603" sldId="1931"/>
        </pc:sldMkLst>
        <pc:spChg chg="mod ord">
          <ac:chgData name="Laura Dunn" userId="46772ae3-48ee-49a7-b998-7f2b90e550d8" providerId="ADAL" clId="{B81785A8-0AA7-4C0C-9217-2B8397C73507}" dt="2023-07-25T18:14:07.006" v="2155" actId="700"/>
          <ac:spMkLst>
            <pc:docMk/>
            <pc:sldMk cId="133953603" sldId="1931"/>
            <ac:spMk id="2" creationId="{560D4CC3-51DC-473B-A37F-0286D5278812}"/>
          </ac:spMkLst>
        </pc:spChg>
        <pc:spChg chg="mod ord">
          <ac:chgData name="Laura Dunn" userId="46772ae3-48ee-49a7-b998-7f2b90e550d8" providerId="ADAL" clId="{B81785A8-0AA7-4C0C-9217-2B8397C73507}" dt="2023-07-27T17:39:17.481" v="4030" actId="1076"/>
          <ac:spMkLst>
            <pc:docMk/>
            <pc:sldMk cId="133953603" sldId="1931"/>
            <ac:spMk id="3" creationId="{2AC637F6-D027-4187-BAE2-7D81EEA4D390}"/>
          </ac:spMkLst>
        </pc:spChg>
      </pc:sldChg>
      <pc:sldChg chg="del">
        <pc:chgData name="Laura Dunn" userId="46772ae3-48ee-49a7-b998-7f2b90e550d8" providerId="ADAL" clId="{B81785A8-0AA7-4C0C-9217-2B8397C73507}" dt="2023-07-25T17:13:18.530" v="1928" actId="2696"/>
        <pc:sldMkLst>
          <pc:docMk/>
          <pc:sldMk cId="2189377840" sldId="1932"/>
        </pc:sldMkLst>
      </pc:sldChg>
      <pc:sldChg chg="add ord">
        <pc:chgData name="Laura Dunn" userId="46772ae3-48ee-49a7-b998-7f2b90e550d8" providerId="ADAL" clId="{B81785A8-0AA7-4C0C-9217-2B8397C73507}" dt="2023-07-25T18:18:00.053" v="2206"/>
        <pc:sldMkLst>
          <pc:docMk/>
          <pc:sldMk cId="3402770756" sldId="1933"/>
        </pc:sldMkLst>
      </pc:sldChg>
      <pc:sldChg chg="add">
        <pc:chgData name="Laura Dunn" userId="46772ae3-48ee-49a7-b998-7f2b90e550d8" providerId="ADAL" clId="{B81785A8-0AA7-4C0C-9217-2B8397C73507}" dt="2023-07-25T14:21:31.218" v="37"/>
        <pc:sldMkLst>
          <pc:docMk/>
          <pc:sldMk cId="1693807148" sldId="1934"/>
        </pc:sldMkLst>
      </pc:sldChg>
      <pc:sldChg chg="modSp add mod modCm">
        <pc:chgData name="Laura Dunn" userId="46772ae3-48ee-49a7-b998-7f2b90e550d8" providerId="ADAL" clId="{B81785A8-0AA7-4C0C-9217-2B8397C73507}" dt="2023-07-27T19:46:25.516" v="6529" actId="20577"/>
        <pc:sldMkLst>
          <pc:docMk/>
          <pc:sldMk cId="1372812101" sldId="1935"/>
        </pc:sldMkLst>
        <pc:spChg chg="mod">
          <ac:chgData name="Laura Dunn" userId="46772ae3-48ee-49a7-b998-7f2b90e550d8" providerId="ADAL" clId="{B81785A8-0AA7-4C0C-9217-2B8397C73507}" dt="2023-07-27T19:46:25.516" v="6529" actId="20577"/>
          <ac:spMkLst>
            <pc:docMk/>
            <pc:sldMk cId="1372812101" sldId="1935"/>
            <ac:spMk id="5" creationId="{F50F567A-E272-497D-9E5E-4671A1709E71}"/>
          </ac:spMkLst>
        </pc:spChg>
      </pc:sldChg>
      <pc:sldChg chg="del">
        <pc:chgData name="Laura Dunn" userId="46772ae3-48ee-49a7-b998-7f2b90e550d8" providerId="ADAL" clId="{B81785A8-0AA7-4C0C-9217-2B8397C73507}" dt="2023-07-25T17:10:52.322" v="1920" actId="2696"/>
        <pc:sldMkLst>
          <pc:docMk/>
          <pc:sldMk cId="2346277516" sldId="1936"/>
        </pc:sldMkLst>
      </pc:sldChg>
      <pc:sldChg chg="modSp add mod ord">
        <pc:chgData name="Laura Dunn" userId="46772ae3-48ee-49a7-b998-7f2b90e550d8" providerId="ADAL" clId="{B81785A8-0AA7-4C0C-9217-2B8397C73507}" dt="2023-07-25T14:33:14.706" v="357" actId="20577"/>
        <pc:sldMkLst>
          <pc:docMk/>
          <pc:sldMk cId="2035751126" sldId="1938"/>
        </pc:sldMkLst>
        <pc:spChg chg="mod">
          <ac:chgData name="Laura Dunn" userId="46772ae3-48ee-49a7-b998-7f2b90e550d8" providerId="ADAL" clId="{B81785A8-0AA7-4C0C-9217-2B8397C73507}" dt="2023-07-25T14:33:14.706" v="357" actId="20577"/>
          <ac:spMkLst>
            <pc:docMk/>
            <pc:sldMk cId="2035751126" sldId="1938"/>
            <ac:spMk id="3" creationId="{944BDA30-C879-974C-B704-8522775FEB98}"/>
          </ac:spMkLst>
        </pc:spChg>
      </pc:sldChg>
      <pc:sldChg chg="modSp mod ord">
        <pc:chgData name="Laura Dunn" userId="46772ae3-48ee-49a7-b998-7f2b90e550d8" providerId="ADAL" clId="{B81785A8-0AA7-4C0C-9217-2B8397C73507}" dt="2023-07-25T16:56:44.865" v="1490" actId="20577"/>
        <pc:sldMkLst>
          <pc:docMk/>
          <pc:sldMk cId="2555674243" sldId="2014"/>
        </pc:sldMkLst>
        <pc:spChg chg="mod">
          <ac:chgData name="Laura Dunn" userId="46772ae3-48ee-49a7-b998-7f2b90e550d8" providerId="ADAL" clId="{B81785A8-0AA7-4C0C-9217-2B8397C73507}" dt="2023-07-25T16:56:44.865" v="1490" actId="20577"/>
          <ac:spMkLst>
            <pc:docMk/>
            <pc:sldMk cId="2555674243" sldId="2014"/>
            <ac:spMk id="13" creationId="{97881186-2FFF-6C10-410B-412691681D26}"/>
          </ac:spMkLst>
        </pc:spChg>
        <pc:spChg chg="mod">
          <ac:chgData name="Laura Dunn" userId="46772ae3-48ee-49a7-b998-7f2b90e550d8" providerId="ADAL" clId="{B81785A8-0AA7-4C0C-9217-2B8397C73507}" dt="2023-07-25T16:31:36.449" v="690" actId="20577"/>
          <ac:spMkLst>
            <pc:docMk/>
            <pc:sldMk cId="2555674243" sldId="2014"/>
            <ac:spMk id="14" creationId="{299EDA22-0DE4-41A6-87E0-3D8F68747813}"/>
          </ac:spMkLst>
        </pc:spChg>
      </pc:sldChg>
      <pc:sldChg chg="modSp mod">
        <pc:chgData name="Laura Dunn" userId="46772ae3-48ee-49a7-b998-7f2b90e550d8" providerId="ADAL" clId="{B81785A8-0AA7-4C0C-9217-2B8397C73507}" dt="2023-07-25T16:57:10.814" v="1492" actId="20577"/>
        <pc:sldMkLst>
          <pc:docMk/>
          <pc:sldMk cId="2598822614" sldId="2017"/>
        </pc:sldMkLst>
        <pc:spChg chg="mod">
          <ac:chgData name="Laura Dunn" userId="46772ae3-48ee-49a7-b998-7f2b90e550d8" providerId="ADAL" clId="{B81785A8-0AA7-4C0C-9217-2B8397C73507}" dt="2023-07-25T16:57:10.814" v="1492" actId="20577"/>
          <ac:spMkLst>
            <pc:docMk/>
            <pc:sldMk cId="2598822614" sldId="2017"/>
            <ac:spMk id="13" creationId="{97881186-2FFF-6C10-410B-412691681D26}"/>
          </ac:spMkLst>
        </pc:spChg>
      </pc:sldChg>
      <pc:sldChg chg="modSp mod addCm delCm">
        <pc:chgData name="Laura Dunn" userId="46772ae3-48ee-49a7-b998-7f2b90e550d8" providerId="ADAL" clId="{B81785A8-0AA7-4C0C-9217-2B8397C73507}" dt="2023-07-27T19:27:43.900" v="5595"/>
        <pc:sldMkLst>
          <pc:docMk/>
          <pc:sldMk cId="2319137483" sldId="2019"/>
        </pc:sldMkLst>
        <pc:spChg chg="mod">
          <ac:chgData name="Laura Dunn" userId="46772ae3-48ee-49a7-b998-7f2b90e550d8" providerId="ADAL" clId="{B81785A8-0AA7-4C0C-9217-2B8397C73507}" dt="2023-07-27T19:23:15.908" v="5248" actId="1076"/>
          <ac:spMkLst>
            <pc:docMk/>
            <pc:sldMk cId="2319137483" sldId="2019"/>
            <ac:spMk id="3" creationId="{51A20A2B-5190-8C9A-5DB0-5077BB7493D6}"/>
          </ac:spMkLst>
        </pc:spChg>
      </pc:sldChg>
      <pc:sldChg chg="modSp mod ord addCm delCm">
        <pc:chgData name="Laura Dunn" userId="46772ae3-48ee-49a7-b998-7f2b90e550d8" providerId="ADAL" clId="{B81785A8-0AA7-4C0C-9217-2B8397C73507}" dt="2023-07-27T19:33:15.352" v="6172"/>
        <pc:sldMkLst>
          <pc:docMk/>
          <pc:sldMk cId="2008747502" sldId="2020"/>
        </pc:sldMkLst>
        <pc:spChg chg="mod">
          <ac:chgData name="Laura Dunn" userId="46772ae3-48ee-49a7-b998-7f2b90e550d8" providerId="ADAL" clId="{B81785A8-0AA7-4C0C-9217-2B8397C73507}" dt="2023-07-25T18:33:21.092" v="2453" actId="1076"/>
          <ac:spMkLst>
            <pc:docMk/>
            <pc:sldMk cId="2008747502" sldId="2020"/>
            <ac:spMk id="2" creationId="{0271F7D7-B851-D786-32B4-44BF3506111B}"/>
          </ac:spMkLst>
        </pc:spChg>
        <pc:spChg chg="mod">
          <ac:chgData name="Laura Dunn" userId="46772ae3-48ee-49a7-b998-7f2b90e550d8" providerId="ADAL" clId="{B81785A8-0AA7-4C0C-9217-2B8397C73507}" dt="2023-07-26T20:27:49.772" v="2836" actId="20577"/>
          <ac:spMkLst>
            <pc:docMk/>
            <pc:sldMk cId="2008747502" sldId="2020"/>
            <ac:spMk id="7" creationId="{DDBC203F-4FE9-AAEC-2465-B428B1127892}"/>
          </ac:spMkLst>
        </pc:spChg>
        <pc:spChg chg="mod">
          <ac:chgData name="Laura Dunn" userId="46772ae3-48ee-49a7-b998-7f2b90e550d8" providerId="ADAL" clId="{B81785A8-0AA7-4C0C-9217-2B8397C73507}" dt="2023-07-26T20:27:20.505" v="2831" actId="20577"/>
          <ac:spMkLst>
            <pc:docMk/>
            <pc:sldMk cId="2008747502" sldId="2020"/>
            <ac:spMk id="8" creationId="{549CAE24-13F2-837C-520D-5FDAB1B03C7D}"/>
          </ac:spMkLst>
        </pc:spChg>
        <pc:spChg chg="mod">
          <ac:chgData name="Laura Dunn" userId="46772ae3-48ee-49a7-b998-7f2b90e550d8" providerId="ADAL" clId="{B81785A8-0AA7-4C0C-9217-2B8397C73507}" dt="2023-07-25T19:04:11.393" v="2767" actId="20577"/>
          <ac:spMkLst>
            <pc:docMk/>
            <pc:sldMk cId="2008747502" sldId="2020"/>
            <ac:spMk id="9" creationId="{7FDD6761-1871-03E7-C90B-5DE15B7CB00F}"/>
          </ac:spMkLst>
        </pc:spChg>
      </pc:sldChg>
      <pc:sldChg chg="delCm">
        <pc:chgData name="Laura Dunn" userId="46772ae3-48ee-49a7-b998-7f2b90e550d8" providerId="ADAL" clId="{B81785A8-0AA7-4C0C-9217-2B8397C73507}" dt="2023-07-27T19:33:09.339" v="6171"/>
        <pc:sldMkLst>
          <pc:docMk/>
          <pc:sldMk cId="3305227806" sldId="2021"/>
        </pc:sldMkLst>
      </pc:sldChg>
      <pc:sldChg chg="modSp mod ord addCm delCm modCm">
        <pc:chgData name="Laura Dunn" userId="46772ae3-48ee-49a7-b998-7f2b90e550d8" providerId="ADAL" clId="{B81785A8-0AA7-4C0C-9217-2B8397C73507}" dt="2023-07-27T19:46:49.417" v="6530" actId="20577"/>
        <pc:sldMkLst>
          <pc:docMk/>
          <pc:sldMk cId="3099212226" sldId="2022"/>
        </pc:sldMkLst>
        <pc:spChg chg="mod">
          <ac:chgData name="Laura Dunn" userId="46772ae3-48ee-49a7-b998-7f2b90e550d8" providerId="ADAL" clId="{B81785A8-0AA7-4C0C-9217-2B8397C73507}" dt="2023-07-27T19:46:49.417" v="6530" actId="20577"/>
          <ac:spMkLst>
            <pc:docMk/>
            <pc:sldMk cId="3099212226" sldId="2022"/>
            <ac:spMk id="4" creationId="{3F63A2C4-91E0-4521-B2D7-9903874DB424}"/>
          </ac:spMkLst>
        </pc:spChg>
        <pc:spChg chg="mod">
          <ac:chgData name="Laura Dunn" userId="46772ae3-48ee-49a7-b998-7f2b90e550d8" providerId="ADAL" clId="{B81785A8-0AA7-4C0C-9217-2B8397C73507}" dt="2023-07-27T19:40:05.410" v="6316" actId="114"/>
          <ac:spMkLst>
            <pc:docMk/>
            <pc:sldMk cId="3099212226" sldId="2022"/>
            <ac:spMk id="5" creationId="{F50F567A-E272-497D-9E5E-4671A1709E71}"/>
          </ac:spMkLst>
        </pc:spChg>
      </pc:sldChg>
      <pc:sldChg chg="addSp delSp modSp new mod modClrScheme chgLayout">
        <pc:chgData name="Laura Dunn" userId="46772ae3-48ee-49a7-b998-7f2b90e550d8" providerId="ADAL" clId="{B81785A8-0AA7-4C0C-9217-2B8397C73507}" dt="2023-07-25T18:15:09.012" v="2200" actId="20577"/>
        <pc:sldMkLst>
          <pc:docMk/>
          <pc:sldMk cId="1731209375" sldId="2023"/>
        </pc:sldMkLst>
        <pc:spChg chg="del mod ord">
          <ac:chgData name="Laura Dunn" userId="46772ae3-48ee-49a7-b998-7f2b90e550d8" providerId="ADAL" clId="{B81785A8-0AA7-4C0C-9217-2B8397C73507}" dt="2023-07-25T18:14:49.044" v="2157" actId="700"/>
          <ac:spMkLst>
            <pc:docMk/>
            <pc:sldMk cId="1731209375" sldId="2023"/>
            <ac:spMk id="2" creationId="{26B90944-9578-51A4-B05E-267AEFB28CD3}"/>
          </ac:spMkLst>
        </pc:spChg>
        <pc:spChg chg="del mod ord">
          <ac:chgData name="Laura Dunn" userId="46772ae3-48ee-49a7-b998-7f2b90e550d8" providerId="ADAL" clId="{B81785A8-0AA7-4C0C-9217-2B8397C73507}" dt="2023-07-25T18:14:49.044" v="2157" actId="700"/>
          <ac:spMkLst>
            <pc:docMk/>
            <pc:sldMk cId="1731209375" sldId="2023"/>
            <ac:spMk id="3" creationId="{C9382C6D-C989-0CE1-7C93-CE88EDF01B66}"/>
          </ac:spMkLst>
        </pc:spChg>
        <pc:spChg chg="add mod ord">
          <ac:chgData name="Laura Dunn" userId="46772ae3-48ee-49a7-b998-7f2b90e550d8" providerId="ADAL" clId="{B81785A8-0AA7-4C0C-9217-2B8397C73507}" dt="2023-07-25T18:14:58.875" v="2172" actId="20577"/>
          <ac:spMkLst>
            <pc:docMk/>
            <pc:sldMk cId="1731209375" sldId="2023"/>
            <ac:spMk id="4" creationId="{9488ADFC-B081-8752-95FF-F13F94717566}"/>
          </ac:spMkLst>
        </pc:spChg>
        <pc:spChg chg="add mod ord">
          <ac:chgData name="Laura Dunn" userId="46772ae3-48ee-49a7-b998-7f2b90e550d8" providerId="ADAL" clId="{B81785A8-0AA7-4C0C-9217-2B8397C73507}" dt="2023-07-25T18:15:09.012" v="2200" actId="20577"/>
          <ac:spMkLst>
            <pc:docMk/>
            <pc:sldMk cId="1731209375" sldId="2023"/>
            <ac:spMk id="5" creationId="{1FBAB9DE-E3C3-4AF4-32F7-5DEB92592841}"/>
          </ac:spMkLst>
        </pc:spChg>
      </pc:sldChg>
      <pc:sldChg chg="modSp new mod ord">
        <pc:chgData name="Laura Dunn" userId="46772ae3-48ee-49a7-b998-7f2b90e550d8" providerId="ADAL" clId="{B81785A8-0AA7-4C0C-9217-2B8397C73507}" dt="2023-07-25T18:21:59.468" v="2275"/>
        <pc:sldMkLst>
          <pc:docMk/>
          <pc:sldMk cId="805562979" sldId="2024"/>
        </pc:sldMkLst>
        <pc:spChg chg="mod">
          <ac:chgData name="Laura Dunn" userId="46772ae3-48ee-49a7-b998-7f2b90e550d8" providerId="ADAL" clId="{B81785A8-0AA7-4C0C-9217-2B8397C73507}" dt="2023-07-25T18:21:12.385" v="2240" actId="20577"/>
          <ac:spMkLst>
            <pc:docMk/>
            <pc:sldMk cId="805562979" sldId="2024"/>
            <ac:spMk id="2" creationId="{D4635BE4-5288-518A-FB6B-7D424CA0D95B}"/>
          </ac:spMkLst>
        </pc:spChg>
        <pc:spChg chg="mod">
          <ac:chgData name="Laura Dunn" userId="46772ae3-48ee-49a7-b998-7f2b90e550d8" providerId="ADAL" clId="{B81785A8-0AA7-4C0C-9217-2B8397C73507}" dt="2023-07-25T18:21:38.010" v="2273" actId="20577"/>
          <ac:spMkLst>
            <pc:docMk/>
            <pc:sldMk cId="805562979" sldId="2024"/>
            <ac:spMk id="3" creationId="{33FF3FFB-D37C-8B75-BE07-CD0B552937EF}"/>
          </ac:spMkLst>
        </pc:spChg>
      </pc:sldChg>
      <pc:sldChg chg="modSp new mod">
        <pc:chgData name="Laura Dunn" userId="46772ae3-48ee-49a7-b998-7f2b90e550d8" providerId="ADAL" clId="{B81785A8-0AA7-4C0C-9217-2B8397C73507}" dt="2023-07-25T18:23:12.950" v="2359" actId="20577"/>
        <pc:sldMkLst>
          <pc:docMk/>
          <pc:sldMk cId="3452371013" sldId="2025"/>
        </pc:sldMkLst>
        <pc:spChg chg="mod">
          <ac:chgData name="Laura Dunn" userId="46772ae3-48ee-49a7-b998-7f2b90e550d8" providerId="ADAL" clId="{B81785A8-0AA7-4C0C-9217-2B8397C73507}" dt="2023-07-25T18:22:59.545" v="2335" actId="20577"/>
          <ac:spMkLst>
            <pc:docMk/>
            <pc:sldMk cId="3452371013" sldId="2025"/>
            <ac:spMk id="2" creationId="{49C385DB-E5AC-213D-6214-247FC3D3F7FA}"/>
          </ac:spMkLst>
        </pc:spChg>
        <pc:spChg chg="mod">
          <ac:chgData name="Laura Dunn" userId="46772ae3-48ee-49a7-b998-7f2b90e550d8" providerId="ADAL" clId="{B81785A8-0AA7-4C0C-9217-2B8397C73507}" dt="2023-07-25T18:23:12.950" v="2359" actId="20577"/>
          <ac:spMkLst>
            <pc:docMk/>
            <pc:sldMk cId="3452371013" sldId="2025"/>
            <ac:spMk id="3" creationId="{7F8F30D7-1A96-E7BD-BEDE-CB7D827457BD}"/>
          </ac:spMkLst>
        </pc:spChg>
      </pc:sldChg>
      <pc:sldChg chg="modSp mod ord delCm">
        <pc:chgData name="Laura Dunn" userId="46772ae3-48ee-49a7-b998-7f2b90e550d8" providerId="ADAL" clId="{B81785A8-0AA7-4C0C-9217-2B8397C73507}" dt="2023-07-27T18:41:05.591" v="4966" actId="20577"/>
        <pc:sldMkLst>
          <pc:docMk/>
          <pc:sldMk cId="4129512444" sldId="2026"/>
        </pc:sldMkLst>
        <pc:spChg chg="mod">
          <ac:chgData name="Laura Dunn" userId="46772ae3-48ee-49a7-b998-7f2b90e550d8" providerId="ADAL" clId="{B81785A8-0AA7-4C0C-9217-2B8397C73507}" dt="2023-07-27T18:41:05.591" v="4966" actId="20577"/>
          <ac:spMkLst>
            <pc:docMk/>
            <pc:sldMk cId="4129512444" sldId="2026"/>
            <ac:spMk id="5" creationId="{F50F567A-E272-497D-9E5E-4671A1709E71}"/>
          </ac:spMkLst>
        </pc:spChg>
      </pc:sldChg>
      <pc:sldChg chg="modSp new mod">
        <pc:chgData name="Laura Dunn" userId="46772ae3-48ee-49a7-b998-7f2b90e550d8" providerId="ADAL" clId="{B81785A8-0AA7-4C0C-9217-2B8397C73507}" dt="2023-07-25T18:34:06.641" v="2494" actId="20577"/>
        <pc:sldMkLst>
          <pc:docMk/>
          <pc:sldMk cId="2135159723" sldId="2027"/>
        </pc:sldMkLst>
        <pc:spChg chg="mod">
          <ac:chgData name="Laura Dunn" userId="46772ae3-48ee-49a7-b998-7f2b90e550d8" providerId="ADAL" clId="{B81785A8-0AA7-4C0C-9217-2B8397C73507}" dt="2023-07-25T18:34:06.641" v="2494" actId="20577"/>
          <ac:spMkLst>
            <pc:docMk/>
            <pc:sldMk cId="2135159723" sldId="2027"/>
            <ac:spMk id="2" creationId="{B277A58F-2C1F-D132-04BB-1C295C3EF368}"/>
          </ac:spMkLst>
        </pc:spChg>
      </pc:sldChg>
      <pc:sldChg chg="modSp mod">
        <pc:chgData name="Laura Dunn" userId="46772ae3-48ee-49a7-b998-7f2b90e550d8" providerId="ADAL" clId="{B81785A8-0AA7-4C0C-9217-2B8397C73507}" dt="2023-07-26T12:33:40.957" v="2812" actId="20577"/>
        <pc:sldMkLst>
          <pc:docMk/>
          <pc:sldMk cId="4166621462" sldId="2028"/>
        </pc:sldMkLst>
        <pc:spChg chg="mod">
          <ac:chgData name="Laura Dunn" userId="46772ae3-48ee-49a7-b998-7f2b90e550d8" providerId="ADAL" clId="{B81785A8-0AA7-4C0C-9217-2B8397C73507}" dt="2023-07-26T12:33:40.957" v="2812" actId="20577"/>
          <ac:spMkLst>
            <pc:docMk/>
            <pc:sldMk cId="4166621462" sldId="2028"/>
            <ac:spMk id="2" creationId="{57E06F30-4316-E441-B2E8-4AB6232AA3FD}"/>
          </ac:spMkLst>
        </pc:spChg>
        <pc:spChg chg="mod">
          <ac:chgData name="Laura Dunn" userId="46772ae3-48ee-49a7-b998-7f2b90e550d8" providerId="ADAL" clId="{B81785A8-0AA7-4C0C-9217-2B8397C73507}" dt="2023-07-26T12:31:55.434" v="2810" actId="20577"/>
          <ac:spMkLst>
            <pc:docMk/>
            <pc:sldMk cId="4166621462" sldId="2028"/>
            <ac:spMk id="6" creationId="{DB96C8C2-BD29-EC8D-EF2A-64840CA04D28}"/>
          </ac:spMkLst>
        </pc:spChg>
      </pc:sldChg>
      <pc:sldChg chg="modSp add mod ord">
        <pc:chgData name="Laura Dunn" userId="46772ae3-48ee-49a7-b998-7f2b90e550d8" providerId="ADAL" clId="{B81785A8-0AA7-4C0C-9217-2B8397C73507}" dt="2023-07-26T20:22:41.166" v="2828" actId="33524"/>
        <pc:sldMkLst>
          <pc:docMk/>
          <pc:sldMk cId="952886809" sldId="2030"/>
        </pc:sldMkLst>
        <pc:spChg chg="mod">
          <ac:chgData name="Laura Dunn" userId="46772ae3-48ee-49a7-b998-7f2b90e550d8" providerId="ADAL" clId="{B81785A8-0AA7-4C0C-9217-2B8397C73507}" dt="2023-07-26T12:34:25.223" v="2817" actId="20577"/>
          <ac:spMkLst>
            <pc:docMk/>
            <pc:sldMk cId="952886809" sldId="2030"/>
            <ac:spMk id="2" creationId="{57E06F30-4316-E441-B2E8-4AB6232AA3FD}"/>
          </ac:spMkLst>
        </pc:spChg>
        <pc:spChg chg="mod">
          <ac:chgData name="Laura Dunn" userId="46772ae3-48ee-49a7-b998-7f2b90e550d8" providerId="ADAL" clId="{B81785A8-0AA7-4C0C-9217-2B8397C73507}" dt="2023-07-26T20:22:41.166" v="2828" actId="33524"/>
          <ac:spMkLst>
            <pc:docMk/>
            <pc:sldMk cId="952886809" sldId="2030"/>
            <ac:spMk id="6" creationId="{DB96C8C2-BD29-EC8D-EF2A-64840CA04D28}"/>
          </ac:spMkLst>
        </pc:spChg>
      </pc:sldChg>
      <pc:sldChg chg="modSp new mod">
        <pc:chgData name="Laura Dunn" userId="46772ae3-48ee-49a7-b998-7f2b90e550d8" providerId="ADAL" clId="{B81785A8-0AA7-4C0C-9217-2B8397C73507}" dt="2023-07-27T17:56:13.644" v="4562" actId="20577"/>
        <pc:sldMkLst>
          <pc:docMk/>
          <pc:sldMk cId="776857901" sldId="2031"/>
        </pc:sldMkLst>
        <pc:spChg chg="mod">
          <ac:chgData name="Laura Dunn" userId="46772ae3-48ee-49a7-b998-7f2b90e550d8" providerId="ADAL" clId="{B81785A8-0AA7-4C0C-9217-2B8397C73507}" dt="2023-07-27T17:51:32.890" v="4403" actId="20577"/>
          <ac:spMkLst>
            <pc:docMk/>
            <pc:sldMk cId="776857901" sldId="2031"/>
            <ac:spMk id="2" creationId="{1CB1C4C6-FA91-1EAA-1813-B473868F5C7A}"/>
          </ac:spMkLst>
        </pc:spChg>
        <pc:spChg chg="mod">
          <ac:chgData name="Laura Dunn" userId="46772ae3-48ee-49a7-b998-7f2b90e550d8" providerId="ADAL" clId="{B81785A8-0AA7-4C0C-9217-2B8397C73507}" dt="2023-07-27T17:56:13.644" v="4562" actId="20577"/>
          <ac:spMkLst>
            <pc:docMk/>
            <pc:sldMk cId="776857901" sldId="2031"/>
            <ac:spMk id="3" creationId="{066001F7-2803-AA0D-244D-80A86402ACD8}"/>
          </ac:spMkLst>
        </pc:spChg>
      </pc:sldChg>
      <pc:sldChg chg="modSp add mod">
        <pc:chgData name="Laura Dunn" userId="46772ae3-48ee-49a7-b998-7f2b90e550d8" providerId="ADAL" clId="{B81785A8-0AA7-4C0C-9217-2B8397C73507}" dt="2023-07-27T19:27:35.751" v="5594" actId="1076"/>
        <pc:sldMkLst>
          <pc:docMk/>
          <pc:sldMk cId="3174069333" sldId="2032"/>
        </pc:sldMkLst>
        <pc:spChg chg="mod">
          <ac:chgData name="Laura Dunn" userId="46772ae3-48ee-49a7-b998-7f2b90e550d8" providerId="ADAL" clId="{B81785A8-0AA7-4C0C-9217-2B8397C73507}" dt="2023-07-27T19:27:35.751" v="5594" actId="1076"/>
          <ac:spMkLst>
            <pc:docMk/>
            <pc:sldMk cId="3174069333" sldId="2032"/>
            <ac:spMk id="3" creationId="{51A20A2B-5190-8C9A-5DB0-5077BB7493D6}"/>
          </ac:spMkLst>
        </pc:spChg>
        <pc:spChg chg="mod">
          <ac:chgData name="Laura Dunn" userId="46772ae3-48ee-49a7-b998-7f2b90e550d8" providerId="ADAL" clId="{B81785A8-0AA7-4C0C-9217-2B8397C73507}" dt="2023-07-27T19:26:16.721" v="5574" actId="5793"/>
          <ac:spMkLst>
            <pc:docMk/>
            <pc:sldMk cId="3174069333" sldId="2032"/>
            <ac:spMk id="4" creationId="{A53CA897-7B63-DD2E-DB53-0B5F07902E20}"/>
          </ac:spMkLst>
        </pc:spChg>
      </pc:sldChg>
      <pc:sldChg chg="modSp add mod">
        <pc:chgData name="Laura Dunn" userId="46772ae3-48ee-49a7-b998-7f2b90e550d8" providerId="ADAL" clId="{B81785A8-0AA7-4C0C-9217-2B8397C73507}" dt="2023-07-27T19:32:53.622" v="6170" actId="14100"/>
        <pc:sldMkLst>
          <pc:docMk/>
          <pc:sldMk cId="1581305664" sldId="2033"/>
        </pc:sldMkLst>
        <pc:spChg chg="mod">
          <ac:chgData name="Laura Dunn" userId="46772ae3-48ee-49a7-b998-7f2b90e550d8" providerId="ADAL" clId="{B81785A8-0AA7-4C0C-9217-2B8397C73507}" dt="2023-07-27T19:32:53.622" v="6170" actId="14100"/>
          <ac:spMkLst>
            <pc:docMk/>
            <pc:sldMk cId="1581305664" sldId="2033"/>
            <ac:spMk id="3" creationId="{51A20A2B-5190-8C9A-5DB0-5077BB7493D6}"/>
          </ac:spMkLst>
        </pc:spChg>
        <pc:spChg chg="mod">
          <ac:chgData name="Laura Dunn" userId="46772ae3-48ee-49a7-b998-7f2b90e550d8" providerId="ADAL" clId="{B81785A8-0AA7-4C0C-9217-2B8397C73507}" dt="2023-07-27T19:32:43.644" v="6168" actId="1076"/>
          <ac:spMkLst>
            <pc:docMk/>
            <pc:sldMk cId="1581305664" sldId="2033"/>
            <ac:spMk id="4" creationId="{A53CA897-7B63-DD2E-DB53-0B5F07902E20}"/>
          </ac:spMkLst>
        </pc:spChg>
      </pc:sldChg>
    </pc:docChg>
  </pc:docChgLst>
  <pc:docChgLst>
    <pc:chgData name="Laura Dunn" userId="S::laura.dunn9559@tnedu.gov::46772ae3-48ee-49a7-b998-7f2b90e550d8" providerId="AD" clId="Web-{97107C25-3D0B-28AF-3FBA-778AB2101D9E}"/>
    <pc:docChg chg="modSld">
      <pc:chgData name="Laura Dunn" userId="S::laura.dunn9559@tnedu.gov::46772ae3-48ee-49a7-b998-7f2b90e550d8" providerId="AD" clId="Web-{97107C25-3D0B-28AF-3FBA-778AB2101D9E}" dt="2023-08-01T20:06:53.686" v="19" actId="20577"/>
      <pc:docMkLst>
        <pc:docMk/>
      </pc:docMkLst>
      <pc:sldChg chg="modSp">
        <pc:chgData name="Laura Dunn" userId="S::laura.dunn9559@tnedu.gov::46772ae3-48ee-49a7-b998-7f2b90e550d8" providerId="AD" clId="Web-{97107C25-3D0B-28AF-3FBA-778AB2101D9E}" dt="2023-08-01T20:06:53.686" v="19" actId="20577"/>
        <pc:sldMkLst>
          <pc:docMk/>
          <pc:sldMk cId="3840147249" sldId="2038"/>
        </pc:sldMkLst>
        <pc:spChg chg="mod">
          <ac:chgData name="Laura Dunn" userId="S::laura.dunn9559@tnedu.gov::46772ae3-48ee-49a7-b998-7f2b90e550d8" providerId="AD" clId="Web-{97107C25-3D0B-28AF-3FBA-778AB2101D9E}" dt="2023-08-01T20:06:53.686" v="19" actId="20577"/>
          <ac:spMkLst>
            <pc:docMk/>
            <pc:sldMk cId="3840147249" sldId="2038"/>
            <ac:spMk id="3" creationId="{AF51DAA2-305B-074A-DC28-18E6415DF39A}"/>
          </ac:spMkLst>
        </pc:spChg>
      </pc:sldChg>
    </pc:docChg>
  </pc:docChgLst>
  <pc:docChgLst>
    <pc:chgData name="Teri Manning" userId="S::teri.manning@tnedu.gov::f3ddb9bd-7a68-4990-a2f0-b8222e25b6ec" providerId="AD" clId="Web-{B2197AD4-CA21-9107-03E6-0FE48232AD34}"/>
    <pc:docChg chg="modSld sldOrd modSection">
      <pc:chgData name="Teri Manning" userId="S::teri.manning@tnedu.gov::f3ddb9bd-7a68-4990-a2f0-b8222e25b6ec" providerId="AD" clId="Web-{B2197AD4-CA21-9107-03E6-0FE48232AD34}" dt="2023-08-22T15:14:00.100" v="11"/>
      <pc:docMkLst>
        <pc:docMk/>
      </pc:docMkLst>
      <pc:sldChg chg="mod modShow">
        <pc:chgData name="Teri Manning" userId="S::teri.manning@tnedu.gov::f3ddb9bd-7a68-4990-a2f0-b8222e25b6ec" providerId="AD" clId="Web-{B2197AD4-CA21-9107-03E6-0FE48232AD34}" dt="2023-08-22T15:14:00.100" v="11"/>
        <pc:sldMkLst>
          <pc:docMk/>
          <pc:sldMk cId="1343016321" sldId="1706"/>
        </pc:sldMkLst>
      </pc:sldChg>
      <pc:sldChg chg="ord">
        <pc:chgData name="Teri Manning" userId="S::teri.manning@tnedu.gov::f3ddb9bd-7a68-4990-a2f0-b8222e25b6ec" providerId="AD" clId="Web-{B2197AD4-CA21-9107-03E6-0FE48232AD34}" dt="2023-08-22T15:08:36.073" v="7"/>
        <pc:sldMkLst>
          <pc:docMk/>
          <pc:sldMk cId="895836933" sldId="1708"/>
        </pc:sldMkLst>
      </pc:sldChg>
      <pc:sldChg chg="ord">
        <pc:chgData name="Teri Manning" userId="S::teri.manning@tnedu.gov::f3ddb9bd-7a68-4990-a2f0-b8222e25b6ec" providerId="AD" clId="Web-{B2197AD4-CA21-9107-03E6-0FE48232AD34}" dt="2023-08-22T15:08:36.073" v="4"/>
        <pc:sldMkLst>
          <pc:docMk/>
          <pc:sldMk cId="989601793" sldId="1912"/>
        </pc:sldMkLst>
      </pc:sldChg>
      <pc:sldChg chg="ord">
        <pc:chgData name="Teri Manning" userId="S::teri.manning@tnedu.gov::f3ddb9bd-7a68-4990-a2f0-b8222e25b6ec" providerId="AD" clId="Web-{B2197AD4-CA21-9107-03E6-0FE48232AD34}" dt="2023-08-22T15:08:36.073" v="3"/>
        <pc:sldMkLst>
          <pc:docMk/>
          <pc:sldMk cId="3584979339" sldId="1914"/>
        </pc:sldMkLst>
      </pc:sldChg>
      <pc:sldChg chg="ord">
        <pc:chgData name="Teri Manning" userId="S::teri.manning@tnedu.gov::f3ddb9bd-7a68-4990-a2f0-b8222e25b6ec" providerId="AD" clId="Web-{B2197AD4-CA21-9107-03E6-0FE48232AD34}" dt="2023-08-22T15:08:36.073" v="8"/>
        <pc:sldMkLst>
          <pc:docMk/>
          <pc:sldMk cId="2411939800" sldId="1921"/>
        </pc:sldMkLst>
      </pc:sldChg>
      <pc:sldChg chg="modNotes">
        <pc:chgData name="Teri Manning" userId="S::teri.manning@tnedu.gov::f3ddb9bd-7a68-4990-a2f0-b8222e25b6ec" providerId="AD" clId="Web-{B2197AD4-CA21-9107-03E6-0FE48232AD34}" dt="2023-08-22T15:10:37.343" v="10"/>
        <pc:sldMkLst>
          <pc:docMk/>
          <pc:sldMk cId="2035751126" sldId="1938"/>
        </pc:sldMkLst>
      </pc:sldChg>
      <pc:sldChg chg="ord">
        <pc:chgData name="Teri Manning" userId="S::teri.manning@tnedu.gov::f3ddb9bd-7a68-4990-a2f0-b8222e25b6ec" providerId="AD" clId="Web-{B2197AD4-CA21-9107-03E6-0FE48232AD34}" dt="2023-08-22T15:08:36.073" v="6"/>
        <pc:sldMkLst>
          <pc:docMk/>
          <pc:sldMk cId="2555674243" sldId="2014"/>
        </pc:sldMkLst>
      </pc:sldChg>
      <pc:sldChg chg="ord">
        <pc:chgData name="Teri Manning" userId="S::teri.manning@tnedu.gov::f3ddb9bd-7a68-4990-a2f0-b8222e25b6ec" providerId="AD" clId="Web-{B2197AD4-CA21-9107-03E6-0FE48232AD34}" dt="2023-08-22T15:08:36.073" v="2"/>
        <pc:sldMkLst>
          <pc:docMk/>
          <pc:sldMk cId="4166621462" sldId="2028"/>
        </pc:sldMkLst>
      </pc:sldChg>
      <pc:sldChg chg="ord">
        <pc:chgData name="Teri Manning" userId="S::teri.manning@tnedu.gov::f3ddb9bd-7a68-4990-a2f0-b8222e25b6ec" providerId="AD" clId="Web-{B2197AD4-CA21-9107-03E6-0FE48232AD34}" dt="2023-08-22T15:08:36.073" v="5"/>
        <pc:sldMkLst>
          <pc:docMk/>
          <pc:sldMk cId="3103361987" sldId="2034"/>
        </pc:sldMkLst>
      </pc:sldChg>
      <pc:sldChg chg="modNotes">
        <pc:chgData name="Teri Manning" userId="S::teri.manning@tnedu.gov::f3ddb9bd-7a68-4990-a2f0-b8222e25b6ec" providerId="AD" clId="Web-{B2197AD4-CA21-9107-03E6-0FE48232AD34}" dt="2023-08-22T12:56:46.125" v="1"/>
        <pc:sldMkLst>
          <pc:docMk/>
          <pc:sldMk cId="896746015" sldId="2036"/>
        </pc:sldMkLst>
      </pc:sldChg>
    </pc:docChg>
  </pc:docChgLst>
  <pc:docChgLst>
    <pc:chgData name="Laura Dunn" userId="46772ae3-48ee-49a7-b998-7f2b90e550d8" providerId="ADAL" clId="{5842A14E-E7F4-488C-8834-587885E202BD}"/>
    <pc:docChg chg="undo custSel addSld modSld sldOrd">
      <pc:chgData name="Laura Dunn" userId="46772ae3-48ee-49a7-b998-7f2b90e550d8" providerId="ADAL" clId="{5842A14E-E7F4-488C-8834-587885E202BD}" dt="2023-08-02T20:29:10.965" v="648" actId="20577"/>
      <pc:docMkLst>
        <pc:docMk/>
      </pc:docMkLst>
      <pc:sldChg chg="modCm">
        <pc:chgData name="Laura Dunn" userId="46772ae3-48ee-49a7-b998-7f2b90e550d8" providerId="ADAL" clId="{5842A14E-E7F4-488C-8834-587885E202BD}" dt="2023-08-01T20:13:56.049" v="0"/>
        <pc:sldMkLst>
          <pc:docMk/>
          <pc:sldMk cId="2311044711" sldId="1732"/>
        </pc:sldMkLst>
      </pc:sldChg>
      <pc:sldChg chg="modSp mod modClrScheme chgLayout">
        <pc:chgData name="Laura Dunn" userId="46772ae3-48ee-49a7-b998-7f2b90e550d8" providerId="ADAL" clId="{5842A14E-E7F4-488C-8834-587885E202BD}" dt="2023-08-01T20:31:04.962" v="305" actId="14100"/>
        <pc:sldMkLst>
          <pc:docMk/>
          <pc:sldMk cId="3784468920" sldId="1885"/>
        </pc:sldMkLst>
        <pc:spChg chg="mod ord">
          <ac:chgData name="Laura Dunn" userId="46772ae3-48ee-49a7-b998-7f2b90e550d8" providerId="ADAL" clId="{5842A14E-E7F4-488C-8834-587885E202BD}" dt="2023-08-01T20:30:40.472" v="302" actId="700"/>
          <ac:spMkLst>
            <pc:docMk/>
            <pc:sldMk cId="3784468920" sldId="1885"/>
            <ac:spMk id="2" creationId="{560D4CC3-51DC-473B-A37F-0286D5278812}"/>
          </ac:spMkLst>
        </pc:spChg>
        <pc:spChg chg="mod ord">
          <ac:chgData name="Laura Dunn" userId="46772ae3-48ee-49a7-b998-7f2b90e550d8" providerId="ADAL" clId="{5842A14E-E7F4-488C-8834-587885E202BD}" dt="2023-08-01T20:31:04.962" v="305" actId="14100"/>
          <ac:spMkLst>
            <pc:docMk/>
            <pc:sldMk cId="3784468920" sldId="1885"/>
            <ac:spMk id="3" creationId="{2AC637F6-D027-4187-BAE2-7D81EEA4D390}"/>
          </ac:spMkLst>
        </pc:spChg>
        <pc:picChg chg="mod">
          <ac:chgData name="Laura Dunn" userId="46772ae3-48ee-49a7-b998-7f2b90e550d8" providerId="ADAL" clId="{5842A14E-E7F4-488C-8834-587885E202BD}" dt="2023-08-01T20:31:00.122" v="304" actId="1076"/>
          <ac:picMkLst>
            <pc:docMk/>
            <pc:sldMk cId="3784468920" sldId="1885"/>
            <ac:picMk id="7" creationId="{305C6D21-993D-9C94-36BE-75A81F475A91}"/>
          </ac:picMkLst>
        </pc:picChg>
      </pc:sldChg>
      <pc:sldChg chg="addSp delSp modSp mod modClrScheme chgLayout">
        <pc:chgData name="Laura Dunn" userId="46772ae3-48ee-49a7-b998-7f2b90e550d8" providerId="ADAL" clId="{5842A14E-E7F4-488C-8834-587885E202BD}" dt="2023-08-02T15:00:58.933" v="644" actId="1076"/>
        <pc:sldMkLst>
          <pc:docMk/>
          <pc:sldMk cId="4012516284" sldId="1887"/>
        </pc:sldMkLst>
        <pc:spChg chg="mod ord">
          <ac:chgData name="Laura Dunn" userId="46772ae3-48ee-49a7-b998-7f2b90e550d8" providerId="ADAL" clId="{5842A14E-E7F4-488C-8834-587885E202BD}" dt="2023-08-01T20:31:29.384" v="306" actId="700"/>
          <ac:spMkLst>
            <pc:docMk/>
            <pc:sldMk cId="4012516284" sldId="1887"/>
            <ac:spMk id="2" creationId="{560D4CC3-51DC-473B-A37F-0286D5278812}"/>
          </ac:spMkLst>
        </pc:spChg>
        <pc:spChg chg="mod ord">
          <ac:chgData name="Laura Dunn" userId="46772ae3-48ee-49a7-b998-7f2b90e550d8" providerId="ADAL" clId="{5842A14E-E7F4-488C-8834-587885E202BD}" dt="2023-08-02T15:00:55.330" v="643" actId="14100"/>
          <ac:spMkLst>
            <pc:docMk/>
            <pc:sldMk cId="4012516284" sldId="1887"/>
            <ac:spMk id="3" creationId="{2AC637F6-D027-4187-BAE2-7D81EEA4D390}"/>
          </ac:spMkLst>
        </pc:spChg>
        <pc:picChg chg="add del mod">
          <ac:chgData name="Laura Dunn" userId="46772ae3-48ee-49a7-b998-7f2b90e550d8" providerId="ADAL" clId="{5842A14E-E7F4-488C-8834-587885E202BD}" dt="2023-08-01T20:27:14.518" v="284" actId="478"/>
          <ac:picMkLst>
            <pc:docMk/>
            <pc:sldMk cId="4012516284" sldId="1887"/>
            <ac:picMk id="4" creationId="{D223C0FF-8365-3FEF-46D9-32325285D7DE}"/>
          </ac:picMkLst>
        </pc:picChg>
        <pc:picChg chg="del">
          <ac:chgData name="Laura Dunn" userId="46772ae3-48ee-49a7-b998-7f2b90e550d8" providerId="ADAL" clId="{5842A14E-E7F4-488C-8834-587885E202BD}" dt="2023-08-01T20:26:47.697" v="282" actId="21"/>
          <ac:picMkLst>
            <pc:docMk/>
            <pc:sldMk cId="4012516284" sldId="1887"/>
            <ac:picMk id="5" creationId="{4462C548-5709-46DF-A974-0325971E1A59}"/>
          </ac:picMkLst>
        </pc:picChg>
        <pc:picChg chg="add mod">
          <ac:chgData name="Laura Dunn" userId="46772ae3-48ee-49a7-b998-7f2b90e550d8" providerId="ADAL" clId="{5842A14E-E7F4-488C-8834-587885E202BD}" dt="2023-08-02T15:00:58.933" v="644" actId="1076"/>
          <ac:picMkLst>
            <pc:docMk/>
            <pc:sldMk cId="4012516284" sldId="1887"/>
            <ac:picMk id="6" creationId="{00CD939D-45F6-90E0-E693-AF6A07ED3FB0}"/>
          </ac:picMkLst>
        </pc:picChg>
      </pc:sldChg>
      <pc:sldChg chg="addSp delSp modSp mod modClrScheme delAnim modAnim chgLayout">
        <pc:chgData name="Laura Dunn" userId="46772ae3-48ee-49a7-b998-7f2b90e550d8" providerId="ADAL" clId="{5842A14E-E7F4-488C-8834-587885E202BD}" dt="2023-08-01T20:33:28.880" v="319" actId="1076"/>
        <pc:sldMkLst>
          <pc:docMk/>
          <pc:sldMk cId="4269016609" sldId="1889"/>
        </pc:sldMkLst>
        <pc:spChg chg="mod ord">
          <ac:chgData name="Laura Dunn" userId="46772ae3-48ee-49a7-b998-7f2b90e550d8" providerId="ADAL" clId="{5842A14E-E7F4-488C-8834-587885E202BD}" dt="2023-08-01T20:32:02.249" v="310" actId="700"/>
          <ac:spMkLst>
            <pc:docMk/>
            <pc:sldMk cId="4269016609" sldId="1889"/>
            <ac:spMk id="2" creationId="{560D4CC3-51DC-473B-A37F-0286D5278812}"/>
          </ac:spMkLst>
        </pc:spChg>
        <pc:spChg chg="mod ord">
          <ac:chgData name="Laura Dunn" userId="46772ae3-48ee-49a7-b998-7f2b90e550d8" providerId="ADAL" clId="{5842A14E-E7F4-488C-8834-587885E202BD}" dt="2023-08-01T20:33:28.880" v="319" actId="1076"/>
          <ac:spMkLst>
            <pc:docMk/>
            <pc:sldMk cId="4269016609" sldId="1889"/>
            <ac:spMk id="3" creationId="{2AC637F6-D027-4187-BAE2-7D81EEA4D390}"/>
          </ac:spMkLst>
        </pc:spChg>
        <pc:spChg chg="add del mod">
          <ac:chgData name="Laura Dunn" userId="46772ae3-48ee-49a7-b998-7f2b90e550d8" providerId="ADAL" clId="{5842A14E-E7F4-488C-8834-587885E202BD}" dt="2023-08-01T20:28:38.370" v="293" actId="478"/>
          <ac:spMkLst>
            <pc:docMk/>
            <pc:sldMk cId="4269016609" sldId="1889"/>
            <ac:spMk id="4" creationId="{FABD4A64-33DB-800A-DC70-4D5174605292}"/>
          </ac:spMkLst>
        </pc:spChg>
        <pc:spChg chg="del">
          <ac:chgData name="Laura Dunn" userId="46772ae3-48ee-49a7-b998-7f2b90e550d8" providerId="ADAL" clId="{5842A14E-E7F4-488C-8834-587885E202BD}" dt="2023-08-01T20:28:16.375" v="291" actId="21"/>
          <ac:spMkLst>
            <pc:docMk/>
            <pc:sldMk cId="4269016609" sldId="1889"/>
            <ac:spMk id="7" creationId="{EE685F93-E9F9-40ED-AAB1-62D5A67AA6C9}"/>
          </ac:spMkLst>
        </pc:spChg>
        <pc:picChg chg="add mod">
          <ac:chgData name="Laura Dunn" userId="46772ae3-48ee-49a7-b998-7f2b90e550d8" providerId="ADAL" clId="{5842A14E-E7F4-488C-8834-587885E202BD}" dt="2023-08-01T20:33:18.608" v="318" actId="1076"/>
          <ac:picMkLst>
            <pc:docMk/>
            <pc:sldMk cId="4269016609" sldId="1889"/>
            <ac:picMk id="5" creationId="{3C2F7C1C-232F-7B60-D64F-6516A74ACBC5}"/>
          </ac:picMkLst>
        </pc:picChg>
        <pc:picChg chg="del">
          <ac:chgData name="Laura Dunn" userId="46772ae3-48ee-49a7-b998-7f2b90e550d8" providerId="ADAL" clId="{5842A14E-E7F4-488C-8834-587885E202BD}" dt="2023-08-01T20:28:10.515" v="290" actId="478"/>
          <ac:picMkLst>
            <pc:docMk/>
            <pc:sldMk cId="4269016609" sldId="1889"/>
            <ac:picMk id="6" creationId="{64550196-33E7-40DE-8BE0-E4CA03AEA980}"/>
          </ac:picMkLst>
        </pc:picChg>
      </pc:sldChg>
      <pc:sldChg chg="addSp delSp modSp mod modClrScheme delAnim modCm chgLayout">
        <pc:chgData name="Laura Dunn" userId="46772ae3-48ee-49a7-b998-7f2b90e550d8" providerId="ADAL" clId="{5842A14E-E7F4-488C-8834-587885E202BD}" dt="2023-08-01T20:34:17.102" v="323"/>
        <pc:sldMkLst>
          <pc:docMk/>
          <pc:sldMk cId="500078423" sldId="1890"/>
        </pc:sldMkLst>
        <pc:spChg chg="mod ord">
          <ac:chgData name="Laura Dunn" userId="46772ae3-48ee-49a7-b998-7f2b90e550d8" providerId="ADAL" clId="{5842A14E-E7F4-488C-8834-587885E202BD}" dt="2023-08-01T20:32:17.291" v="311" actId="700"/>
          <ac:spMkLst>
            <pc:docMk/>
            <pc:sldMk cId="500078423" sldId="1890"/>
            <ac:spMk id="2" creationId="{560D4CC3-51DC-473B-A37F-0286D5278812}"/>
          </ac:spMkLst>
        </pc:spChg>
        <pc:spChg chg="mod ord">
          <ac:chgData name="Laura Dunn" userId="46772ae3-48ee-49a7-b998-7f2b90e550d8" providerId="ADAL" clId="{5842A14E-E7F4-488C-8834-587885E202BD}" dt="2023-08-01T20:32:58.462" v="316" actId="1076"/>
          <ac:spMkLst>
            <pc:docMk/>
            <pc:sldMk cId="500078423" sldId="1890"/>
            <ac:spMk id="3" creationId="{2AC637F6-D027-4187-BAE2-7D81EEA4D390}"/>
          </ac:spMkLst>
        </pc:spChg>
        <pc:spChg chg="del">
          <ac:chgData name="Laura Dunn" userId="46772ae3-48ee-49a7-b998-7f2b90e550d8" providerId="ADAL" clId="{5842A14E-E7F4-488C-8834-587885E202BD}" dt="2023-08-01T20:29:37.914" v="299" actId="478"/>
          <ac:spMkLst>
            <pc:docMk/>
            <pc:sldMk cId="500078423" sldId="1890"/>
            <ac:spMk id="7" creationId="{3BCDF2F2-62BF-4D42-9445-BC2F52C94D86}"/>
          </ac:spMkLst>
        </pc:spChg>
        <pc:picChg chg="add mod">
          <ac:chgData name="Laura Dunn" userId="46772ae3-48ee-49a7-b998-7f2b90e550d8" providerId="ADAL" clId="{5842A14E-E7F4-488C-8834-587885E202BD}" dt="2023-08-01T20:32:45.784" v="315" actId="1076"/>
          <ac:picMkLst>
            <pc:docMk/>
            <pc:sldMk cId="500078423" sldId="1890"/>
            <ac:picMk id="4" creationId="{1E4B99E9-F6BC-F244-8F48-CE74EBC0DA4B}"/>
          </ac:picMkLst>
        </pc:picChg>
        <pc:picChg chg="del">
          <ac:chgData name="Laura Dunn" userId="46772ae3-48ee-49a7-b998-7f2b90e550d8" providerId="ADAL" clId="{5842A14E-E7F4-488C-8834-587885E202BD}" dt="2023-08-01T20:29:34.373" v="298" actId="478"/>
          <ac:picMkLst>
            <pc:docMk/>
            <pc:sldMk cId="500078423" sldId="1890"/>
            <ac:picMk id="5" creationId="{8FD2508D-9157-4D87-B3DD-99BE04C30F03}"/>
          </ac:picMkLst>
        </pc:picChg>
      </pc:sldChg>
      <pc:sldChg chg="modSp mod modCm">
        <pc:chgData name="Laura Dunn" userId="46772ae3-48ee-49a7-b998-7f2b90e550d8" providerId="ADAL" clId="{5842A14E-E7F4-488C-8834-587885E202BD}" dt="2023-08-02T20:29:10.965" v="648" actId="20577"/>
        <pc:sldMkLst>
          <pc:docMk/>
          <pc:sldMk cId="1372812101" sldId="1935"/>
        </pc:sldMkLst>
        <pc:spChg chg="mod">
          <ac:chgData name="Laura Dunn" userId="46772ae3-48ee-49a7-b998-7f2b90e550d8" providerId="ADAL" clId="{5842A14E-E7F4-488C-8834-587885E202BD}" dt="2023-08-02T20:29:10.965" v="648" actId="20577"/>
          <ac:spMkLst>
            <pc:docMk/>
            <pc:sldMk cId="1372812101" sldId="1935"/>
            <ac:spMk id="5" creationId="{F50F567A-E272-497D-9E5E-4671A1709E71}"/>
          </ac:spMkLst>
        </pc:spChg>
      </pc:sldChg>
      <pc:sldChg chg="modSp mod">
        <pc:chgData name="Laura Dunn" userId="46772ae3-48ee-49a7-b998-7f2b90e550d8" providerId="ADAL" clId="{5842A14E-E7F4-488C-8834-587885E202BD}" dt="2023-08-02T14:37:10.587" v="642" actId="113"/>
        <pc:sldMkLst>
          <pc:docMk/>
          <pc:sldMk cId="3840147249" sldId="2038"/>
        </pc:sldMkLst>
        <pc:spChg chg="mod">
          <ac:chgData name="Laura Dunn" userId="46772ae3-48ee-49a7-b998-7f2b90e550d8" providerId="ADAL" clId="{5842A14E-E7F4-488C-8834-587885E202BD}" dt="2023-08-02T14:37:10.587" v="642" actId="113"/>
          <ac:spMkLst>
            <pc:docMk/>
            <pc:sldMk cId="3840147249" sldId="2038"/>
            <ac:spMk id="3" creationId="{AF51DAA2-305B-074A-DC28-18E6415DF39A}"/>
          </ac:spMkLst>
        </pc:spChg>
      </pc:sldChg>
      <pc:sldChg chg="modSp add mod ord">
        <pc:chgData name="Laura Dunn" userId="46772ae3-48ee-49a7-b998-7f2b90e550d8" providerId="ADAL" clId="{5842A14E-E7F4-488C-8834-587885E202BD}" dt="2023-08-01T20:41:57.317" v="580" actId="14100"/>
        <pc:sldMkLst>
          <pc:docMk/>
          <pc:sldMk cId="1412493351" sldId="2040"/>
        </pc:sldMkLst>
        <pc:spChg chg="mod">
          <ac:chgData name="Laura Dunn" userId="46772ae3-48ee-49a7-b998-7f2b90e550d8" providerId="ADAL" clId="{5842A14E-E7F4-488C-8834-587885E202BD}" dt="2023-08-01T20:38:47.088" v="357" actId="20577"/>
          <ac:spMkLst>
            <pc:docMk/>
            <pc:sldMk cId="1412493351" sldId="2040"/>
            <ac:spMk id="2" creationId="{BB086316-E144-F58F-5C67-F0674B36571A}"/>
          </ac:spMkLst>
        </pc:spChg>
        <pc:spChg chg="mod">
          <ac:chgData name="Laura Dunn" userId="46772ae3-48ee-49a7-b998-7f2b90e550d8" providerId="ADAL" clId="{5842A14E-E7F4-488C-8834-587885E202BD}" dt="2023-08-01T20:41:57.317" v="580" actId="14100"/>
          <ac:spMkLst>
            <pc:docMk/>
            <pc:sldMk cId="1412493351" sldId="2040"/>
            <ac:spMk id="3" creationId="{AF51DAA2-305B-074A-DC28-18E6415DF39A}"/>
          </ac:spMkLst>
        </pc:spChg>
      </pc:sldChg>
    </pc:docChg>
  </pc:docChgLst>
  <pc:docChgLst>
    <pc:chgData name="Geneva Taylor" userId="S::geneva.taylor@tnedu.gov::4a55333a-587b-4c7a-babb-720e73bb3622" providerId="AD" clId="Web-{D6E4C169-8914-A7FB-F009-2054FE018346}"/>
    <pc:docChg chg="modSld">
      <pc:chgData name="Geneva Taylor" userId="S::geneva.taylor@tnedu.gov::4a55333a-587b-4c7a-babb-720e73bb3622" providerId="AD" clId="Web-{D6E4C169-8914-A7FB-F009-2054FE018346}" dt="2023-08-16T19:47:20.173" v="2" actId="20577"/>
      <pc:docMkLst>
        <pc:docMk/>
      </pc:docMkLst>
      <pc:sldChg chg="modSp">
        <pc:chgData name="Geneva Taylor" userId="S::geneva.taylor@tnedu.gov::4a55333a-587b-4c7a-babb-720e73bb3622" providerId="AD" clId="Web-{D6E4C169-8914-A7FB-F009-2054FE018346}" dt="2023-08-16T19:47:20.173" v="2" actId="20577"/>
        <pc:sldMkLst>
          <pc:docMk/>
          <pc:sldMk cId="3840147249" sldId="2038"/>
        </pc:sldMkLst>
        <pc:spChg chg="mod">
          <ac:chgData name="Geneva Taylor" userId="S::geneva.taylor@tnedu.gov::4a55333a-587b-4c7a-babb-720e73bb3622" providerId="AD" clId="Web-{D6E4C169-8914-A7FB-F009-2054FE018346}" dt="2023-08-16T19:47:20.173" v="2" actId="20577"/>
          <ac:spMkLst>
            <pc:docMk/>
            <pc:sldMk cId="3840147249" sldId="2038"/>
            <ac:spMk id="3" creationId="{AF51DAA2-305B-074A-DC28-18E6415DF39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r>
              <a:rPr lang="en-US" sz="1800" b="1" i="0">
                <a:solidFill>
                  <a:srgbClr val="505050"/>
                </a:solidFill>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2.9712758851035404E-2"/>
          <c:y val="1.585651064789660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spPr>
            <a:solidFill>
              <a:schemeClr val="tx2"/>
            </a:solidFill>
            <a:ln>
              <a:noFill/>
            </a:ln>
            <a:effectLst/>
          </c:spPr>
          <c:invertIfNegative val="0"/>
          <c:val>
            <c:numRef>
              <c:f>Sheet1!$B$2:$B$5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0-1DFC-4E4E-A5C2-353F63DEC6F3}"/>
            </c:ext>
          </c:extLst>
        </c:ser>
        <c:ser>
          <c:idx val="1"/>
          <c:order val="1"/>
          <c:spPr>
            <a:solidFill>
              <a:schemeClr val="accent2"/>
            </a:solidFill>
            <a:ln>
              <a:noFill/>
            </a:ln>
            <a:effectLst/>
          </c:spPr>
          <c:invertIfNegative val="0"/>
          <c:val>
            <c:numRef>
              <c:f>Sheet1!$C$2:$C$5</c:f>
              <c:numCache>
                <c:formatCode>General</c:formatCode>
                <c:ptCount val="4"/>
                <c:pt idx="0">
                  <c:v>2.4</c:v>
                </c:pt>
                <c:pt idx="1">
                  <c:v>4.4000000000000004</c:v>
                </c:pt>
                <c:pt idx="2">
                  <c:v>1.8</c:v>
                </c:pt>
                <c:pt idx="3">
                  <c:v>2.8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1-1DFC-4E4E-A5C2-353F63DEC6F3}"/>
            </c:ext>
          </c:extLst>
        </c:ser>
        <c:ser>
          <c:idx val="2"/>
          <c:order val="2"/>
          <c:spPr>
            <a:solidFill>
              <a:schemeClr val="accent1"/>
            </a:solidFill>
            <a:ln>
              <a:noFill/>
            </a:ln>
            <a:effectLst/>
          </c:spPr>
          <c:invertIfNegative val="0"/>
          <c:val>
            <c:numRef>
              <c:f>Sheet1!$D$2:$D$5</c:f>
              <c:numCache>
                <c:formatCode>General</c:formatCode>
                <c:ptCount val="4"/>
                <c:pt idx="0">
                  <c:v>2</c:v>
                </c:pt>
                <c:pt idx="1">
                  <c:v>2</c:v>
                </c:pt>
                <c:pt idx="2">
                  <c:v>3</c:v>
                </c:pt>
                <c:pt idx="3">
                  <c:v>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2-1DFC-4E4E-A5C2-353F63DEC6F3}"/>
            </c:ext>
          </c:extLst>
        </c:ser>
        <c:dLbls>
          <c:showLegendKey val="0"/>
          <c:showVal val="0"/>
          <c:showCatName val="0"/>
          <c:showSerName val="0"/>
          <c:showPercent val="0"/>
          <c:showBubbleSize val="0"/>
        </c:dLbls>
        <c:gapWidth val="182"/>
        <c:axId val="500531903"/>
        <c:axId val="822117807"/>
      </c:barChart>
      <c:catAx>
        <c:axId val="50053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822117807"/>
        <c:crosses val="autoZero"/>
        <c:auto val="1"/>
        <c:lblAlgn val="ctr"/>
        <c:lblOffset val="100"/>
        <c:noMultiLvlLbl val="0"/>
      </c:catAx>
      <c:valAx>
        <c:axId val="822117807"/>
        <c:scaling>
          <c:orientation val="minMax"/>
        </c:scaling>
        <c:delete val="0"/>
        <c:axPos val="b"/>
        <c:majorGridlines>
          <c:spPr>
            <a:ln w="9525" cap="flat" cmpd="sng" algn="ctr">
              <a:solidFill>
                <a:srgbClr val="737373"/>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500531903"/>
        <c:crosses val="autoZero"/>
        <c:crossBetween val="between"/>
      </c:valAx>
      <c:spPr>
        <a:noFill/>
        <a:ln>
          <a:noFill/>
        </a:ln>
        <a:effectLst/>
      </c:spPr>
    </c:plotArea>
    <c:legend>
      <c:legendPos val="b"/>
      <c:layout>
        <c:manualLayout>
          <c:xMode val="edge"/>
          <c:yMode val="edge"/>
          <c:x val="0.66128036918065425"/>
          <c:y val="3.0755596026882819E-2"/>
          <c:w val="0.31853437693224146"/>
          <c:h val="5.7495041719062168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i="0">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0.24619476189234191"/>
          <c:y val="0.16248762498502387"/>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spPr>
            <a:ln>
              <a:noFill/>
            </a:ln>
          </c:spPr>
          <c:dPt>
            <c:idx val="0"/>
            <c:bubble3D val="0"/>
            <c:spPr>
              <a:solidFill>
                <a:schemeClr val="accent3"/>
              </a:solidFill>
              <a:ln w="19050">
                <a:noFill/>
              </a:ln>
              <a:effectLst/>
            </c:spPr>
            <c:extLst>
              <c:ext xmlns:c16="http://schemas.microsoft.com/office/drawing/2014/chart" uri="{C3380CC4-5D6E-409C-BE32-E72D297353CC}">
                <c16:uniqueId val="{00000001-33F9-C94D-AFCE-6A3080D4327A}"/>
              </c:ext>
            </c:extLst>
          </c:dPt>
          <c:dPt>
            <c:idx val="1"/>
            <c:bubble3D val="0"/>
            <c:spPr>
              <a:solidFill>
                <a:schemeClr val="accent4"/>
              </a:solidFill>
              <a:ln w="19050">
                <a:noFill/>
              </a:ln>
              <a:effectLst/>
            </c:spPr>
            <c:extLst>
              <c:ext xmlns:c16="http://schemas.microsoft.com/office/drawing/2014/chart" uri="{C3380CC4-5D6E-409C-BE32-E72D297353CC}">
                <c16:uniqueId val="{00000003-33F9-C94D-AFCE-6A3080D4327A}"/>
              </c:ext>
            </c:extLst>
          </c:dPt>
          <c:dPt>
            <c:idx val="2"/>
            <c:bubble3D val="0"/>
            <c:spPr>
              <a:solidFill>
                <a:schemeClr val="accent5"/>
              </a:solidFill>
              <a:ln w="19050">
                <a:noFill/>
              </a:ln>
              <a:effectLst/>
            </c:spPr>
            <c:extLst>
              <c:ext xmlns:c16="http://schemas.microsoft.com/office/drawing/2014/chart" uri="{C3380CC4-5D6E-409C-BE32-E72D297353CC}">
                <c16:uniqueId val="{00000005-33F9-C94D-AFCE-6A3080D4327A}"/>
              </c:ext>
            </c:extLst>
          </c:dPt>
          <c:dPt>
            <c:idx val="3"/>
            <c:bubble3D val="0"/>
            <c:spPr>
              <a:solidFill>
                <a:schemeClr val="accent6"/>
              </a:solidFill>
              <a:ln w="19050">
                <a:noFill/>
              </a:ln>
              <a:effectLst/>
            </c:spPr>
            <c:extLst>
              <c:ext xmlns:c16="http://schemas.microsoft.com/office/drawing/2014/chart" uri="{C3380CC4-5D6E-409C-BE32-E72D297353CC}">
                <c16:uniqueId val="{00000007-33F9-C94D-AFCE-6A3080D4327A}"/>
              </c:ext>
            </c:extLst>
          </c:dPt>
          <c:val>
            <c:numRef>
              <c:f>Sheet1!$B$2:$B$5</c:f>
              <c:numCache>
                <c:formatCode>General</c:formatCode>
                <c:ptCount val="4"/>
                <c:pt idx="0">
                  <c:v>8.1999999999999993</c:v>
                </c:pt>
                <c:pt idx="1">
                  <c:v>3.2</c:v>
                </c:pt>
                <c:pt idx="2">
                  <c:v>1.4</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33F9-C94D-AFCE-6A3080D4327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523" cy="471199"/>
          </a:xfrm>
          <a:prstGeom prst="rect">
            <a:avLst/>
          </a:prstGeom>
        </p:spPr>
        <p:txBody>
          <a:bodyPr vert="horz" lIns="93159" tIns="46580" rIns="93159" bIns="46580" rtlCol="0"/>
          <a:lstStyle>
            <a:lvl1pPr algn="l">
              <a:defRPr sz="1200"/>
            </a:lvl1pPr>
          </a:lstStyle>
          <a:p>
            <a:endParaRPr lang="en-US">
              <a:latin typeface="Open Sans" panose="020B0606030504020204" pitchFamily="34" charset="0"/>
            </a:endParaRPr>
          </a:p>
        </p:txBody>
      </p:sp>
      <p:sp>
        <p:nvSpPr>
          <p:cNvPr id="3" name="Date Placeholder 2"/>
          <p:cNvSpPr>
            <a:spLocks noGrp="1"/>
          </p:cNvSpPr>
          <p:nvPr>
            <p:ph type="dt" sz="quarter" idx="1"/>
          </p:nvPr>
        </p:nvSpPr>
        <p:spPr>
          <a:xfrm>
            <a:off x="4023330" y="0"/>
            <a:ext cx="3077523" cy="471199"/>
          </a:xfrm>
          <a:prstGeom prst="rect">
            <a:avLst/>
          </a:prstGeom>
        </p:spPr>
        <p:txBody>
          <a:bodyPr vert="horz" lIns="93159" tIns="46580" rIns="93159" bIns="46580" rtlCol="0"/>
          <a:lstStyle>
            <a:lvl1pPr algn="r">
              <a:defRPr sz="1200"/>
            </a:lvl1pPr>
          </a:lstStyle>
          <a:p>
            <a:fld id="{09E7AAB4-A4D6-4647-BA66-8016F3778594}" type="datetimeFigureOut">
              <a:rPr lang="en-US" smtClean="0">
                <a:latin typeface="Open Sans" panose="020B0606030504020204" pitchFamily="34" charset="0"/>
              </a:rPr>
              <a:t>8/28/2024</a:t>
            </a:fld>
            <a:endParaRPr lang="en-US">
              <a:latin typeface="Open Sans" panose="020B0606030504020204" pitchFamily="34" charset="0"/>
            </a:endParaRPr>
          </a:p>
        </p:txBody>
      </p:sp>
      <p:sp>
        <p:nvSpPr>
          <p:cNvPr id="4" name="Footer Placeholder 3"/>
          <p:cNvSpPr>
            <a:spLocks noGrp="1"/>
          </p:cNvSpPr>
          <p:nvPr>
            <p:ph type="ftr" sz="quarter" idx="2"/>
          </p:nvPr>
        </p:nvSpPr>
        <p:spPr>
          <a:xfrm>
            <a:off x="1" y="8917276"/>
            <a:ext cx="3077523" cy="471199"/>
          </a:xfrm>
          <a:prstGeom prst="rect">
            <a:avLst/>
          </a:prstGeom>
        </p:spPr>
        <p:txBody>
          <a:bodyPr vert="horz" lIns="93159" tIns="46580" rIns="93159" bIns="46580" rtlCol="0" anchor="b"/>
          <a:lstStyle>
            <a:lvl1pPr algn="l">
              <a:defRPr sz="1200"/>
            </a:lvl1pPr>
          </a:lstStyle>
          <a:p>
            <a:endParaRPr lang="en-US">
              <a:latin typeface="Open Sans" panose="020B0606030504020204" pitchFamily="34" charset="0"/>
            </a:endParaRPr>
          </a:p>
        </p:txBody>
      </p:sp>
      <p:sp>
        <p:nvSpPr>
          <p:cNvPr id="5" name="Slide Number Placeholder 4"/>
          <p:cNvSpPr>
            <a:spLocks noGrp="1"/>
          </p:cNvSpPr>
          <p:nvPr>
            <p:ph type="sldNum" sz="quarter" idx="3"/>
          </p:nvPr>
        </p:nvSpPr>
        <p:spPr>
          <a:xfrm>
            <a:off x="4023330" y="8917276"/>
            <a:ext cx="3077523" cy="471199"/>
          </a:xfrm>
          <a:prstGeom prst="rect">
            <a:avLst/>
          </a:prstGeom>
        </p:spPr>
        <p:txBody>
          <a:bodyPr vert="horz" lIns="93159" tIns="46580" rIns="93159" bIns="46580" rtlCol="0" anchor="b"/>
          <a:lstStyle>
            <a:lvl1pPr algn="r">
              <a:defRPr sz="1200"/>
            </a:lvl1pPr>
          </a:lstStyle>
          <a:p>
            <a:fld id="{7875DBD9-7EB2-4FD3-9B69-CE651698D9D2}" type="slidenum">
              <a:rPr lang="en-US" smtClean="0">
                <a:latin typeface="Open Sans" panose="020B0606030504020204" pitchFamily="34" charset="0"/>
              </a:rPr>
              <a:t>‹#›</a:t>
            </a:fld>
            <a:endParaRPr lang="en-US">
              <a:latin typeface="Open Sans" panose="020B0606030504020204" pitchFamily="34" charset="0"/>
            </a:endParaRPr>
          </a:p>
        </p:txBody>
      </p:sp>
    </p:spTree>
    <p:extLst>
      <p:ext uri="{BB962C8B-B14F-4D97-AF65-F5344CB8AC3E}">
        <p14:creationId xmlns:p14="http://schemas.microsoft.com/office/powerpoint/2010/main" val="2671822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69424"/>
          </a:xfrm>
          <a:prstGeom prst="rect">
            <a:avLst/>
          </a:prstGeom>
        </p:spPr>
        <p:txBody>
          <a:bodyPr vert="horz" lIns="94231" tIns="47115" rIns="94231" bIns="47115" rtlCol="0"/>
          <a:lstStyle>
            <a:lvl1pPr algn="l">
              <a:defRPr sz="1200">
                <a:latin typeface="Open Sans" panose="020B0606030504020204" pitchFamily="34" charset="0"/>
              </a:defRPr>
            </a:lvl1pPr>
          </a:lstStyle>
          <a:p>
            <a:endParaRPr lang="en-US"/>
          </a:p>
        </p:txBody>
      </p:sp>
      <p:sp>
        <p:nvSpPr>
          <p:cNvPr id="3" name="Date Placeholder 2"/>
          <p:cNvSpPr>
            <a:spLocks noGrp="1"/>
          </p:cNvSpPr>
          <p:nvPr>
            <p:ph type="dt" idx="1"/>
          </p:nvPr>
        </p:nvSpPr>
        <p:spPr>
          <a:xfrm>
            <a:off x="4023094" y="0"/>
            <a:ext cx="3077739" cy="469424"/>
          </a:xfrm>
          <a:prstGeom prst="rect">
            <a:avLst/>
          </a:prstGeom>
        </p:spPr>
        <p:txBody>
          <a:bodyPr vert="horz" lIns="94231" tIns="47115" rIns="94231" bIns="47115" rtlCol="0"/>
          <a:lstStyle>
            <a:lvl1pPr algn="r">
              <a:defRPr sz="1200">
                <a:latin typeface="Open Sans" panose="020B0606030504020204" pitchFamily="34" charset="0"/>
              </a:defRPr>
            </a:lvl1pPr>
          </a:lstStyle>
          <a:p>
            <a:fld id="{EFC10EE1-B198-C942-8235-326C972CBB30}" type="datetimeFigureOut">
              <a:rPr lang="en-US" smtClean="0"/>
              <a:pPr/>
              <a:t>8/28/2024</a:t>
            </a:fld>
            <a:endParaRPr lang="en-US"/>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231" tIns="47115" rIns="94231" bIns="47115"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31" tIns="47115" rIns="94231"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2"/>
            <a:ext cx="3077739" cy="469424"/>
          </a:xfrm>
          <a:prstGeom prst="rect">
            <a:avLst/>
          </a:prstGeom>
        </p:spPr>
        <p:txBody>
          <a:bodyPr vert="horz" lIns="94231" tIns="47115" rIns="94231" bIns="47115" rtlCol="0" anchor="b"/>
          <a:lstStyle>
            <a:lvl1pPr algn="l">
              <a:defRPr sz="120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231" tIns="47115" rIns="94231" bIns="47115" rtlCol="0" anchor="b"/>
          <a:lstStyle>
            <a:lvl1pPr algn="r">
              <a:defRPr sz="1200">
                <a:latin typeface="Open Sans" panose="020B0606030504020204" pitchFamily="34" charset="0"/>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kern="1200">
        <a:solidFill>
          <a:schemeClr val="tx1"/>
        </a:solidFill>
        <a:latin typeface="Open Sans" panose="020B0606030504020204" pitchFamily="34" charset="0"/>
        <a:ea typeface="+mn-ea"/>
        <a:cs typeface="+mn-cs"/>
      </a:defRPr>
    </a:lvl1pPr>
    <a:lvl2pPr marL="457109" algn="l" defTabSz="457109" rtl="0" eaLnBrk="1" latinLnBrk="0" hangingPunct="1">
      <a:defRPr sz="1200" kern="1200">
        <a:solidFill>
          <a:schemeClr val="tx1"/>
        </a:solidFill>
        <a:latin typeface="Open Sans" panose="020B0606030504020204" pitchFamily="34" charset="0"/>
        <a:ea typeface="+mn-ea"/>
        <a:cs typeface="+mn-cs"/>
      </a:defRPr>
    </a:lvl2pPr>
    <a:lvl3pPr marL="914217" algn="l" defTabSz="457109" rtl="0" eaLnBrk="1" latinLnBrk="0" hangingPunct="1">
      <a:defRPr sz="1200" kern="1200">
        <a:solidFill>
          <a:schemeClr val="tx1"/>
        </a:solidFill>
        <a:latin typeface="Open Sans" panose="020B0606030504020204" pitchFamily="34" charset="0"/>
        <a:ea typeface="+mn-ea"/>
        <a:cs typeface="+mn-cs"/>
      </a:defRPr>
    </a:lvl3pPr>
    <a:lvl4pPr marL="1371326" algn="l" defTabSz="457109" rtl="0" eaLnBrk="1" latinLnBrk="0" hangingPunct="1">
      <a:defRPr sz="1200" kern="1200">
        <a:solidFill>
          <a:schemeClr val="tx1"/>
        </a:solidFill>
        <a:latin typeface="Open Sans" panose="020B0606030504020204" pitchFamily="34" charset="0"/>
        <a:ea typeface="+mn-ea"/>
        <a:cs typeface="+mn-cs"/>
      </a:defRPr>
    </a:lvl4pPr>
    <a:lvl5pPr marL="1828434" algn="l" defTabSz="457109" rtl="0" eaLnBrk="1" latinLnBrk="0" hangingPunct="1">
      <a:defRPr sz="1200" kern="1200">
        <a:solidFill>
          <a:schemeClr val="tx1"/>
        </a:solidFill>
        <a:latin typeface="Open Sans" panose="020B0606030504020204" pitchFamily="34" charset="0"/>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F8FD5C13-0018-3D4E-A736-E3D3FBDE34EC}" type="slidenum">
              <a:rPr lang="en-US" smtClean="0"/>
              <a:t>3</a:t>
            </a:fld>
            <a:endParaRPr lang="en-US"/>
          </a:p>
        </p:txBody>
      </p:sp>
    </p:spTree>
    <p:extLst>
      <p:ext uri="{BB962C8B-B14F-4D97-AF65-F5344CB8AC3E}">
        <p14:creationId xmlns:p14="http://schemas.microsoft.com/office/powerpoint/2010/main" val="3427649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a:t>
            </a:r>
          </a:p>
        </p:txBody>
      </p:sp>
      <p:sp>
        <p:nvSpPr>
          <p:cNvPr id="4" name="Slide Number Placeholder 3"/>
          <p:cNvSpPr>
            <a:spLocks noGrp="1"/>
          </p:cNvSpPr>
          <p:nvPr>
            <p:ph type="sldNum" sz="quarter" idx="5"/>
          </p:nvPr>
        </p:nvSpPr>
        <p:spPr/>
        <p:txBody>
          <a:bodyPr/>
          <a:lstStyle/>
          <a:p>
            <a:fld id="{006BE02D-20C0-F840-AFAC-BEA99C74FDC2}" type="slidenum">
              <a:rPr lang="en-US" smtClean="0"/>
              <a:pPr/>
              <a:t>25</a:t>
            </a:fld>
            <a:endParaRPr lang="en-US"/>
          </a:p>
        </p:txBody>
      </p:sp>
    </p:spTree>
    <p:extLst>
      <p:ext uri="{BB962C8B-B14F-4D97-AF65-F5344CB8AC3E}">
        <p14:creationId xmlns:p14="http://schemas.microsoft.com/office/powerpoint/2010/main" val="2860007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Reminder: do not use placeholder language. </a:t>
            </a:r>
            <a:r>
              <a:rPr lang="en-US" err="1"/>
              <a:t>ePlan</a:t>
            </a:r>
            <a:r>
              <a:rPr lang="en-US"/>
              <a:t> has a validation feature that catches when LEAs leave items blank or do not upload documents.</a:t>
            </a:r>
          </a:p>
        </p:txBody>
      </p:sp>
      <p:sp>
        <p:nvSpPr>
          <p:cNvPr id="4" name="Slide Number Placeholder 3"/>
          <p:cNvSpPr>
            <a:spLocks noGrp="1"/>
          </p:cNvSpPr>
          <p:nvPr>
            <p:ph type="sldNum" sz="quarter" idx="5"/>
          </p:nvPr>
        </p:nvSpPr>
        <p:spPr/>
        <p:txBody>
          <a:bodyPr/>
          <a:lstStyle/>
          <a:p>
            <a:fld id="{006BE02D-20C0-F840-AFAC-BEA99C74FDC2}" type="slidenum">
              <a:rPr lang="en-US" smtClean="0"/>
              <a:pPr/>
              <a:t>28</a:t>
            </a:fld>
            <a:endParaRPr lang="en-US"/>
          </a:p>
        </p:txBody>
      </p:sp>
    </p:spTree>
    <p:extLst>
      <p:ext uri="{BB962C8B-B14F-4D97-AF65-F5344CB8AC3E}">
        <p14:creationId xmlns:p14="http://schemas.microsoft.com/office/powerpoint/2010/main" val="3602116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29</a:t>
            </a:fld>
            <a:endParaRPr lang="en-US"/>
          </a:p>
        </p:txBody>
      </p:sp>
    </p:spTree>
    <p:extLst>
      <p:ext uri="{BB962C8B-B14F-4D97-AF65-F5344CB8AC3E}">
        <p14:creationId xmlns:p14="http://schemas.microsoft.com/office/powerpoint/2010/main" val="2322955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MG</a:t>
            </a:r>
          </a:p>
        </p:txBody>
      </p:sp>
      <p:sp>
        <p:nvSpPr>
          <p:cNvPr id="4" name="Slide Number Placeholder 3"/>
          <p:cNvSpPr>
            <a:spLocks noGrp="1"/>
          </p:cNvSpPr>
          <p:nvPr>
            <p:ph type="sldNum" sz="quarter" idx="5"/>
          </p:nvPr>
        </p:nvSpPr>
        <p:spPr/>
        <p:txBody>
          <a:bodyPr/>
          <a:lstStyle/>
          <a:p>
            <a:fld id="{006BE02D-20C0-F840-AFAC-BEA99C74FDC2}" type="slidenum">
              <a:rPr lang="en-US" smtClean="0"/>
              <a:pPr/>
              <a:t>43</a:t>
            </a:fld>
            <a:endParaRPr lang="en-US"/>
          </a:p>
        </p:txBody>
      </p:sp>
    </p:spTree>
    <p:extLst>
      <p:ext uri="{BB962C8B-B14F-4D97-AF65-F5344CB8AC3E}">
        <p14:creationId xmlns:p14="http://schemas.microsoft.com/office/powerpoint/2010/main" val="1870736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44</a:t>
            </a:fld>
            <a:endParaRPr lang="en-US"/>
          </a:p>
        </p:txBody>
      </p:sp>
    </p:spTree>
    <p:extLst>
      <p:ext uri="{BB962C8B-B14F-4D97-AF65-F5344CB8AC3E}">
        <p14:creationId xmlns:p14="http://schemas.microsoft.com/office/powerpoint/2010/main" val="3230420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TM</a:t>
            </a:r>
          </a:p>
        </p:txBody>
      </p:sp>
      <p:sp>
        <p:nvSpPr>
          <p:cNvPr id="4" name="Slide Number Placeholder 3"/>
          <p:cNvSpPr>
            <a:spLocks noGrp="1"/>
          </p:cNvSpPr>
          <p:nvPr>
            <p:ph type="sldNum" sz="quarter" idx="5"/>
          </p:nvPr>
        </p:nvSpPr>
        <p:spPr/>
        <p:txBody>
          <a:bodyPr/>
          <a:lstStyle/>
          <a:p>
            <a:fld id="{006BE02D-20C0-F840-AFAC-BEA99C74FDC2}" type="slidenum">
              <a:rPr lang="en-US" smtClean="0"/>
              <a:pPr/>
              <a:t>47</a:t>
            </a:fld>
            <a:endParaRPr lang="en-US"/>
          </a:p>
        </p:txBody>
      </p:sp>
    </p:spTree>
    <p:extLst>
      <p:ext uri="{BB962C8B-B14F-4D97-AF65-F5344CB8AC3E}">
        <p14:creationId xmlns:p14="http://schemas.microsoft.com/office/powerpoint/2010/main" val="1585317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TM</a:t>
            </a:r>
          </a:p>
        </p:txBody>
      </p:sp>
      <p:sp>
        <p:nvSpPr>
          <p:cNvPr id="4" name="Slide Number Placeholder 3"/>
          <p:cNvSpPr>
            <a:spLocks noGrp="1"/>
          </p:cNvSpPr>
          <p:nvPr>
            <p:ph type="sldNum" sz="quarter" idx="5"/>
          </p:nvPr>
        </p:nvSpPr>
        <p:spPr/>
        <p:txBody>
          <a:bodyPr/>
          <a:lstStyle/>
          <a:p>
            <a:fld id="{006BE02D-20C0-F840-AFAC-BEA99C74FDC2}" type="slidenum">
              <a:rPr lang="en-US" smtClean="0"/>
              <a:pPr/>
              <a:t>48</a:t>
            </a:fld>
            <a:endParaRPr lang="en-US"/>
          </a:p>
        </p:txBody>
      </p:sp>
    </p:spTree>
    <p:extLst>
      <p:ext uri="{BB962C8B-B14F-4D97-AF65-F5344CB8AC3E}">
        <p14:creationId xmlns:p14="http://schemas.microsoft.com/office/powerpoint/2010/main" val="2668212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LW</a:t>
            </a:r>
          </a:p>
        </p:txBody>
      </p:sp>
      <p:sp>
        <p:nvSpPr>
          <p:cNvPr id="4" name="Slide Number Placeholder 3"/>
          <p:cNvSpPr>
            <a:spLocks noGrp="1"/>
          </p:cNvSpPr>
          <p:nvPr>
            <p:ph type="sldNum" sz="quarter" idx="5"/>
          </p:nvPr>
        </p:nvSpPr>
        <p:spPr/>
        <p:txBody>
          <a:bodyPr/>
          <a:lstStyle/>
          <a:p>
            <a:fld id="{006BE02D-20C0-F840-AFAC-BEA99C74FDC2}" type="slidenum">
              <a:rPr lang="en-US" smtClean="0"/>
              <a:pPr/>
              <a:t>49</a:t>
            </a:fld>
            <a:endParaRPr lang="en-US"/>
          </a:p>
        </p:txBody>
      </p:sp>
    </p:spTree>
    <p:extLst>
      <p:ext uri="{BB962C8B-B14F-4D97-AF65-F5344CB8AC3E}">
        <p14:creationId xmlns:p14="http://schemas.microsoft.com/office/powerpoint/2010/main" val="4102488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back up date if needed here.</a:t>
            </a:r>
          </a:p>
          <a:p>
            <a:r>
              <a:rPr lang="en-US"/>
              <a:t>If the LEA is closed for weather or illness, contact Geneva or your lead monitor to move to the back up date.</a:t>
            </a:r>
          </a:p>
        </p:txBody>
      </p:sp>
      <p:sp>
        <p:nvSpPr>
          <p:cNvPr id="4" name="Slide Number Placeholder 3"/>
          <p:cNvSpPr>
            <a:spLocks noGrp="1"/>
          </p:cNvSpPr>
          <p:nvPr>
            <p:ph type="sldNum" sz="quarter" idx="5"/>
          </p:nvPr>
        </p:nvSpPr>
        <p:spPr/>
        <p:txBody>
          <a:bodyPr/>
          <a:lstStyle/>
          <a:p>
            <a:fld id="{3234F388-9F9F-4A52-AEFD-0AF1F714E769}" type="slidenum">
              <a:rPr lang="en-US" smtClean="0"/>
              <a:t>52</a:t>
            </a:fld>
            <a:endParaRPr lang="en-US"/>
          </a:p>
        </p:txBody>
      </p:sp>
    </p:spTree>
    <p:extLst>
      <p:ext uri="{BB962C8B-B14F-4D97-AF65-F5344CB8AC3E}">
        <p14:creationId xmlns:p14="http://schemas.microsoft.com/office/powerpoint/2010/main" val="3734528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3234F388-9F9F-4A52-AEFD-0AF1F714E769}" type="slidenum">
              <a:rPr lang="en-US" smtClean="0"/>
              <a:t>53</a:t>
            </a:fld>
            <a:endParaRPr lang="en-US"/>
          </a:p>
        </p:txBody>
      </p:sp>
    </p:spTree>
    <p:extLst>
      <p:ext uri="{BB962C8B-B14F-4D97-AF65-F5344CB8AC3E}">
        <p14:creationId xmlns:p14="http://schemas.microsoft.com/office/powerpoint/2010/main" val="3294479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234F388-9F9F-4A52-AEFD-0AF1F714E769}" type="slidenum">
              <a:rPr lang="en-US" smtClean="0"/>
              <a:t>5</a:t>
            </a:fld>
            <a:endParaRPr lang="en-US"/>
          </a:p>
        </p:txBody>
      </p:sp>
    </p:spTree>
    <p:extLst>
      <p:ext uri="{BB962C8B-B14F-4D97-AF65-F5344CB8AC3E}">
        <p14:creationId xmlns:p14="http://schemas.microsoft.com/office/powerpoint/2010/main" val="2563273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AC</a:t>
            </a:r>
          </a:p>
        </p:txBody>
      </p:sp>
      <p:sp>
        <p:nvSpPr>
          <p:cNvPr id="4" name="Slide Number Placeholder 3"/>
          <p:cNvSpPr>
            <a:spLocks noGrp="1"/>
          </p:cNvSpPr>
          <p:nvPr>
            <p:ph type="sldNum" sz="quarter" idx="5"/>
          </p:nvPr>
        </p:nvSpPr>
        <p:spPr/>
        <p:txBody>
          <a:bodyPr/>
          <a:lstStyle/>
          <a:p>
            <a:fld id="{006BE02D-20C0-F840-AFAC-BEA99C74FDC2}" type="slidenum">
              <a:rPr lang="en-US" smtClean="0"/>
              <a:pPr/>
              <a:t>54</a:t>
            </a:fld>
            <a:endParaRPr lang="en-US"/>
          </a:p>
        </p:txBody>
      </p:sp>
    </p:spTree>
    <p:extLst>
      <p:ext uri="{BB962C8B-B14F-4D97-AF65-F5344CB8AC3E}">
        <p14:creationId xmlns:p14="http://schemas.microsoft.com/office/powerpoint/2010/main" val="289063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56</a:t>
            </a:fld>
            <a:endParaRPr lang="en-US"/>
          </a:p>
        </p:txBody>
      </p:sp>
    </p:spTree>
    <p:extLst>
      <p:ext uri="{BB962C8B-B14F-4D97-AF65-F5344CB8AC3E}">
        <p14:creationId xmlns:p14="http://schemas.microsoft.com/office/powerpoint/2010/main" val="1379841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t>
            </a:r>
          </a:p>
        </p:txBody>
      </p:sp>
      <p:sp>
        <p:nvSpPr>
          <p:cNvPr id="4" name="Slide Number Placeholder 3"/>
          <p:cNvSpPr>
            <a:spLocks noGrp="1"/>
          </p:cNvSpPr>
          <p:nvPr>
            <p:ph type="sldNum" sz="quarter" idx="5"/>
          </p:nvPr>
        </p:nvSpPr>
        <p:spPr/>
        <p:txBody>
          <a:bodyPr/>
          <a:lstStyle/>
          <a:p>
            <a:fld id="{006BE02D-20C0-F840-AFAC-BEA99C74FDC2}" type="slidenum">
              <a:rPr lang="en-US" smtClean="0"/>
              <a:pPr/>
              <a:t>63</a:t>
            </a:fld>
            <a:endParaRPr lang="en-US"/>
          </a:p>
        </p:txBody>
      </p:sp>
    </p:spTree>
    <p:extLst>
      <p:ext uri="{BB962C8B-B14F-4D97-AF65-F5344CB8AC3E}">
        <p14:creationId xmlns:p14="http://schemas.microsoft.com/office/powerpoint/2010/main" val="3713993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DEC24-1A5A-4CB5-ADFF-DBA0C7D03739}" type="slidenum">
              <a:rPr lang="en-US" smtClean="0"/>
              <a:t>67</a:t>
            </a:fld>
            <a:endParaRPr lang="en-US"/>
          </a:p>
        </p:txBody>
      </p:sp>
    </p:spTree>
    <p:extLst>
      <p:ext uri="{BB962C8B-B14F-4D97-AF65-F5344CB8AC3E}">
        <p14:creationId xmlns:p14="http://schemas.microsoft.com/office/powerpoint/2010/main" val="273706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a:p>
        </p:txBody>
      </p:sp>
    </p:spTree>
    <p:extLst>
      <p:ext uri="{BB962C8B-B14F-4D97-AF65-F5344CB8AC3E}">
        <p14:creationId xmlns:p14="http://schemas.microsoft.com/office/powerpoint/2010/main" val="1146313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a:p>
        </p:txBody>
      </p:sp>
    </p:spTree>
    <p:extLst>
      <p:ext uri="{BB962C8B-B14F-4D97-AF65-F5344CB8AC3E}">
        <p14:creationId xmlns:p14="http://schemas.microsoft.com/office/powerpoint/2010/main" val="3482515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MG</a:t>
            </a:r>
          </a:p>
        </p:txBody>
      </p:sp>
      <p:sp>
        <p:nvSpPr>
          <p:cNvPr id="4" name="Slide Number Placeholder 3"/>
          <p:cNvSpPr>
            <a:spLocks noGrp="1"/>
          </p:cNvSpPr>
          <p:nvPr>
            <p:ph type="sldNum" sz="quarter" idx="5"/>
          </p:nvPr>
        </p:nvSpPr>
        <p:spPr/>
        <p:txBody>
          <a:bodyPr/>
          <a:lstStyle/>
          <a:p>
            <a:fld id="{006BE02D-20C0-F840-AFAC-BEA99C74FDC2}" type="slidenum">
              <a:rPr lang="en-US" smtClean="0"/>
              <a:pPr/>
              <a:t>12</a:t>
            </a:fld>
            <a:endParaRPr lang="en-US"/>
          </a:p>
        </p:txBody>
      </p:sp>
    </p:spTree>
    <p:extLst>
      <p:ext uri="{BB962C8B-B14F-4D97-AF65-F5344CB8AC3E}">
        <p14:creationId xmlns:p14="http://schemas.microsoft.com/office/powerpoint/2010/main" val="3390169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13</a:t>
            </a:fld>
            <a:endParaRPr lang="en-US"/>
          </a:p>
        </p:txBody>
      </p:sp>
    </p:spTree>
    <p:extLst>
      <p:ext uri="{BB962C8B-B14F-4D97-AF65-F5344CB8AC3E}">
        <p14:creationId xmlns:p14="http://schemas.microsoft.com/office/powerpoint/2010/main" val="314159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MG</a:t>
            </a:r>
          </a:p>
        </p:txBody>
      </p:sp>
      <p:sp>
        <p:nvSpPr>
          <p:cNvPr id="4" name="Slide Number Placeholder 3"/>
          <p:cNvSpPr>
            <a:spLocks noGrp="1"/>
          </p:cNvSpPr>
          <p:nvPr>
            <p:ph type="sldNum" sz="quarter" idx="5"/>
          </p:nvPr>
        </p:nvSpPr>
        <p:spPr/>
        <p:txBody>
          <a:bodyPr/>
          <a:lstStyle/>
          <a:p>
            <a:fld id="{006BE02D-20C0-F840-AFAC-BEA99C74FDC2}" type="slidenum">
              <a:rPr lang="en-US" smtClean="0"/>
              <a:pPr/>
              <a:t>14</a:t>
            </a:fld>
            <a:endParaRPr lang="en-US"/>
          </a:p>
        </p:txBody>
      </p:sp>
    </p:spTree>
    <p:extLst>
      <p:ext uri="{BB962C8B-B14F-4D97-AF65-F5344CB8AC3E}">
        <p14:creationId xmlns:p14="http://schemas.microsoft.com/office/powerpoint/2010/main" val="2304884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LD</a:t>
            </a:r>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a:p>
        </p:txBody>
      </p:sp>
    </p:spTree>
    <p:extLst>
      <p:ext uri="{BB962C8B-B14F-4D97-AF65-F5344CB8AC3E}">
        <p14:creationId xmlns:p14="http://schemas.microsoft.com/office/powerpoint/2010/main" val="3248476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LD</a:t>
            </a:r>
          </a:p>
        </p:txBody>
      </p:sp>
      <p:sp>
        <p:nvSpPr>
          <p:cNvPr id="4" name="Slide Number Placeholder 3"/>
          <p:cNvSpPr>
            <a:spLocks noGrp="1"/>
          </p:cNvSpPr>
          <p:nvPr>
            <p:ph type="sldNum" sz="quarter" idx="5"/>
          </p:nvPr>
        </p:nvSpPr>
        <p:spPr/>
        <p:txBody>
          <a:bodyPr/>
          <a:lstStyle/>
          <a:p>
            <a:fld id="{006BE02D-20C0-F840-AFAC-BEA99C74FDC2}" type="slidenum">
              <a:rPr lang="en-US" smtClean="0"/>
              <a:pPr/>
              <a:t>21</a:t>
            </a:fld>
            <a:endParaRPr lang="en-US"/>
          </a:p>
        </p:txBody>
      </p:sp>
    </p:spTree>
    <p:extLst>
      <p:ext uri="{BB962C8B-B14F-4D97-AF65-F5344CB8AC3E}">
        <p14:creationId xmlns:p14="http://schemas.microsoft.com/office/powerpoint/2010/main" val="3142505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svg"/><Relationship Id="rId26" Type="http://schemas.openxmlformats.org/officeDocument/2006/relationships/image" Target="../media/image43.png"/><Relationship Id="rId39" Type="http://schemas.openxmlformats.org/officeDocument/2006/relationships/image" Target="../media/image56.svg"/><Relationship Id="rId21" Type="http://schemas.openxmlformats.org/officeDocument/2006/relationships/image" Target="../media/image38.emf"/><Relationship Id="rId34" Type="http://schemas.openxmlformats.org/officeDocument/2006/relationships/image" Target="../media/image51.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5" Type="http://schemas.openxmlformats.org/officeDocument/2006/relationships/image" Target="../media/image42.emf"/><Relationship Id="rId33" Type="http://schemas.openxmlformats.org/officeDocument/2006/relationships/image" Target="../media/image50.svg"/><Relationship Id="rId38" Type="http://schemas.openxmlformats.org/officeDocument/2006/relationships/image" Target="../media/image55.png"/><Relationship Id="rId2" Type="http://schemas.openxmlformats.org/officeDocument/2006/relationships/image" Target="../media/image8.png"/><Relationship Id="rId16" Type="http://schemas.openxmlformats.org/officeDocument/2006/relationships/image" Target="../media/image33.svg"/><Relationship Id="rId20" Type="http://schemas.openxmlformats.org/officeDocument/2006/relationships/image" Target="../media/image37.svg"/><Relationship Id="rId29" Type="http://schemas.openxmlformats.org/officeDocument/2006/relationships/image" Target="../media/image46.svg"/><Relationship Id="rId1" Type="http://schemas.openxmlformats.org/officeDocument/2006/relationships/slideMaster" Target="../slideMasters/slideMaster1.xml"/><Relationship Id="rId6" Type="http://schemas.openxmlformats.org/officeDocument/2006/relationships/image" Target="../media/image23.svg"/><Relationship Id="rId11" Type="http://schemas.openxmlformats.org/officeDocument/2006/relationships/image" Target="../media/image28.png"/><Relationship Id="rId24" Type="http://schemas.openxmlformats.org/officeDocument/2006/relationships/image" Target="../media/image41.emf"/><Relationship Id="rId32" Type="http://schemas.openxmlformats.org/officeDocument/2006/relationships/image" Target="../media/image49.png"/><Relationship Id="rId37" Type="http://schemas.openxmlformats.org/officeDocument/2006/relationships/image" Target="../media/image54.svg"/><Relationship Id="rId40" Type="http://schemas.openxmlformats.org/officeDocument/2006/relationships/image" Target="../media/image57.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emf"/><Relationship Id="rId28" Type="http://schemas.openxmlformats.org/officeDocument/2006/relationships/image" Target="../media/image45.png"/><Relationship Id="rId36" Type="http://schemas.openxmlformats.org/officeDocument/2006/relationships/image" Target="../media/image53.png"/><Relationship Id="rId10" Type="http://schemas.openxmlformats.org/officeDocument/2006/relationships/image" Target="../media/image27.svg"/><Relationship Id="rId19" Type="http://schemas.openxmlformats.org/officeDocument/2006/relationships/image" Target="../media/image36.png"/><Relationship Id="rId31" Type="http://schemas.openxmlformats.org/officeDocument/2006/relationships/image" Target="../media/image48.svg"/><Relationship Id="rId4" Type="http://schemas.openxmlformats.org/officeDocument/2006/relationships/image" Target="../media/image2.pn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emf"/><Relationship Id="rId27" Type="http://schemas.openxmlformats.org/officeDocument/2006/relationships/image" Target="../media/image44.svg"/><Relationship Id="rId30" Type="http://schemas.openxmlformats.org/officeDocument/2006/relationships/image" Target="../media/image47.png"/><Relationship Id="rId35" Type="http://schemas.openxmlformats.org/officeDocument/2006/relationships/image" Target="../media/image52.svg"/><Relationship Id="rId8" Type="http://schemas.openxmlformats.org/officeDocument/2006/relationships/image" Target="../media/image25.svg"/><Relationship Id="rId3"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26" Type="http://schemas.openxmlformats.org/officeDocument/2006/relationships/image" Target="../media/image82.png"/><Relationship Id="rId21" Type="http://schemas.openxmlformats.org/officeDocument/2006/relationships/image" Target="../media/image77.svg"/><Relationship Id="rId42" Type="http://schemas.openxmlformats.org/officeDocument/2006/relationships/image" Target="../media/image98.png"/><Relationship Id="rId47" Type="http://schemas.openxmlformats.org/officeDocument/2006/relationships/image" Target="../media/image103.svg"/><Relationship Id="rId63" Type="http://schemas.openxmlformats.org/officeDocument/2006/relationships/image" Target="../media/image119.svg"/><Relationship Id="rId68" Type="http://schemas.openxmlformats.org/officeDocument/2006/relationships/image" Target="../media/image124.png"/><Relationship Id="rId84" Type="http://schemas.openxmlformats.org/officeDocument/2006/relationships/image" Target="../media/image140.png"/><Relationship Id="rId89" Type="http://schemas.openxmlformats.org/officeDocument/2006/relationships/image" Target="../media/image145.svg"/><Relationship Id="rId16" Type="http://schemas.openxmlformats.org/officeDocument/2006/relationships/image" Target="../media/image72.png"/><Relationship Id="rId11" Type="http://schemas.openxmlformats.org/officeDocument/2006/relationships/image" Target="../media/image67.svg"/><Relationship Id="rId32" Type="http://schemas.openxmlformats.org/officeDocument/2006/relationships/image" Target="../media/image88.png"/><Relationship Id="rId37" Type="http://schemas.openxmlformats.org/officeDocument/2006/relationships/image" Target="../media/image93.svg"/><Relationship Id="rId53" Type="http://schemas.openxmlformats.org/officeDocument/2006/relationships/image" Target="../media/image109.svg"/><Relationship Id="rId58" Type="http://schemas.openxmlformats.org/officeDocument/2006/relationships/image" Target="../media/image114.png"/><Relationship Id="rId74" Type="http://schemas.openxmlformats.org/officeDocument/2006/relationships/image" Target="../media/image130.png"/><Relationship Id="rId79" Type="http://schemas.openxmlformats.org/officeDocument/2006/relationships/image" Target="../media/image135.svg"/><Relationship Id="rId5" Type="http://schemas.openxmlformats.org/officeDocument/2006/relationships/image" Target="../media/image61.svg"/><Relationship Id="rId90" Type="http://schemas.openxmlformats.org/officeDocument/2006/relationships/image" Target="../media/image146.png"/><Relationship Id="rId95" Type="http://schemas.openxmlformats.org/officeDocument/2006/relationships/image" Target="../media/image151.svg"/><Relationship Id="rId22" Type="http://schemas.openxmlformats.org/officeDocument/2006/relationships/image" Target="../media/image78.png"/><Relationship Id="rId27" Type="http://schemas.openxmlformats.org/officeDocument/2006/relationships/image" Target="../media/image83.svg"/><Relationship Id="rId43" Type="http://schemas.openxmlformats.org/officeDocument/2006/relationships/image" Target="../media/image99.svg"/><Relationship Id="rId48" Type="http://schemas.openxmlformats.org/officeDocument/2006/relationships/image" Target="../media/image104.png"/><Relationship Id="rId64" Type="http://schemas.openxmlformats.org/officeDocument/2006/relationships/image" Target="../media/image120.png"/><Relationship Id="rId69" Type="http://schemas.openxmlformats.org/officeDocument/2006/relationships/image" Target="../media/image125.svg"/><Relationship Id="rId80" Type="http://schemas.openxmlformats.org/officeDocument/2006/relationships/image" Target="../media/image136.png"/><Relationship Id="rId85" Type="http://schemas.openxmlformats.org/officeDocument/2006/relationships/image" Target="../media/image141.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81.svg"/><Relationship Id="rId33" Type="http://schemas.openxmlformats.org/officeDocument/2006/relationships/image" Target="../media/image89.svg"/><Relationship Id="rId38" Type="http://schemas.openxmlformats.org/officeDocument/2006/relationships/image" Target="../media/image94.png"/><Relationship Id="rId46" Type="http://schemas.openxmlformats.org/officeDocument/2006/relationships/image" Target="../media/image102.png"/><Relationship Id="rId59" Type="http://schemas.openxmlformats.org/officeDocument/2006/relationships/image" Target="../media/image115.svg"/><Relationship Id="rId67" Type="http://schemas.openxmlformats.org/officeDocument/2006/relationships/image" Target="../media/image123.svg"/><Relationship Id="rId20" Type="http://schemas.openxmlformats.org/officeDocument/2006/relationships/image" Target="../media/image76.png"/><Relationship Id="rId41" Type="http://schemas.openxmlformats.org/officeDocument/2006/relationships/image" Target="../media/image97.svg"/><Relationship Id="rId54" Type="http://schemas.openxmlformats.org/officeDocument/2006/relationships/image" Target="../media/image110.png"/><Relationship Id="rId62" Type="http://schemas.openxmlformats.org/officeDocument/2006/relationships/image" Target="../media/image118.png"/><Relationship Id="rId70" Type="http://schemas.openxmlformats.org/officeDocument/2006/relationships/image" Target="../media/image126.png"/><Relationship Id="rId75" Type="http://schemas.openxmlformats.org/officeDocument/2006/relationships/image" Target="../media/image131.svg"/><Relationship Id="rId83" Type="http://schemas.openxmlformats.org/officeDocument/2006/relationships/image" Target="../media/image139.svg"/><Relationship Id="rId88" Type="http://schemas.openxmlformats.org/officeDocument/2006/relationships/image" Target="../media/image144.png"/><Relationship Id="rId91" Type="http://schemas.openxmlformats.org/officeDocument/2006/relationships/image" Target="../media/image147.svg"/><Relationship Id="rId96" Type="http://schemas.openxmlformats.org/officeDocument/2006/relationships/image" Target="../media/image152.png"/><Relationship Id="rId1" Type="http://schemas.openxmlformats.org/officeDocument/2006/relationships/slideMaster" Target="../slideMasters/slideMaster1.xml"/><Relationship Id="rId6" Type="http://schemas.openxmlformats.org/officeDocument/2006/relationships/image" Target="../media/image62.png"/><Relationship Id="rId15" Type="http://schemas.openxmlformats.org/officeDocument/2006/relationships/image" Target="../media/image71.svg"/><Relationship Id="rId23" Type="http://schemas.openxmlformats.org/officeDocument/2006/relationships/image" Target="../media/image79.svg"/><Relationship Id="rId28" Type="http://schemas.openxmlformats.org/officeDocument/2006/relationships/image" Target="../media/image84.png"/><Relationship Id="rId36" Type="http://schemas.openxmlformats.org/officeDocument/2006/relationships/image" Target="../media/image92.png"/><Relationship Id="rId49" Type="http://schemas.openxmlformats.org/officeDocument/2006/relationships/image" Target="../media/image105.svg"/><Relationship Id="rId57" Type="http://schemas.openxmlformats.org/officeDocument/2006/relationships/image" Target="../media/image113.svg"/><Relationship Id="rId10" Type="http://schemas.openxmlformats.org/officeDocument/2006/relationships/image" Target="../media/image66.png"/><Relationship Id="rId31" Type="http://schemas.openxmlformats.org/officeDocument/2006/relationships/image" Target="../media/image87.svg"/><Relationship Id="rId44" Type="http://schemas.openxmlformats.org/officeDocument/2006/relationships/image" Target="../media/image100.png"/><Relationship Id="rId52" Type="http://schemas.openxmlformats.org/officeDocument/2006/relationships/image" Target="../media/image108.png"/><Relationship Id="rId60" Type="http://schemas.openxmlformats.org/officeDocument/2006/relationships/image" Target="../media/image116.png"/><Relationship Id="rId65" Type="http://schemas.openxmlformats.org/officeDocument/2006/relationships/image" Target="../media/image121.svg"/><Relationship Id="rId73" Type="http://schemas.openxmlformats.org/officeDocument/2006/relationships/image" Target="../media/image129.svg"/><Relationship Id="rId78" Type="http://schemas.openxmlformats.org/officeDocument/2006/relationships/image" Target="../media/image134.png"/><Relationship Id="rId81" Type="http://schemas.openxmlformats.org/officeDocument/2006/relationships/image" Target="../media/image137.svg"/><Relationship Id="rId86" Type="http://schemas.openxmlformats.org/officeDocument/2006/relationships/image" Target="../media/image142.png"/><Relationship Id="rId94" Type="http://schemas.openxmlformats.org/officeDocument/2006/relationships/image" Target="../media/image150.png"/><Relationship Id="rId99" Type="http://schemas.openxmlformats.org/officeDocument/2006/relationships/image" Target="../media/image155.svg"/><Relationship Id="rId101" Type="http://schemas.openxmlformats.org/officeDocument/2006/relationships/image" Target="../media/image157.svg"/><Relationship Id="rId4" Type="http://schemas.openxmlformats.org/officeDocument/2006/relationships/image" Target="../media/image60.png"/><Relationship Id="rId9" Type="http://schemas.openxmlformats.org/officeDocument/2006/relationships/image" Target="../media/image65.svg"/><Relationship Id="rId13" Type="http://schemas.openxmlformats.org/officeDocument/2006/relationships/image" Target="../media/image69.svg"/><Relationship Id="rId18" Type="http://schemas.openxmlformats.org/officeDocument/2006/relationships/image" Target="../media/image74.png"/><Relationship Id="rId39" Type="http://schemas.openxmlformats.org/officeDocument/2006/relationships/image" Target="../media/image95.svg"/><Relationship Id="rId34" Type="http://schemas.openxmlformats.org/officeDocument/2006/relationships/image" Target="../media/image90.png"/><Relationship Id="rId50" Type="http://schemas.openxmlformats.org/officeDocument/2006/relationships/image" Target="../media/image106.png"/><Relationship Id="rId55" Type="http://schemas.openxmlformats.org/officeDocument/2006/relationships/image" Target="../media/image111.svg"/><Relationship Id="rId76" Type="http://schemas.openxmlformats.org/officeDocument/2006/relationships/image" Target="../media/image132.png"/><Relationship Id="rId97" Type="http://schemas.openxmlformats.org/officeDocument/2006/relationships/image" Target="../media/image153.svg"/><Relationship Id="rId7" Type="http://schemas.openxmlformats.org/officeDocument/2006/relationships/image" Target="../media/image63.svg"/><Relationship Id="rId71" Type="http://schemas.openxmlformats.org/officeDocument/2006/relationships/image" Target="../media/image127.svg"/><Relationship Id="rId92" Type="http://schemas.openxmlformats.org/officeDocument/2006/relationships/image" Target="../media/image148.png"/><Relationship Id="rId2" Type="http://schemas.openxmlformats.org/officeDocument/2006/relationships/image" Target="../media/image58.png"/><Relationship Id="rId29" Type="http://schemas.openxmlformats.org/officeDocument/2006/relationships/image" Target="../media/image85.svg"/><Relationship Id="rId24" Type="http://schemas.openxmlformats.org/officeDocument/2006/relationships/image" Target="../media/image80.png"/><Relationship Id="rId40" Type="http://schemas.openxmlformats.org/officeDocument/2006/relationships/image" Target="../media/image96.png"/><Relationship Id="rId45" Type="http://schemas.openxmlformats.org/officeDocument/2006/relationships/image" Target="../media/image101.svg"/><Relationship Id="rId66" Type="http://schemas.openxmlformats.org/officeDocument/2006/relationships/image" Target="../media/image122.png"/><Relationship Id="rId87" Type="http://schemas.openxmlformats.org/officeDocument/2006/relationships/image" Target="../media/image143.svg"/><Relationship Id="rId61" Type="http://schemas.openxmlformats.org/officeDocument/2006/relationships/image" Target="../media/image117.svg"/><Relationship Id="rId82" Type="http://schemas.openxmlformats.org/officeDocument/2006/relationships/image" Target="../media/image138.png"/><Relationship Id="rId19" Type="http://schemas.openxmlformats.org/officeDocument/2006/relationships/image" Target="../media/image75.svg"/><Relationship Id="rId14" Type="http://schemas.openxmlformats.org/officeDocument/2006/relationships/image" Target="../media/image70.png"/><Relationship Id="rId30" Type="http://schemas.openxmlformats.org/officeDocument/2006/relationships/image" Target="../media/image86.png"/><Relationship Id="rId35" Type="http://schemas.openxmlformats.org/officeDocument/2006/relationships/image" Target="../media/image91.svg"/><Relationship Id="rId56" Type="http://schemas.openxmlformats.org/officeDocument/2006/relationships/image" Target="../media/image112.png"/><Relationship Id="rId77" Type="http://schemas.openxmlformats.org/officeDocument/2006/relationships/image" Target="../media/image133.svg"/><Relationship Id="rId100" Type="http://schemas.openxmlformats.org/officeDocument/2006/relationships/image" Target="../media/image156.png"/><Relationship Id="rId8" Type="http://schemas.openxmlformats.org/officeDocument/2006/relationships/image" Target="../media/image64.png"/><Relationship Id="rId51" Type="http://schemas.openxmlformats.org/officeDocument/2006/relationships/image" Target="../media/image107.svg"/><Relationship Id="rId72" Type="http://schemas.openxmlformats.org/officeDocument/2006/relationships/image" Target="../media/image128.png"/><Relationship Id="rId93" Type="http://schemas.openxmlformats.org/officeDocument/2006/relationships/image" Target="../media/image149.svg"/><Relationship Id="rId98" Type="http://schemas.openxmlformats.org/officeDocument/2006/relationships/image" Target="../media/image154.png"/><Relationship Id="rId3" Type="http://schemas.openxmlformats.org/officeDocument/2006/relationships/image" Target="../media/image59.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22FABF4-1F54-4143-A109-B7E9BE359E78}"/>
              </a:ext>
            </a:extLst>
          </p:cNvPr>
          <p:cNvSpPr/>
          <p:nvPr userDrawn="1"/>
        </p:nvSpPr>
        <p:spPr>
          <a:xfrm flipH="1">
            <a:off x="5278581" y="0"/>
            <a:ext cx="6910242" cy="6858000"/>
          </a:xfrm>
          <a:custGeom>
            <a:avLst/>
            <a:gdLst>
              <a:gd name="connsiteX0" fmla="*/ 2852449 w 6910242"/>
              <a:gd name="connsiteY0" fmla="*/ 0 h 6858000"/>
              <a:gd name="connsiteX1" fmla="*/ 0 w 6910242"/>
              <a:gd name="connsiteY1" fmla="*/ 0 h 6858000"/>
              <a:gd name="connsiteX2" fmla="*/ 0 w 6910242"/>
              <a:gd name="connsiteY2" fmla="*/ 6858000 h 6858000"/>
              <a:gd name="connsiteX3" fmla="*/ 2852449 w 6910242"/>
              <a:gd name="connsiteY3" fmla="*/ 6858000 h 6858000"/>
              <a:gd name="connsiteX4" fmla="*/ 6910242 w 691024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242" h="6858000">
                <a:moveTo>
                  <a:pt x="2852449" y="0"/>
                </a:moveTo>
                <a:lnTo>
                  <a:pt x="0" y="0"/>
                </a:lnTo>
                <a:lnTo>
                  <a:pt x="0" y="6858000"/>
                </a:lnTo>
                <a:lnTo>
                  <a:pt x="2852449" y="6858000"/>
                </a:lnTo>
                <a:lnTo>
                  <a:pt x="6910242"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1AC1DBD-D69C-904F-BD41-06D6D31FC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152" y="257665"/>
            <a:ext cx="1511317" cy="943089"/>
          </a:xfrm>
          <a:prstGeom prst="rect">
            <a:avLst/>
          </a:prstGeom>
        </p:spPr>
      </p:pic>
      <p:sp>
        <p:nvSpPr>
          <p:cNvPr id="7" name="TextBox 6">
            <a:extLst>
              <a:ext uri="{FF2B5EF4-FFF2-40B4-BE49-F238E27FC236}">
                <a16:creationId xmlns:a16="http://schemas.microsoft.com/office/drawing/2014/main" id="{9661E39E-260F-2744-85CB-0AD1F70FD5C5}"/>
              </a:ext>
            </a:extLst>
          </p:cNvPr>
          <p:cNvSpPr txBox="1"/>
          <p:nvPr userDrawn="1"/>
        </p:nvSpPr>
        <p:spPr>
          <a:xfrm>
            <a:off x="503874" y="964456"/>
            <a:ext cx="1390304" cy="276927"/>
          </a:xfrm>
          <a:prstGeom prst="rect">
            <a:avLst/>
          </a:prstGeom>
          <a:noFill/>
        </p:spPr>
        <p:txBody>
          <a:bodyPr wrap="square" rtlCol="0">
            <a:spAutoFit/>
          </a:bodyPr>
          <a:lstStyle/>
          <a:p>
            <a:pPr algn="r"/>
            <a:r>
              <a:rPr lang="en-US" sz="1200"/>
              <a:t>#</a:t>
            </a:r>
            <a:r>
              <a:rPr lang="en-US" sz="1200" err="1"/>
              <a:t>TNBestforAll</a:t>
            </a:r>
            <a:endParaRPr lang="en-US" sz="1200"/>
          </a:p>
        </p:txBody>
      </p:sp>
      <p:pic>
        <p:nvPicPr>
          <p:cNvPr id="8" name="Picture 7">
            <a:extLst>
              <a:ext uri="{FF2B5EF4-FFF2-40B4-BE49-F238E27FC236}">
                <a16:creationId xmlns:a16="http://schemas.microsoft.com/office/drawing/2014/main" id="{8FF5F5F4-A1F6-E84F-81C1-515EEFC8D1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6152" y="5972469"/>
            <a:ext cx="1586983" cy="627866"/>
          </a:xfrm>
          <a:prstGeom prst="rect">
            <a:avLst/>
          </a:prstGeom>
        </p:spPr>
      </p:pic>
      <p:sp>
        <p:nvSpPr>
          <p:cNvPr id="9" name="Subtitle 2">
            <a:extLst>
              <a:ext uri="{FF2B5EF4-FFF2-40B4-BE49-F238E27FC236}">
                <a16:creationId xmlns:a16="http://schemas.microsoft.com/office/drawing/2014/main" id="{9ECF7064-5BC0-1248-BDA0-BEEF30B2D62C}"/>
              </a:ext>
            </a:extLst>
          </p:cNvPr>
          <p:cNvSpPr>
            <a:spLocks noGrp="1"/>
          </p:cNvSpPr>
          <p:nvPr>
            <p:ph type="subTitle" idx="1" hasCustomPrompt="1"/>
          </p:nvPr>
        </p:nvSpPr>
        <p:spPr>
          <a:xfrm>
            <a:off x="503238" y="3810521"/>
            <a:ext cx="5590538" cy="415869"/>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11" name="Title 10">
            <a:extLst>
              <a:ext uri="{FF2B5EF4-FFF2-40B4-BE49-F238E27FC236}">
                <a16:creationId xmlns:a16="http://schemas.microsoft.com/office/drawing/2014/main" id="{06672270-EBEA-1543-88D0-6D4BEA5A0762}"/>
              </a:ext>
            </a:extLst>
          </p:cNvPr>
          <p:cNvSpPr>
            <a:spLocks noGrp="1"/>
          </p:cNvSpPr>
          <p:nvPr>
            <p:ph type="title"/>
          </p:nvPr>
        </p:nvSpPr>
        <p:spPr>
          <a:xfrm>
            <a:off x="503238" y="1718385"/>
            <a:ext cx="6388232" cy="1798523"/>
          </a:xfrm>
        </p:spPr>
        <p:txBody>
          <a:bodyPr anchor="b"/>
          <a:lstStyle/>
          <a:p>
            <a:r>
              <a:rPr lang="en-US"/>
              <a:t>Click to edit Master title style</a:t>
            </a:r>
          </a:p>
        </p:txBody>
      </p:sp>
      <p:sp>
        <p:nvSpPr>
          <p:cNvPr id="14" name="Text Placeholder 13">
            <a:extLst>
              <a:ext uri="{FF2B5EF4-FFF2-40B4-BE49-F238E27FC236}">
                <a16:creationId xmlns:a16="http://schemas.microsoft.com/office/drawing/2014/main" id="{43EC2EDF-7C27-5D4D-8894-83C5140693FD}"/>
              </a:ext>
            </a:extLst>
          </p:cNvPr>
          <p:cNvSpPr>
            <a:spLocks noGrp="1"/>
          </p:cNvSpPr>
          <p:nvPr>
            <p:ph type="body" sz="quarter" idx="10" hasCustomPrompt="1"/>
          </p:nvPr>
        </p:nvSpPr>
        <p:spPr>
          <a:xfrm>
            <a:off x="503238" y="4343400"/>
            <a:ext cx="5591175" cy="533400"/>
          </a:xfrm>
        </p:spPr>
        <p:txBody>
          <a:bodyPr>
            <a:normAutofit/>
          </a:bodyPr>
          <a:lstStyle>
            <a:lvl1pPr marL="0" indent="0">
              <a:buNone/>
              <a:defRPr sz="2000" i="1"/>
            </a:lvl1pPr>
          </a:lstStyle>
          <a:p>
            <a:pPr lvl="0"/>
            <a:r>
              <a:rPr lang="en-US"/>
              <a:t>Job Title | Division</a:t>
            </a:r>
          </a:p>
        </p:txBody>
      </p:sp>
      <p:sp>
        <p:nvSpPr>
          <p:cNvPr id="21" name="Picture Placeholder 20">
            <a:extLst>
              <a:ext uri="{FF2B5EF4-FFF2-40B4-BE49-F238E27FC236}">
                <a16:creationId xmlns:a16="http://schemas.microsoft.com/office/drawing/2014/main" id="{0EA00B74-34E1-124F-88D8-0EE9D4527CA8}"/>
              </a:ext>
            </a:extLst>
          </p:cNvPr>
          <p:cNvSpPr>
            <a:spLocks noGrp="1"/>
          </p:cNvSpPr>
          <p:nvPr>
            <p:ph type="pic" sz="quarter" idx="11"/>
          </p:nvPr>
        </p:nvSpPr>
        <p:spPr>
          <a:xfrm>
            <a:off x="5409978" y="0"/>
            <a:ext cx="6778845" cy="6858000"/>
          </a:xfrm>
          <a:custGeom>
            <a:avLst/>
            <a:gdLst>
              <a:gd name="connsiteX0" fmla="*/ 4057650 w 6778845"/>
              <a:gd name="connsiteY0" fmla="*/ 0 h 6858000"/>
              <a:gd name="connsiteX1" fmla="*/ 6778845 w 6778845"/>
              <a:gd name="connsiteY1" fmla="*/ 0 h 6858000"/>
              <a:gd name="connsiteX2" fmla="*/ 6778845 w 6778845"/>
              <a:gd name="connsiteY2" fmla="*/ 6858000 h 6858000"/>
              <a:gd name="connsiteX3" fmla="*/ 0 w 6778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78845" h="6858000">
                <a:moveTo>
                  <a:pt x="4057650" y="0"/>
                </a:moveTo>
                <a:lnTo>
                  <a:pt x="6778845" y="0"/>
                </a:lnTo>
                <a:lnTo>
                  <a:pt x="6778845"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r>
              <a:rPr lang="en-US"/>
              <a:t>Click icon to add picture</a:t>
            </a:r>
          </a:p>
        </p:txBody>
      </p:sp>
      <p:cxnSp>
        <p:nvCxnSpPr>
          <p:cNvPr id="22" name="Straight Connector 21">
            <a:extLst>
              <a:ext uri="{FF2B5EF4-FFF2-40B4-BE49-F238E27FC236}">
                <a16:creationId xmlns:a16="http://schemas.microsoft.com/office/drawing/2014/main" id="{AC18DADC-89CE-954B-92B7-4268AF3D12FB}"/>
              </a:ext>
            </a:extLst>
          </p:cNvPr>
          <p:cNvCxnSpPr>
            <a:cxnSpLocks/>
          </p:cNvCxnSpPr>
          <p:nvPr userDrawn="1"/>
        </p:nvCxnSpPr>
        <p:spPr>
          <a:xfrm>
            <a:off x="503238" y="3633918"/>
            <a:ext cx="7143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4028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4B1787-BABE-CE4D-9DEB-0528B582C49E}"/>
              </a:ext>
            </a:extLst>
          </p:cNvPr>
          <p:cNvSpPr/>
          <p:nvPr userDrawn="1"/>
        </p:nvSpPr>
        <p:spPr>
          <a:xfrm>
            <a:off x="9171305" y="6096000"/>
            <a:ext cx="3017520" cy="76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3DF8453D-51AE-5C4A-8959-A46D7A017A91}"/>
              </a:ext>
            </a:extLst>
          </p:cNvPr>
          <p:cNvSpPr/>
          <p:nvPr userDrawn="1"/>
        </p:nvSpPr>
        <p:spPr>
          <a:xfrm>
            <a:off x="0" y="0"/>
            <a:ext cx="3017520"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57F99DD9-D346-234E-A484-DC6BB9699C38}"/>
              </a:ext>
            </a:extLst>
          </p:cNvPr>
          <p:cNvSpPr/>
          <p:nvPr userDrawn="1"/>
        </p:nvSpPr>
        <p:spPr>
          <a:xfrm>
            <a:off x="6114204" y="2092779"/>
            <a:ext cx="3017520" cy="762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D76DFE9A-BDB2-8645-8BC3-FA01EBD7BB8D}"/>
              </a:ext>
            </a:extLst>
          </p:cNvPr>
          <p:cNvSpPr/>
          <p:nvPr userDrawn="1"/>
        </p:nvSpPr>
        <p:spPr>
          <a:xfrm>
            <a:off x="3057102" y="0"/>
            <a:ext cx="3017520" cy="76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80EC279B-9D0A-664D-BC1F-CF07F588A7F8}"/>
              </a:ext>
            </a:extLst>
          </p:cNvPr>
          <p:cNvSpPr>
            <a:spLocks noGrp="1"/>
          </p:cNvSpPr>
          <p:nvPr>
            <p:ph type="pic" sz="quarter" idx="10"/>
          </p:nvPr>
        </p:nvSpPr>
        <p:spPr>
          <a:xfrm>
            <a:off x="3057102" y="802822"/>
            <a:ext cx="3017520"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9ADF8585-3DCE-0A4A-B135-FE9BB13404A0}"/>
              </a:ext>
            </a:extLst>
          </p:cNvPr>
          <p:cNvSpPr>
            <a:spLocks noGrp="1"/>
          </p:cNvSpPr>
          <p:nvPr>
            <p:ph type="pic" sz="quarter" idx="11"/>
          </p:nvPr>
        </p:nvSpPr>
        <p:spPr>
          <a:xfrm>
            <a:off x="6114204" y="2895600"/>
            <a:ext cx="3017520"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3AEDF44C-7426-A447-9EE5-59E987FE7DF6}"/>
              </a:ext>
            </a:extLst>
          </p:cNvPr>
          <p:cNvSpPr>
            <a:spLocks noGrp="1"/>
          </p:cNvSpPr>
          <p:nvPr>
            <p:ph type="pic" sz="quarter" idx="12"/>
          </p:nvPr>
        </p:nvSpPr>
        <p:spPr>
          <a:xfrm>
            <a:off x="9171305" y="0"/>
            <a:ext cx="3017520" cy="3962400"/>
          </a:xfrm>
        </p:spPr>
        <p:txBody>
          <a:bodyPr/>
          <a:lstStyle/>
          <a:p>
            <a:r>
              <a:rPr lang="en-US"/>
              <a:t>Click icon to add picture</a:t>
            </a:r>
          </a:p>
        </p:txBody>
      </p:sp>
      <p:sp>
        <p:nvSpPr>
          <p:cNvPr id="11" name="Picture Placeholder 7">
            <a:extLst>
              <a:ext uri="{FF2B5EF4-FFF2-40B4-BE49-F238E27FC236}">
                <a16:creationId xmlns:a16="http://schemas.microsoft.com/office/drawing/2014/main" id="{DF2D314D-748F-7D4C-B29E-9A76E359919E}"/>
              </a:ext>
            </a:extLst>
          </p:cNvPr>
          <p:cNvSpPr>
            <a:spLocks noGrp="1"/>
          </p:cNvSpPr>
          <p:nvPr>
            <p:ph type="pic" sz="quarter" idx="13"/>
          </p:nvPr>
        </p:nvSpPr>
        <p:spPr>
          <a:xfrm>
            <a:off x="9171305" y="4003221"/>
            <a:ext cx="3017520" cy="2051957"/>
          </a:xfrm>
        </p:spPr>
        <p:txBody>
          <a:bodyPr/>
          <a:lstStyle/>
          <a:p>
            <a:r>
              <a:rPr lang="en-US"/>
              <a:t>Click icon to add picture</a:t>
            </a:r>
          </a:p>
        </p:txBody>
      </p:sp>
      <p:sp>
        <p:nvSpPr>
          <p:cNvPr id="12" name="Picture Placeholder 7">
            <a:extLst>
              <a:ext uri="{FF2B5EF4-FFF2-40B4-BE49-F238E27FC236}">
                <a16:creationId xmlns:a16="http://schemas.microsoft.com/office/drawing/2014/main" id="{7BA3ED9C-28A0-F544-BA32-BF1DAFE52262}"/>
              </a:ext>
            </a:extLst>
          </p:cNvPr>
          <p:cNvSpPr>
            <a:spLocks noGrp="1"/>
          </p:cNvSpPr>
          <p:nvPr>
            <p:ph type="pic" sz="quarter" idx="14"/>
          </p:nvPr>
        </p:nvSpPr>
        <p:spPr>
          <a:xfrm>
            <a:off x="6114204" y="0"/>
            <a:ext cx="3017520" cy="2051957"/>
          </a:xfrm>
        </p:spPr>
        <p:txBody>
          <a:bodyPr/>
          <a:lstStyle/>
          <a:p>
            <a:r>
              <a:rPr lang="en-US"/>
              <a:t>Click icon to add picture</a:t>
            </a:r>
          </a:p>
        </p:txBody>
      </p:sp>
      <p:sp>
        <p:nvSpPr>
          <p:cNvPr id="13" name="Picture Placeholder 7">
            <a:extLst>
              <a:ext uri="{FF2B5EF4-FFF2-40B4-BE49-F238E27FC236}">
                <a16:creationId xmlns:a16="http://schemas.microsoft.com/office/drawing/2014/main" id="{160D6265-3645-544F-B94D-887DECCE7CCF}"/>
              </a:ext>
            </a:extLst>
          </p:cNvPr>
          <p:cNvSpPr>
            <a:spLocks noGrp="1"/>
          </p:cNvSpPr>
          <p:nvPr>
            <p:ph type="pic" sz="quarter" idx="15"/>
          </p:nvPr>
        </p:nvSpPr>
        <p:spPr>
          <a:xfrm>
            <a:off x="3057102" y="4806043"/>
            <a:ext cx="3017520" cy="2051957"/>
          </a:xfrm>
        </p:spPr>
        <p:txBody>
          <a:bodyPr/>
          <a:lstStyle/>
          <a:p>
            <a:r>
              <a:rPr lang="en-US"/>
              <a:t>Click icon to add picture</a:t>
            </a:r>
          </a:p>
        </p:txBody>
      </p:sp>
      <p:sp>
        <p:nvSpPr>
          <p:cNvPr id="14" name="Text Placeholder 2">
            <a:extLst>
              <a:ext uri="{FF2B5EF4-FFF2-40B4-BE49-F238E27FC236}">
                <a16:creationId xmlns:a16="http://schemas.microsoft.com/office/drawing/2014/main" id="{2B85B437-6871-A748-A3BF-5B62265C6775}"/>
              </a:ext>
            </a:extLst>
          </p:cNvPr>
          <p:cNvSpPr>
            <a:spLocks noGrp="1"/>
          </p:cNvSpPr>
          <p:nvPr>
            <p:ph idx="1" hasCustomPrompt="1"/>
          </p:nvPr>
        </p:nvSpPr>
        <p:spPr>
          <a:xfrm>
            <a:off x="507868" y="1752600"/>
            <a:ext cx="2233744"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5" name="Title Placeholder 1">
            <a:extLst>
              <a:ext uri="{FF2B5EF4-FFF2-40B4-BE49-F238E27FC236}">
                <a16:creationId xmlns:a16="http://schemas.microsoft.com/office/drawing/2014/main" id="{1DDA7C6B-FC07-C44F-B5DA-1C063D92C947}"/>
              </a:ext>
            </a:extLst>
          </p:cNvPr>
          <p:cNvSpPr>
            <a:spLocks noGrp="1"/>
          </p:cNvSpPr>
          <p:nvPr>
            <p:ph type="title"/>
          </p:nvPr>
        </p:nvSpPr>
        <p:spPr>
          <a:xfrm>
            <a:off x="507868" y="357187"/>
            <a:ext cx="2233744"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p>
        </p:txBody>
      </p:sp>
      <p:sp>
        <p:nvSpPr>
          <p:cNvPr id="2" name="Text Placeholder 11">
            <a:extLst>
              <a:ext uri="{FF2B5EF4-FFF2-40B4-BE49-F238E27FC236}">
                <a16:creationId xmlns:a16="http://schemas.microsoft.com/office/drawing/2014/main" id="{1964B0A5-FAE1-1B66-48D3-6E8D2A077277}"/>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1815945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Mockup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A318C5-0EED-3646-9300-B64845B07ABD}"/>
              </a:ext>
            </a:extLst>
          </p:cNvPr>
          <p:cNvGrpSpPr/>
          <p:nvPr userDrawn="1"/>
        </p:nvGrpSpPr>
        <p:grpSpPr>
          <a:xfrm>
            <a:off x="7400495" y="0"/>
            <a:ext cx="4608469" cy="6858000"/>
            <a:chOff x="7400495" y="0"/>
            <a:chExt cx="4608469" cy="6858000"/>
          </a:xfrm>
        </p:grpSpPr>
        <p:sp>
          <p:nvSpPr>
            <p:cNvPr id="12" name="Freeform 11">
              <a:extLst>
                <a:ext uri="{FF2B5EF4-FFF2-40B4-BE49-F238E27FC236}">
                  <a16:creationId xmlns:a16="http://schemas.microsoft.com/office/drawing/2014/main" id="{5B94C799-9B24-8244-AB52-17A994763F67}"/>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5FB19FC-EB67-5648-8F38-CE44CA4A507C}"/>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8A6B392C-942F-9947-9296-CF5C4742E984}"/>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000614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512934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774ADCE8-2BEB-EC4B-BF9D-052D10127E42}"/>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screen with white text&#10;&#10;Description automatically generated with medium confidence">
            <a:extLst>
              <a:ext uri="{FF2B5EF4-FFF2-40B4-BE49-F238E27FC236}">
                <a16:creationId xmlns:a16="http://schemas.microsoft.com/office/drawing/2014/main" id="{855AA6CB-C2CB-2746-AE1D-5D62C9BD1D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42404" y="2514600"/>
            <a:ext cx="6993566" cy="3752850"/>
          </a:xfrm>
          <a:prstGeom prst="rect">
            <a:avLst/>
          </a:prstGeom>
        </p:spPr>
      </p:pic>
      <p:sp>
        <p:nvSpPr>
          <p:cNvPr id="10" name="Picture Placeholder 9">
            <a:extLst>
              <a:ext uri="{FF2B5EF4-FFF2-40B4-BE49-F238E27FC236}">
                <a16:creationId xmlns:a16="http://schemas.microsoft.com/office/drawing/2014/main" id="{1E47A6DE-221A-4246-AA12-63BE5B62FAF9}"/>
              </a:ext>
            </a:extLst>
          </p:cNvPr>
          <p:cNvSpPr>
            <a:spLocks noGrp="1"/>
          </p:cNvSpPr>
          <p:nvPr>
            <p:ph type="pic" sz="quarter" idx="11"/>
          </p:nvPr>
        </p:nvSpPr>
        <p:spPr>
          <a:xfrm>
            <a:off x="6270307" y="2743200"/>
            <a:ext cx="4937760" cy="3097213"/>
          </a:xfrm>
          <a:solidFill>
            <a:schemeClr val="bg1"/>
          </a:solidFill>
        </p:spPr>
        <p:txBody>
          <a:bodyPr/>
          <a:lstStyle/>
          <a:p>
            <a:r>
              <a:rPr lang="en-US"/>
              <a:t>Click icon to add picture</a:t>
            </a:r>
          </a:p>
        </p:txBody>
      </p:sp>
      <p:sp>
        <p:nvSpPr>
          <p:cNvPr id="2" name="Text Placeholder 11">
            <a:extLst>
              <a:ext uri="{FF2B5EF4-FFF2-40B4-BE49-F238E27FC236}">
                <a16:creationId xmlns:a16="http://schemas.microsoft.com/office/drawing/2014/main" id="{829AC598-683F-EE19-6538-331867BC2F7F}"/>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tx2"/>
                </a:solidFill>
              </a:rPr>
              <a:t>© Tennessee Department of Education </a:t>
            </a:r>
            <a:endParaRPr lang="id-ID">
              <a:solidFill>
                <a:schemeClr val="tx2"/>
              </a:solidFill>
            </a:endParaRPr>
          </a:p>
        </p:txBody>
      </p:sp>
    </p:spTree>
    <p:extLst>
      <p:ext uri="{BB962C8B-B14F-4D97-AF65-F5344CB8AC3E}">
        <p14:creationId xmlns:p14="http://schemas.microsoft.com/office/powerpoint/2010/main" val="3352306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97A5AE92-EC6D-4543-8230-AAB67ED5F743}"/>
              </a:ext>
            </a:extLst>
          </p:cNvPr>
          <p:cNvSpPr/>
          <p:nvPr userDrawn="1"/>
        </p:nvSpPr>
        <p:spPr>
          <a:xfrm>
            <a:off x="2" y="0"/>
            <a:ext cx="12188825" cy="4323205"/>
          </a:xfrm>
          <a:custGeom>
            <a:avLst/>
            <a:gdLst>
              <a:gd name="connsiteX0" fmla="*/ 0 w 12188825"/>
              <a:gd name="connsiteY0" fmla="*/ 0 h 4323205"/>
              <a:gd name="connsiteX1" fmla="*/ 12188825 w 12188825"/>
              <a:gd name="connsiteY1" fmla="*/ 0 h 4323205"/>
              <a:gd name="connsiteX2" fmla="*/ 12188825 w 12188825"/>
              <a:gd name="connsiteY2" fmla="*/ 2675705 h 4323205"/>
              <a:gd name="connsiteX3" fmla="*/ 12140429 w 12188825"/>
              <a:gd name="connsiteY3" fmla="*/ 2675705 h 4323205"/>
              <a:gd name="connsiteX4" fmla="*/ 0 w 12188825"/>
              <a:gd name="connsiteY4" fmla="*/ 4323205 h 4323205"/>
              <a:gd name="connsiteX5" fmla="*/ 0 w 12188825"/>
              <a:gd name="connsiteY5" fmla="*/ 2675705 h 4323205"/>
              <a:gd name="connsiteX6" fmla="*/ 0 w 12188825"/>
              <a:gd name="connsiteY6" fmla="*/ 2669551 h 4323205"/>
              <a:gd name="connsiteX7" fmla="*/ 0 w 12188825"/>
              <a:gd name="connsiteY7" fmla="*/ 0 h 432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4323205">
                <a:moveTo>
                  <a:pt x="0" y="0"/>
                </a:moveTo>
                <a:lnTo>
                  <a:pt x="12188825" y="0"/>
                </a:lnTo>
                <a:lnTo>
                  <a:pt x="12188825" y="2675705"/>
                </a:lnTo>
                <a:lnTo>
                  <a:pt x="12140429" y="2675705"/>
                </a:lnTo>
                <a:lnTo>
                  <a:pt x="0" y="4323205"/>
                </a:lnTo>
                <a:lnTo>
                  <a:pt x="0" y="2675705"/>
                </a:lnTo>
                <a:lnTo>
                  <a:pt x="0" y="26695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49E1C433-2BC4-3443-A53B-F3059BD179E8}"/>
              </a:ext>
            </a:extLst>
          </p:cNvPr>
          <p:cNvSpPr>
            <a:spLocks noChangeAspect="1"/>
          </p:cNvSpPr>
          <p:nvPr userDrawn="1"/>
        </p:nvSpPr>
        <p:spPr>
          <a:xfrm>
            <a:off x="833565" y="3199995"/>
            <a:ext cx="2441448" cy="24414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FD6B18D6-8D55-5343-AD74-20AA063806D4}"/>
              </a:ext>
            </a:extLst>
          </p:cNvPr>
          <p:cNvSpPr>
            <a:spLocks noGrp="1"/>
          </p:cNvSpPr>
          <p:nvPr>
            <p:ph type="pic" sz="quarter" idx="14"/>
          </p:nvPr>
        </p:nvSpPr>
        <p:spPr>
          <a:xfrm>
            <a:off x="1" y="0"/>
            <a:ext cx="12203340" cy="4292711"/>
          </a:xfrm>
          <a:custGeom>
            <a:avLst/>
            <a:gdLst>
              <a:gd name="connsiteX0" fmla="*/ 0 w 12203340"/>
              <a:gd name="connsiteY0" fmla="*/ 0 h 4292711"/>
              <a:gd name="connsiteX1" fmla="*/ 12188825 w 12203340"/>
              <a:gd name="connsiteY1" fmla="*/ 0 h 4292711"/>
              <a:gd name="connsiteX2" fmla="*/ 12203340 w 12203340"/>
              <a:gd name="connsiteY2" fmla="*/ 1767225 h 4292711"/>
              <a:gd name="connsiteX3" fmla="*/ 3015229 w 12203340"/>
              <a:gd name="connsiteY3" fmla="*/ 3668708 h 4292711"/>
              <a:gd name="connsiteX4" fmla="*/ 2996561 w 12203340"/>
              <a:gd name="connsiteY4" fmla="*/ 3643744 h 4292711"/>
              <a:gd name="connsiteX5" fmla="*/ 2055610 w 12203340"/>
              <a:gd name="connsiteY5" fmla="*/ 3199995 h 4292711"/>
              <a:gd name="connsiteX6" fmla="*/ 932034 w 12203340"/>
              <a:gd name="connsiteY6" fmla="*/ 3944751 h 4292711"/>
              <a:gd name="connsiteX7" fmla="*/ 880591 w 12203340"/>
              <a:gd name="connsiteY7" fmla="*/ 4110472 h 4292711"/>
              <a:gd name="connsiteX8" fmla="*/ 0 w 12203340"/>
              <a:gd name="connsiteY8" fmla="*/ 4292711 h 429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340" h="4292711">
                <a:moveTo>
                  <a:pt x="0" y="0"/>
                </a:moveTo>
                <a:lnTo>
                  <a:pt x="12188825" y="0"/>
                </a:lnTo>
                <a:lnTo>
                  <a:pt x="12203340" y="1767225"/>
                </a:lnTo>
                <a:lnTo>
                  <a:pt x="3015229" y="3668708"/>
                </a:lnTo>
                <a:lnTo>
                  <a:pt x="2996561" y="3643744"/>
                </a:lnTo>
                <a:cubicBezTo>
                  <a:pt x="2772905" y="3372736"/>
                  <a:pt x="2434430" y="3199995"/>
                  <a:pt x="2055610" y="3199995"/>
                </a:cubicBezTo>
                <a:cubicBezTo>
                  <a:pt x="1550517" y="3199995"/>
                  <a:pt x="1117149" y="3507089"/>
                  <a:pt x="932034" y="3944751"/>
                </a:cubicBezTo>
                <a:lnTo>
                  <a:pt x="880591" y="4110472"/>
                </a:lnTo>
                <a:lnTo>
                  <a:pt x="0" y="4292711"/>
                </a:lnTo>
                <a:close/>
              </a:path>
            </a:pathLst>
          </a:custGeom>
          <a:pattFill prst="pct5">
            <a:fgClr>
              <a:schemeClr val="tx2"/>
            </a:fgClr>
            <a:bgClr>
              <a:schemeClr val="bg2"/>
            </a:bgClr>
          </a:pattFill>
          <a:effectLst>
            <a:outerShdw blurRad="50800" dist="38100" dir="5400000" algn="t" rotWithShape="0">
              <a:prstClr val="black">
                <a:alpha val="40000"/>
              </a:prstClr>
            </a:outerShdw>
          </a:effectLst>
        </p:spPr>
        <p:txBody>
          <a:bodyPr wrap="square">
            <a:noAutofit/>
          </a:bodyPr>
          <a:lstStyle/>
          <a:p>
            <a:r>
              <a:rPr lang="en-US"/>
              <a:t>Click icon to add picture</a:t>
            </a:r>
          </a:p>
        </p:txBody>
      </p:sp>
      <p:sp>
        <p:nvSpPr>
          <p:cNvPr id="21" name="Text Placeholder 20">
            <a:extLst>
              <a:ext uri="{FF2B5EF4-FFF2-40B4-BE49-F238E27FC236}">
                <a16:creationId xmlns:a16="http://schemas.microsoft.com/office/drawing/2014/main" id="{8372284A-1807-2E4B-BB2C-450C06DF4CA3}"/>
              </a:ext>
            </a:extLst>
          </p:cNvPr>
          <p:cNvSpPr>
            <a:spLocks noGrp="1"/>
          </p:cNvSpPr>
          <p:nvPr>
            <p:ph type="body" sz="quarter" idx="12" hasCustomPrompt="1"/>
          </p:nvPr>
        </p:nvSpPr>
        <p:spPr>
          <a:xfrm>
            <a:off x="4875213" y="4038600"/>
            <a:ext cx="6781800" cy="2136913"/>
          </a:xfrm>
        </p:spPr>
        <p:txBody>
          <a:bodyPr/>
          <a:lstStyle>
            <a:lvl1pPr marL="0" indent="0">
              <a:buNone/>
              <a:defRPr i="1"/>
            </a:lvl1pPr>
            <a:lvl2pPr marL="342814" indent="0">
              <a:buNone/>
              <a:defRPr/>
            </a:lvl2pPr>
            <a:lvl3pPr marL="685629" indent="0">
              <a:buNone/>
              <a:defRPr/>
            </a:lvl3pPr>
            <a:lvl4pPr marL="1028443" indent="0">
              <a:buNone/>
              <a:defRPr/>
            </a:lvl4pPr>
            <a:lvl5pPr marL="1371257" indent="0">
              <a:buNone/>
              <a:defRPr/>
            </a:lvl5pPr>
          </a:lstStyle>
          <a:p>
            <a:pPr lvl="0"/>
            <a:r>
              <a:rPr lang="en-US"/>
              <a:t>Insert Quote</a:t>
            </a:r>
          </a:p>
        </p:txBody>
      </p:sp>
      <p:sp>
        <p:nvSpPr>
          <p:cNvPr id="22" name="TextBox 21">
            <a:extLst>
              <a:ext uri="{FF2B5EF4-FFF2-40B4-BE49-F238E27FC236}">
                <a16:creationId xmlns:a16="http://schemas.microsoft.com/office/drawing/2014/main" id="{C92FA52E-1996-EC40-A51A-9A4FE260C35F}"/>
              </a:ext>
            </a:extLst>
          </p:cNvPr>
          <p:cNvSpPr txBox="1"/>
          <p:nvPr userDrawn="1"/>
        </p:nvSpPr>
        <p:spPr>
          <a:xfrm>
            <a:off x="3657600" y="3316426"/>
            <a:ext cx="1371601" cy="3170099"/>
          </a:xfrm>
          <a:prstGeom prst="rect">
            <a:avLst/>
          </a:prstGeom>
          <a:noFill/>
        </p:spPr>
        <p:txBody>
          <a:bodyPr wrap="square" rtlCol="0">
            <a:spAutoFit/>
          </a:bodyPr>
          <a:lstStyle/>
          <a:p>
            <a:r>
              <a:rPr lang="en-US" sz="20000">
                <a:solidFill>
                  <a:schemeClr val="tx2"/>
                </a:solidFill>
                <a:latin typeface="Georgia" panose="02040502050405020303" pitchFamily="18" charset="0"/>
              </a:rPr>
              <a:t>“</a:t>
            </a:r>
          </a:p>
        </p:txBody>
      </p:sp>
      <p:sp>
        <p:nvSpPr>
          <p:cNvPr id="29" name="Picture Placeholder 23">
            <a:extLst>
              <a:ext uri="{FF2B5EF4-FFF2-40B4-BE49-F238E27FC236}">
                <a16:creationId xmlns:a16="http://schemas.microsoft.com/office/drawing/2014/main" id="{26E92B36-942C-3A4B-A91C-A961EE87ED19}"/>
              </a:ext>
            </a:extLst>
          </p:cNvPr>
          <p:cNvSpPr>
            <a:spLocks noGrp="1" noChangeAspect="1"/>
          </p:cNvSpPr>
          <p:nvPr>
            <p:ph type="pic" sz="quarter" idx="13"/>
          </p:nvPr>
        </p:nvSpPr>
        <p:spPr>
          <a:xfrm>
            <a:off x="912610" y="3276397"/>
            <a:ext cx="2286000" cy="2286000"/>
          </a:xfrm>
          <a:prstGeom prst="ellipse">
            <a:avLst/>
          </a:prstGeom>
          <a:solidFill>
            <a:schemeClr val="bg1"/>
          </a:solidFill>
        </p:spPr>
        <p:txBody>
          <a:bodyPr/>
          <a:lstStyle/>
          <a:p>
            <a:r>
              <a:rPr lang="en-US"/>
              <a:t>Click icon to add picture</a:t>
            </a:r>
          </a:p>
        </p:txBody>
      </p:sp>
    </p:spTree>
    <p:extLst>
      <p:ext uri="{BB962C8B-B14F-4D97-AF65-F5344CB8AC3E}">
        <p14:creationId xmlns:p14="http://schemas.microsoft.com/office/powerpoint/2010/main" val="1933915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CC3E-438C-6944-AEA0-C670E2943613}"/>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50DF8C7D-DA00-F14C-9C2F-62C589055A0E}"/>
              </a:ext>
            </a:extLst>
          </p:cNvPr>
          <p:cNvSpPr/>
          <p:nvPr userDrawn="1"/>
        </p:nvSpPr>
        <p:spPr>
          <a:xfrm>
            <a:off x="0" y="2895600"/>
            <a:ext cx="12188825"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97C31C7F-433A-9644-9390-2B26312E3F33}"/>
              </a:ext>
            </a:extLst>
          </p:cNvPr>
          <p:cNvSpPr>
            <a:spLocks noGrp="1"/>
          </p:cNvSpPr>
          <p:nvPr>
            <p:ph type="body" sz="quarter" idx="10"/>
          </p:nvPr>
        </p:nvSpPr>
        <p:spPr>
          <a:xfrm>
            <a:off x="989012"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7B3818D9-5BD2-2040-9BDF-31E2187C3796}"/>
              </a:ext>
            </a:extLst>
          </p:cNvPr>
          <p:cNvSpPr>
            <a:spLocks noGrp="1"/>
          </p:cNvSpPr>
          <p:nvPr>
            <p:ph type="body" sz="quarter" idx="11"/>
          </p:nvPr>
        </p:nvSpPr>
        <p:spPr>
          <a:xfrm>
            <a:off x="3617276"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3" name="Text Placeholder 4">
            <a:extLst>
              <a:ext uri="{FF2B5EF4-FFF2-40B4-BE49-F238E27FC236}">
                <a16:creationId xmlns:a16="http://schemas.microsoft.com/office/drawing/2014/main" id="{8238A674-ECA8-5A49-B8F7-4102627D3496}"/>
              </a:ext>
            </a:extLst>
          </p:cNvPr>
          <p:cNvSpPr>
            <a:spLocks noGrp="1"/>
          </p:cNvSpPr>
          <p:nvPr>
            <p:ph type="body" sz="quarter" idx="12"/>
          </p:nvPr>
        </p:nvSpPr>
        <p:spPr>
          <a:xfrm>
            <a:off x="6245540"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5" name="Text Placeholder 4">
            <a:extLst>
              <a:ext uri="{FF2B5EF4-FFF2-40B4-BE49-F238E27FC236}">
                <a16:creationId xmlns:a16="http://schemas.microsoft.com/office/drawing/2014/main" id="{2BC574ED-3995-D24D-A797-4FE6FF9F6B2E}"/>
              </a:ext>
            </a:extLst>
          </p:cNvPr>
          <p:cNvSpPr>
            <a:spLocks noGrp="1"/>
          </p:cNvSpPr>
          <p:nvPr>
            <p:ph type="body" sz="quarter" idx="13"/>
          </p:nvPr>
        </p:nvSpPr>
        <p:spPr>
          <a:xfrm>
            <a:off x="8873804"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Tree>
    <p:extLst>
      <p:ext uri="{BB962C8B-B14F-4D97-AF65-F5344CB8AC3E}">
        <p14:creationId xmlns:p14="http://schemas.microsoft.com/office/powerpoint/2010/main" val="92563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4C69-3947-4447-91BE-02B1C3486632}"/>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24A5163-EC68-1340-9E13-7E9857D78154}"/>
              </a:ext>
            </a:extLst>
          </p:cNvPr>
          <p:cNvSpPr/>
          <p:nvPr userDrawn="1"/>
        </p:nvSpPr>
        <p:spPr>
          <a:xfrm>
            <a:off x="760412" y="1752600"/>
            <a:ext cx="3429000" cy="99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A79ABC47-0A8B-A64E-AFF6-5E3BF8F22FF2}"/>
              </a:ext>
            </a:extLst>
          </p:cNvPr>
          <p:cNvSpPr/>
          <p:nvPr userDrawn="1"/>
        </p:nvSpPr>
        <p:spPr>
          <a:xfrm>
            <a:off x="4379912" y="1765738"/>
            <a:ext cx="3429000" cy="990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3D43260-8A36-9E4E-B741-64EE1C13D516}"/>
              </a:ext>
            </a:extLst>
          </p:cNvPr>
          <p:cNvSpPr/>
          <p:nvPr userDrawn="1"/>
        </p:nvSpPr>
        <p:spPr>
          <a:xfrm>
            <a:off x="7999412" y="1773621"/>
            <a:ext cx="3429000"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8">
            <a:extLst>
              <a:ext uri="{FF2B5EF4-FFF2-40B4-BE49-F238E27FC236}">
                <a16:creationId xmlns:a16="http://schemas.microsoft.com/office/drawing/2014/main" id="{D02A7A90-7D9D-F941-BEDB-B7A5E9F533D5}"/>
              </a:ext>
            </a:extLst>
          </p:cNvPr>
          <p:cNvSpPr>
            <a:spLocks noGrp="1"/>
          </p:cNvSpPr>
          <p:nvPr>
            <p:ph type="body" sz="quarter" idx="10" hasCustomPrompt="1"/>
          </p:nvPr>
        </p:nvSpPr>
        <p:spPr>
          <a:xfrm>
            <a:off x="760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7" name="Straight Connector 6">
            <a:extLst>
              <a:ext uri="{FF2B5EF4-FFF2-40B4-BE49-F238E27FC236}">
                <a16:creationId xmlns:a16="http://schemas.microsoft.com/office/drawing/2014/main" id="{50FA36C1-5130-1D41-BCC3-A8CB54ADE21F}"/>
              </a:ext>
            </a:extLst>
          </p:cNvPr>
          <p:cNvCxnSpPr>
            <a:cxnSpLocks/>
          </p:cNvCxnSpPr>
          <p:nvPr userDrawn="1"/>
        </p:nvCxnSpPr>
        <p:spPr>
          <a:xfrm>
            <a:off x="2179482" y="3810000"/>
            <a:ext cx="5908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23">
            <a:extLst>
              <a:ext uri="{FF2B5EF4-FFF2-40B4-BE49-F238E27FC236}">
                <a16:creationId xmlns:a16="http://schemas.microsoft.com/office/drawing/2014/main" id="{594B53E4-5054-D24D-8F10-9D9CE1088110}"/>
              </a:ext>
            </a:extLst>
          </p:cNvPr>
          <p:cNvSpPr>
            <a:spLocks noGrp="1"/>
          </p:cNvSpPr>
          <p:nvPr>
            <p:ph type="body" sz="quarter" idx="12" hasCustomPrompt="1"/>
          </p:nvPr>
        </p:nvSpPr>
        <p:spPr>
          <a:xfrm>
            <a:off x="760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9" name="Text Placeholder 18">
            <a:extLst>
              <a:ext uri="{FF2B5EF4-FFF2-40B4-BE49-F238E27FC236}">
                <a16:creationId xmlns:a16="http://schemas.microsoft.com/office/drawing/2014/main" id="{F59834B7-9F52-8E4A-B881-795196739DB9}"/>
              </a:ext>
            </a:extLst>
          </p:cNvPr>
          <p:cNvSpPr>
            <a:spLocks noGrp="1"/>
          </p:cNvSpPr>
          <p:nvPr>
            <p:ph type="body" sz="quarter" idx="13" hasCustomPrompt="1"/>
          </p:nvPr>
        </p:nvSpPr>
        <p:spPr>
          <a:xfrm>
            <a:off x="43799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0" name="Straight Connector 9">
            <a:extLst>
              <a:ext uri="{FF2B5EF4-FFF2-40B4-BE49-F238E27FC236}">
                <a16:creationId xmlns:a16="http://schemas.microsoft.com/office/drawing/2014/main" id="{787B1BB5-5FFF-D94D-A670-547B9C176B7F}"/>
              </a:ext>
            </a:extLst>
          </p:cNvPr>
          <p:cNvCxnSpPr>
            <a:cxnSpLocks/>
          </p:cNvCxnSpPr>
          <p:nvPr userDrawn="1"/>
        </p:nvCxnSpPr>
        <p:spPr>
          <a:xfrm>
            <a:off x="5798982" y="3810000"/>
            <a:ext cx="59086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23">
            <a:extLst>
              <a:ext uri="{FF2B5EF4-FFF2-40B4-BE49-F238E27FC236}">
                <a16:creationId xmlns:a16="http://schemas.microsoft.com/office/drawing/2014/main" id="{D43868C3-C7CE-3F41-8435-CADB14EDFE5A}"/>
              </a:ext>
            </a:extLst>
          </p:cNvPr>
          <p:cNvSpPr>
            <a:spLocks noGrp="1"/>
          </p:cNvSpPr>
          <p:nvPr>
            <p:ph type="body" sz="quarter" idx="14" hasCustomPrompt="1"/>
          </p:nvPr>
        </p:nvSpPr>
        <p:spPr>
          <a:xfrm>
            <a:off x="43799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12" name="Text Placeholder 18">
            <a:extLst>
              <a:ext uri="{FF2B5EF4-FFF2-40B4-BE49-F238E27FC236}">
                <a16:creationId xmlns:a16="http://schemas.microsoft.com/office/drawing/2014/main" id="{9389BE13-A5BB-A741-B5D6-E385B489BF44}"/>
              </a:ext>
            </a:extLst>
          </p:cNvPr>
          <p:cNvSpPr>
            <a:spLocks noGrp="1"/>
          </p:cNvSpPr>
          <p:nvPr>
            <p:ph type="body" sz="quarter" idx="15" hasCustomPrompt="1"/>
          </p:nvPr>
        </p:nvSpPr>
        <p:spPr>
          <a:xfrm>
            <a:off x="7999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3" name="Straight Connector 12">
            <a:extLst>
              <a:ext uri="{FF2B5EF4-FFF2-40B4-BE49-F238E27FC236}">
                <a16:creationId xmlns:a16="http://schemas.microsoft.com/office/drawing/2014/main" id="{F65F8E8E-41A8-FE40-A75F-EC1A7CFD55CF}"/>
              </a:ext>
            </a:extLst>
          </p:cNvPr>
          <p:cNvCxnSpPr>
            <a:cxnSpLocks/>
          </p:cNvCxnSpPr>
          <p:nvPr userDrawn="1"/>
        </p:nvCxnSpPr>
        <p:spPr>
          <a:xfrm>
            <a:off x="9418482" y="3810000"/>
            <a:ext cx="59086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1D12FD19-000C-744A-B000-AFC616AEC469}"/>
              </a:ext>
            </a:extLst>
          </p:cNvPr>
          <p:cNvSpPr>
            <a:spLocks noGrp="1"/>
          </p:cNvSpPr>
          <p:nvPr>
            <p:ph type="body" sz="quarter" idx="16" hasCustomPrompt="1"/>
          </p:nvPr>
        </p:nvSpPr>
        <p:spPr>
          <a:xfrm>
            <a:off x="7999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Tree>
    <p:extLst>
      <p:ext uri="{BB962C8B-B14F-4D97-AF65-F5344CB8AC3E}">
        <p14:creationId xmlns:p14="http://schemas.microsoft.com/office/powerpoint/2010/main" val="2211870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fA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552E95-F748-7844-A212-1D0DB91C1007}"/>
              </a:ext>
            </a:extLst>
          </p:cNvPr>
          <p:cNvSpPr/>
          <p:nvPr userDrawn="1"/>
        </p:nvSpPr>
        <p:spPr>
          <a:xfrm>
            <a:off x="9143873" y="0"/>
            <a:ext cx="3044952"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81092200-74AA-294F-A021-342F4FC34C20}"/>
              </a:ext>
            </a:extLst>
          </p:cNvPr>
          <p:cNvSpPr/>
          <p:nvPr userDrawn="1"/>
        </p:nvSpPr>
        <p:spPr>
          <a:xfrm>
            <a:off x="6095916" y="0"/>
            <a:ext cx="3044952" cy="6858000"/>
          </a:xfrm>
          <a:prstGeom prst="rect">
            <a:avLst/>
          </a:prstGeom>
          <a:solidFill>
            <a:schemeClr val="accent5"/>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572C4062-A4BA-B043-BADD-89F22D77B393}"/>
              </a:ext>
            </a:extLst>
          </p:cNvPr>
          <p:cNvSpPr/>
          <p:nvPr userDrawn="1"/>
        </p:nvSpPr>
        <p:spPr>
          <a:xfrm>
            <a:off x="3047958" y="0"/>
            <a:ext cx="3044952" cy="6858000"/>
          </a:xfrm>
          <a:prstGeom prst="rect">
            <a:avLst/>
          </a:prstGeom>
          <a:solidFill>
            <a:schemeClr val="accent4"/>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9504C7D2-5385-044F-9EEF-75DAB4274B6D}"/>
              </a:ext>
            </a:extLst>
          </p:cNvPr>
          <p:cNvSpPr/>
          <p:nvPr userDrawn="1"/>
        </p:nvSpPr>
        <p:spPr>
          <a:xfrm>
            <a:off x="0" y="0"/>
            <a:ext cx="3044952" cy="6858000"/>
          </a:xfrm>
          <a:prstGeom prst="rect">
            <a:avLst/>
          </a:prstGeom>
          <a:solidFill>
            <a:schemeClr val="accent3"/>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913D4F14-01F5-0649-9A05-93895A948C65}"/>
              </a:ext>
            </a:extLst>
          </p:cNvPr>
          <p:cNvSpPr/>
          <p:nvPr userDrawn="1"/>
        </p:nvSpPr>
        <p:spPr>
          <a:xfrm>
            <a:off x="0" y="0"/>
            <a:ext cx="12188952" cy="1752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3A89660E-A1E2-B84C-A282-0E596277C1A8}"/>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2" name="Text Placeholder 11">
            <a:extLst>
              <a:ext uri="{FF2B5EF4-FFF2-40B4-BE49-F238E27FC236}">
                <a16:creationId xmlns:a16="http://schemas.microsoft.com/office/drawing/2014/main" id="{C29E782A-1549-04BC-5D42-7E094DFB6877}"/>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3970885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st 1">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AD24FB6-8C03-794B-8063-E87486FDBF49}"/>
              </a:ext>
            </a:extLst>
          </p:cNvPr>
          <p:cNvSpPr>
            <a:spLocks noGrp="1"/>
          </p:cNvSpPr>
          <p:nvPr>
            <p:ph type="title" hasCustomPrompt="1"/>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
        <p:nvSpPr>
          <p:cNvPr id="19" name="Oval 18">
            <a:extLst>
              <a:ext uri="{FF2B5EF4-FFF2-40B4-BE49-F238E27FC236}">
                <a16:creationId xmlns:a16="http://schemas.microsoft.com/office/drawing/2014/main" id="{5F320E24-72C2-DA4C-9CFC-DB5DA0B99003}"/>
              </a:ext>
            </a:extLst>
          </p:cNvPr>
          <p:cNvSpPr/>
          <p:nvPr userDrawn="1"/>
        </p:nvSpPr>
        <p:spPr>
          <a:xfrm>
            <a:off x="6246812" y="4187924"/>
            <a:ext cx="914400" cy="914400"/>
          </a:xfrm>
          <a:prstGeom prst="ellipse">
            <a:avLst/>
          </a:prstGeom>
          <a:solidFill>
            <a:srgbClr val="A8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ECC2DB4-62BB-7F4A-BD15-BF97A6ADE12A}"/>
              </a:ext>
            </a:extLst>
          </p:cNvPr>
          <p:cNvSpPr>
            <a:spLocks noChangeAspect="1"/>
          </p:cNvSpPr>
          <p:nvPr userDrawn="1"/>
        </p:nvSpPr>
        <p:spPr>
          <a:xfrm>
            <a:off x="379742" y="1755054"/>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FD9CB14-23C2-1244-BF62-9E9B603DFF61}"/>
              </a:ext>
            </a:extLst>
          </p:cNvPr>
          <p:cNvSpPr>
            <a:spLocks noChangeAspect="1"/>
          </p:cNvSpPr>
          <p:nvPr userDrawn="1"/>
        </p:nvSpPr>
        <p:spPr>
          <a:xfrm>
            <a:off x="379412" y="2971489"/>
            <a:ext cx="915061"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C374B3-3BAC-5944-89A2-F9D190B31E0D}"/>
              </a:ext>
            </a:extLst>
          </p:cNvPr>
          <p:cNvSpPr>
            <a:spLocks noChangeAspect="1"/>
          </p:cNvSpPr>
          <p:nvPr userDrawn="1"/>
        </p:nvSpPr>
        <p:spPr>
          <a:xfrm>
            <a:off x="379742" y="5404359"/>
            <a:ext cx="914400" cy="914400"/>
          </a:xfrm>
          <a:prstGeom prst="ellipse">
            <a:avLst/>
          </a:prstGeom>
          <a:solidFill>
            <a:srgbClr val="815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AE400B-F649-C54C-9540-48547933C605}"/>
              </a:ext>
            </a:extLst>
          </p:cNvPr>
          <p:cNvSpPr>
            <a:spLocks noChangeAspect="1"/>
          </p:cNvSpPr>
          <p:nvPr userDrawn="1"/>
        </p:nvSpPr>
        <p:spPr>
          <a:xfrm>
            <a:off x="6246812" y="1755054"/>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FF4B867-E48B-4244-BC05-6092A55D51AF}"/>
              </a:ext>
            </a:extLst>
          </p:cNvPr>
          <p:cNvSpPr>
            <a:spLocks noChangeAspect="1"/>
          </p:cNvSpPr>
          <p:nvPr userDrawn="1"/>
        </p:nvSpPr>
        <p:spPr>
          <a:xfrm>
            <a:off x="6246812" y="2971489"/>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E7EDD3F-837B-6444-926B-6F4759ADF6B6}"/>
              </a:ext>
            </a:extLst>
          </p:cNvPr>
          <p:cNvSpPr>
            <a:spLocks noChangeAspect="1"/>
          </p:cNvSpPr>
          <p:nvPr userDrawn="1"/>
        </p:nvSpPr>
        <p:spPr>
          <a:xfrm>
            <a:off x="379742" y="4187924"/>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3AC53A1-5753-DC43-ABCC-DD0038E43373}"/>
              </a:ext>
            </a:extLst>
          </p:cNvPr>
          <p:cNvSpPr>
            <a:spLocks noChangeAspect="1"/>
          </p:cNvSpPr>
          <p:nvPr userDrawn="1"/>
        </p:nvSpPr>
        <p:spPr>
          <a:xfrm>
            <a:off x="6246812" y="5404359"/>
            <a:ext cx="914400" cy="914400"/>
          </a:xfrm>
          <a:prstGeom prst="ellipse">
            <a:avLst/>
          </a:prstGeom>
          <a:solidFill>
            <a:srgbClr val="03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18">
            <a:extLst>
              <a:ext uri="{FF2B5EF4-FFF2-40B4-BE49-F238E27FC236}">
                <a16:creationId xmlns:a16="http://schemas.microsoft.com/office/drawing/2014/main" id="{70F20593-2EC2-E844-8E50-E7E52E7CA0A7}"/>
              </a:ext>
            </a:extLst>
          </p:cNvPr>
          <p:cNvSpPr>
            <a:spLocks noGrp="1"/>
          </p:cNvSpPr>
          <p:nvPr>
            <p:ph type="body" sz="quarter" idx="10" hasCustomPrompt="1"/>
          </p:nvPr>
        </p:nvSpPr>
        <p:spPr>
          <a:xfrm>
            <a:off x="1359414"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6" name="Text Placeholder 23">
            <a:extLst>
              <a:ext uri="{FF2B5EF4-FFF2-40B4-BE49-F238E27FC236}">
                <a16:creationId xmlns:a16="http://schemas.microsoft.com/office/drawing/2014/main" id="{4E7C5C1D-0D32-DF48-9C7A-3282905712E1}"/>
              </a:ext>
            </a:extLst>
          </p:cNvPr>
          <p:cNvSpPr>
            <a:spLocks noGrp="1"/>
          </p:cNvSpPr>
          <p:nvPr>
            <p:ph type="body" sz="quarter" idx="12" hasCustomPrompt="1"/>
          </p:nvPr>
        </p:nvSpPr>
        <p:spPr>
          <a:xfrm>
            <a:off x="1359414"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7" name="Text Placeholder 18">
            <a:extLst>
              <a:ext uri="{FF2B5EF4-FFF2-40B4-BE49-F238E27FC236}">
                <a16:creationId xmlns:a16="http://schemas.microsoft.com/office/drawing/2014/main" id="{3C2F706C-A3D0-2E41-ADAF-8E9700540C8E}"/>
              </a:ext>
            </a:extLst>
          </p:cNvPr>
          <p:cNvSpPr>
            <a:spLocks noGrp="1"/>
          </p:cNvSpPr>
          <p:nvPr>
            <p:ph type="body" sz="quarter" idx="13" hasCustomPrompt="1"/>
          </p:nvPr>
        </p:nvSpPr>
        <p:spPr>
          <a:xfrm>
            <a:off x="1376221"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8" name="Text Placeholder 23">
            <a:extLst>
              <a:ext uri="{FF2B5EF4-FFF2-40B4-BE49-F238E27FC236}">
                <a16:creationId xmlns:a16="http://schemas.microsoft.com/office/drawing/2014/main" id="{2782B6A3-CEB0-6047-9AC0-DCB812F4C5B2}"/>
              </a:ext>
            </a:extLst>
          </p:cNvPr>
          <p:cNvSpPr>
            <a:spLocks noGrp="1"/>
          </p:cNvSpPr>
          <p:nvPr>
            <p:ph type="body" sz="quarter" idx="14" hasCustomPrompt="1"/>
          </p:nvPr>
        </p:nvSpPr>
        <p:spPr>
          <a:xfrm>
            <a:off x="1376221"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9" name="Text Placeholder 18">
            <a:extLst>
              <a:ext uri="{FF2B5EF4-FFF2-40B4-BE49-F238E27FC236}">
                <a16:creationId xmlns:a16="http://schemas.microsoft.com/office/drawing/2014/main" id="{BA6E5278-EB39-7947-AD13-8817A46FD7E4}"/>
              </a:ext>
            </a:extLst>
          </p:cNvPr>
          <p:cNvSpPr>
            <a:spLocks noGrp="1"/>
          </p:cNvSpPr>
          <p:nvPr>
            <p:ph type="body" sz="quarter" idx="15" hasCustomPrompt="1"/>
          </p:nvPr>
        </p:nvSpPr>
        <p:spPr>
          <a:xfrm>
            <a:off x="1376221"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0" name="Text Placeholder 23">
            <a:extLst>
              <a:ext uri="{FF2B5EF4-FFF2-40B4-BE49-F238E27FC236}">
                <a16:creationId xmlns:a16="http://schemas.microsoft.com/office/drawing/2014/main" id="{3C23DCDE-D734-3C44-A0E1-0D9C4157E9C4}"/>
              </a:ext>
            </a:extLst>
          </p:cNvPr>
          <p:cNvSpPr>
            <a:spLocks noGrp="1"/>
          </p:cNvSpPr>
          <p:nvPr>
            <p:ph type="body" sz="quarter" idx="16" hasCustomPrompt="1"/>
          </p:nvPr>
        </p:nvSpPr>
        <p:spPr>
          <a:xfrm>
            <a:off x="1376221"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1" name="Text Placeholder 18">
            <a:extLst>
              <a:ext uri="{FF2B5EF4-FFF2-40B4-BE49-F238E27FC236}">
                <a16:creationId xmlns:a16="http://schemas.microsoft.com/office/drawing/2014/main" id="{AAAF1ED4-3A85-A44F-A517-20293273557C}"/>
              </a:ext>
            </a:extLst>
          </p:cNvPr>
          <p:cNvSpPr>
            <a:spLocks noGrp="1"/>
          </p:cNvSpPr>
          <p:nvPr>
            <p:ph type="body" sz="quarter" idx="17" hasCustomPrompt="1"/>
          </p:nvPr>
        </p:nvSpPr>
        <p:spPr>
          <a:xfrm>
            <a:off x="1359414"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2" name="Text Placeholder 23">
            <a:extLst>
              <a:ext uri="{FF2B5EF4-FFF2-40B4-BE49-F238E27FC236}">
                <a16:creationId xmlns:a16="http://schemas.microsoft.com/office/drawing/2014/main" id="{CDDF7B02-64A2-1740-9F7F-C29EA2818AEF}"/>
              </a:ext>
            </a:extLst>
          </p:cNvPr>
          <p:cNvSpPr>
            <a:spLocks noGrp="1"/>
          </p:cNvSpPr>
          <p:nvPr>
            <p:ph type="body" sz="quarter" idx="18" hasCustomPrompt="1"/>
          </p:nvPr>
        </p:nvSpPr>
        <p:spPr>
          <a:xfrm>
            <a:off x="1359414"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3" name="Text Placeholder 18">
            <a:extLst>
              <a:ext uri="{FF2B5EF4-FFF2-40B4-BE49-F238E27FC236}">
                <a16:creationId xmlns:a16="http://schemas.microsoft.com/office/drawing/2014/main" id="{188CFC25-B889-344B-90E9-6605F66F75C7}"/>
              </a:ext>
            </a:extLst>
          </p:cNvPr>
          <p:cNvSpPr>
            <a:spLocks noGrp="1"/>
          </p:cNvSpPr>
          <p:nvPr>
            <p:ph type="body" sz="quarter" idx="19" hasCustomPrompt="1"/>
          </p:nvPr>
        </p:nvSpPr>
        <p:spPr>
          <a:xfrm>
            <a:off x="7237412"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4" name="Text Placeholder 23">
            <a:extLst>
              <a:ext uri="{FF2B5EF4-FFF2-40B4-BE49-F238E27FC236}">
                <a16:creationId xmlns:a16="http://schemas.microsoft.com/office/drawing/2014/main" id="{C34DC39D-0102-BD44-B92E-F62003AF1B8B}"/>
              </a:ext>
            </a:extLst>
          </p:cNvPr>
          <p:cNvSpPr>
            <a:spLocks noGrp="1"/>
          </p:cNvSpPr>
          <p:nvPr>
            <p:ph type="body" sz="quarter" idx="20" hasCustomPrompt="1"/>
          </p:nvPr>
        </p:nvSpPr>
        <p:spPr>
          <a:xfrm>
            <a:off x="7237412"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5" name="Text Placeholder 18">
            <a:extLst>
              <a:ext uri="{FF2B5EF4-FFF2-40B4-BE49-F238E27FC236}">
                <a16:creationId xmlns:a16="http://schemas.microsoft.com/office/drawing/2014/main" id="{639B980E-A374-EF4A-AC36-85E481F98F9C}"/>
              </a:ext>
            </a:extLst>
          </p:cNvPr>
          <p:cNvSpPr>
            <a:spLocks noGrp="1"/>
          </p:cNvSpPr>
          <p:nvPr>
            <p:ph type="body" sz="quarter" idx="21" hasCustomPrompt="1"/>
          </p:nvPr>
        </p:nvSpPr>
        <p:spPr>
          <a:xfrm>
            <a:off x="7254219"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6" name="Text Placeholder 23">
            <a:extLst>
              <a:ext uri="{FF2B5EF4-FFF2-40B4-BE49-F238E27FC236}">
                <a16:creationId xmlns:a16="http://schemas.microsoft.com/office/drawing/2014/main" id="{A897EB43-015D-A140-A7D6-53CA70056660}"/>
              </a:ext>
            </a:extLst>
          </p:cNvPr>
          <p:cNvSpPr>
            <a:spLocks noGrp="1"/>
          </p:cNvSpPr>
          <p:nvPr>
            <p:ph type="body" sz="quarter" idx="22" hasCustomPrompt="1"/>
          </p:nvPr>
        </p:nvSpPr>
        <p:spPr>
          <a:xfrm>
            <a:off x="7254219"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7" name="Text Placeholder 18">
            <a:extLst>
              <a:ext uri="{FF2B5EF4-FFF2-40B4-BE49-F238E27FC236}">
                <a16:creationId xmlns:a16="http://schemas.microsoft.com/office/drawing/2014/main" id="{13D9F522-42D1-F243-AA98-B4A3DA80AB3A}"/>
              </a:ext>
            </a:extLst>
          </p:cNvPr>
          <p:cNvSpPr>
            <a:spLocks noGrp="1"/>
          </p:cNvSpPr>
          <p:nvPr>
            <p:ph type="body" sz="quarter" idx="23" hasCustomPrompt="1"/>
          </p:nvPr>
        </p:nvSpPr>
        <p:spPr>
          <a:xfrm>
            <a:off x="7254219"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8" name="Text Placeholder 23">
            <a:extLst>
              <a:ext uri="{FF2B5EF4-FFF2-40B4-BE49-F238E27FC236}">
                <a16:creationId xmlns:a16="http://schemas.microsoft.com/office/drawing/2014/main" id="{4C8DA6B1-6C07-3C4A-8009-0F9C4724D02F}"/>
              </a:ext>
            </a:extLst>
          </p:cNvPr>
          <p:cNvSpPr>
            <a:spLocks noGrp="1"/>
          </p:cNvSpPr>
          <p:nvPr>
            <p:ph type="body" sz="quarter" idx="24" hasCustomPrompt="1"/>
          </p:nvPr>
        </p:nvSpPr>
        <p:spPr>
          <a:xfrm>
            <a:off x="7254219"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9" name="Text Placeholder 18">
            <a:extLst>
              <a:ext uri="{FF2B5EF4-FFF2-40B4-BE49-F238E27FC236}">
                <a16:creationId xmlns:a16="http://schemas.microsoft.com/office/drawing/2014/main" id="{9E95319F-2FAB-AF41-B745-EA27168548F8}"/>
              </a:ext>
            </a:extLst>
          </p:cNvPr>
          <p:cNvSpPr>
            <a:spLocks noGrp="1"/>
          </p:cNvSpPr>
          <p:nvPr>
            <p:ph type="body" sz="quarter" idx="25" hasCustomPrompt="1"/>
          </p:nvPr>
        </p:nvSpPr>
        <p:spPr>
          <a:xfrm>
            <a:off x="7237412"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70" name="Text Placeholder 23">
            <a:extLst>
              <a:ext uri="{FF2B5EF4-FFF2-40B4-BE49-F238E27FC236}">
                <a16:creationId xmlns:a16="http://schemas.microsoft.com/office/drawing/2014/main" id="{82454812-BF3E-C84D-9118-7CFDC6048467}"/>
              </a:ext>
            </a:extLst>
          </p:cNvPr>
          <p:cNvSpPr>
            <a:spLocks noGrp="1"/>
          </p:cNvSpPr>
          <p:nvPr>
            <p:ph type="body" sz="quarter" idx="26" hasCustomPrompt="1"/>
          </p:nvPr>
        </p:nvSpPr>
        <p:spPr>
          <a:xfrm>
            <a:off x="7237412"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Tree>
    <p:extLst>
      <p:ext uri="{BB962C8B-B14F-4D97-AF65-F5344CB8AC3E}">
        <p14:creationId xmlns:p14="http://schemas.microsoft.com/office/powerpoint/2010/main" val="161346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ademics">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6C7C490-BE97-434A-B0E0-B889D0BA9046}"/>
              </a:ext>
            </a:extLst>
          </p:cNvPr>
          <p:cNvSpPr/>
          <p:nvPr userDrawn="1"/>
        </p:nvSpPr>
        <p:spPr>
          <a:xfrm flipH="1">
            <a:off x="0"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A73436-F046-7947-B5DD-444BF8045FCE}"/>
              </a:ext>
            </a:extLst>
          </p:cNvPr>
          <p:cNvSpPr>
            <a:spLocks noGrp="1"/>
          </p:cNvSpPr>
          <p:nvPr>
            <p:ph type="title"/>
          </p:nvPr>
        </p:nvSpPr>
        <p:spPr>
          <a:xfrm>
            <a:off x="507868" y="228600"/>
            <a:ext cx="9669802" cy="1208314"/>
          </a:xfrm>
        </p:spPr>
        <p:txBody>
          <a:bodyPr/>
          <a:lstStyle/>
          <a:p>
            <a:r>
              <a:rPr lang="en-US"/>
              <a:t>Click to edit Master title style</a:t>
            </a:r>
          </a:p>
        </p:txBody>
      </p:sp>
      <p:pic>
        <p:nvPicPr>
          <p:cNvPr id="4" name="Graphic 3" descr="Books on shelf outline">
            <a:extLst>
              <a:ext uri="{FF2B5EF4-FFF2-40B4-BE49-F238E27FC236}">
                <a16:creationId xmlns:a16="http://schemas.microsoft.com/office/drawing/2014/main" id="{940D108F-9503-4947-B0CD-19DDEBB649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016" y="6132172"/>
            <a:ext cx="635337" cy="635337"/>
          </a:xfrm>
          <a:prstGeom prst="rect">
            <a:avLst/>
          </a:prstGeom>
        </p:spPr>
      </p:pic>
      <p:sp>
        <p:nvSpPr>
          <p:cNvPr id="5" name="Text Placeholder 4">
            <a:extLst>
              <a:ext uri="{FF2B5EF4-FFF2-40B4-BE49-F238E27FC236}">
                <a16:creationId xmlns:a16="http://schemas.microsoft.com/office/drawing/2014/main" id="{04CBA89F-F064-9A4A-AC32-1C8775411C5D}"/>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0E026650-2CFB-5A44-9902-334880A72A8D}"/>
              </a:ext>
            </a:extLst>
          </p:cNvPr>
          <p:cNvSpPr txBox="1"/>
          <p:nvPr userDrawn="1"/>
        </p:nvSpPr>
        <p:spPr>
          <a:xfrm>
            <a:off x="1175002" y="6132172"/>
            <a:ext cx="5309170" cy="646203"/>
          </a:xfrm>
          <a:prstGeom prst="rect">
            <a:avLst/>
          </a:prstGeom>
          <a:noFill/>
        </p:spPr>
        <p:txBody>
          <a:bodyPr wrap="square" rtlCol="0">
            <a:spAutoFit/>
          </a:bodyPr>
          <a:lstStyle/>
          <a:p>
            <a:pPr algn="l"/>
            <a:r>
              <a:rPr lang="en-US" sz="3599" b="0" spc="300">
                <a:solidFill>
                  <a:schemeClr val="accent3"/>
                </a:solidFill>
                <a:latin typeface="Open Sans" panose="020B0606030504020204" pitchFamily="34" charset="0"/>
                <a:ea typeface="Open Sans" panose="020B0606030504020204" pitchFamily="34" charset="0"/>
                <a:cs typeface="Open Sans" panose="020B0606030504020204" pitchFamily="34" charset="0"/>
              </a:rPr>
              <a:t>ACADEMICS</a:t>
            </a:r>
          </a:p>
        </p:txBody>
      </p:sp>
      <p:pic>
        <p:nvPicPr>
          <p:cNvPr id="7" name="Picture 6">
            <a:extLst>
              <a:ext uri="{FF2B5EF4-FFF2-40B4-BE49-F238E27FC236}">
                <a16:creationId xmlns:a16="http://schemas.microsoft.com/office/drawing/2014/main" id="{755419AF-57B0-7543-8A0A-BBAB4D96D7E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92526" y="228600"/>
            <a:ext cx="1511317" cy="943089"/>
          </a:xfrm>
          <a:prstGeom prst="rect">
            <a:avLst/>
          </a:prstGeom>
        </p:spPr>
      </p:pic>
    </p:spTree>
    <p:extLst>
      <p:ext uri="{BB962C8B-B14F-4D97-AF65-F5344CB8AC3E}">
        <p14:creationId xmlns:p14="http://schemas.microsoft.com/office/powerpoint/2010/main" val="3309284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udent Readiness">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4A462C-B6BC-9B49-9EFD-8E400653482B}"/>
              </a:ext>
            </a:extLst>
          </p:cNvPr>
          <p:cNvSpPr/>
          <p:nvPr userDrawn="1"/>
        </p:nvSpPr>
        <p:spPr>
          <a:xfrm flipH="1">
            <a:off x="0"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CA17BD01-0BFC-904C-B715-3D6538A92326}"/>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7139" y="5999359"/>
            <a:ext cx="592554" cy="700012"/>
          </a:xfrm>
          <a:prstGeom prst="rect">
            <a:avLst/>
          </a:prstGeom>
        </p:spPr>
      </p:pic>
      <p:sp>
        <p:nvSpPr>
          <p:cNvPr id="12" name="Text Placeholder 4">
            <a:extLst>
              <a:ext uri="{FF2B5EF4-FFF2-40B4-BE49-F238E27FC236}">
                <a16:creationId xmlns:a16="http://schemas.microsoft.com/office/drawing/2014/main" id="{5B7985F2-BF6A-3F4A-88E4-111D51C44151}"/>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AD3A0C61-0915-9716-6DCB-3BB6ED3EF308}"/>
              </a:ext>
            </a:extLst>
          </p:cNvPr>
          <p:cNvSpPr txBox="1"/>
          <p:nvPr userDrawn="1"/>
        </p:nvSpPr>
        <p:spPr>
          <a:xfrm>
            <a:off x="1175002" y="6132172"/>
            <a:ext cx="8088268" cy="646203"/>
          </a:xfrm>
          <a:prstGeom prst="rect">
            <a:avLst/>
          </a:prstGeom>
          <a:noFill/>
        </p:spPr>
        <p:txBody>
          <a:bodyPr wrap="square" rtlCol="0">
            <a:spAutoFit/>
          </a:bodyPr>
          <a:lstStyle/>
          <a:p>
            <a:pPr algn="l"/>
            <a:r>
              <a:rPr lang="en-US" sz="3599" b="0" spc="300">
                <a:solidFill>
                  <a:schemeClr val="accent4"/>
                </a:solidFill>
                <a:latin typeface="Open Sans" panose="020B0606030504020204" pitchFamily="34" charset="0"/>
                <a:ea typeface="Open Sans" panose="020B0606030504020204" pitchFamily="34" charset="0"/>
                <a:cs typeface="Open Sans" panose="020B0606030504020204" pitchFamily="34" charset="0"/>
              </a:rPr>
              <a:t>STUDENT READINESS</a:t>
            </a:r>
          </a:p>
        </p:txBody>
      </p:sp>
      <p:pic>
        <p:nvPicPr>
          <p:cNvPr id="3" name="Picture 2">
            <a:extLst>
              <a:ext uri="{FF2B5EF4-FFF2-40B4-BE49-F238E27FC236}">
                <a16:creationId xmlns:a16="http://schemas.microsoft.com/office/drawing/2014/main" id="{D9DD23BD-6352-7995-C157-CC72DE502F1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92526" y="228600"/>
            <a:ext cx="1511317" cy="943089"/>
          </a:xfrm>
          <a:prstGeom prst="rect">
            <a:avLst/>
          </a:prstGeom>
        </p:spPr>
      </p:pic>
      <p:sp>
        <p:nvSpPr>
          <p:cNvPr id="5" name="Title 1">
            <a:extLst>
              <a:ext uri="{FF2B5EF4-FFF2-40B4-BE49-F238E27FC236}">
                <a16:creationId xmlns:a16="http://schemas.microsoft.com/office/drawing/2014/main" id="{18CE4263-DE1C-DD6A-90D6-87247005AAD6}"/>
              </a:ext>
            </a:extLst>
          </p:cNvPr>
          <p:cNvSpPr>
            <a:spLocks noGrp="1"/>
          </p:cNvSpPr>
          <p:nvPr>
            <p:ph type="title"/>
          </p:nvPr>
        </p:nvSpPr>
        <p:spPr>
          <a:xfrm>
            <a:off x="507868" y="228600"/>
            <a:ext cx="9669802" cy="1208314"/>
          </a:xfrm>
        </p:spPr>
        <p:txBody>
          <a:bodyPr/>
          <a:lstStyle/>
          <a:p>
            <a:r>
              <a:rPr lang="en-US"/>
              <a:t>Click to edit Master title style</a:t>
            </a:r>
          </a:p>
        </p:txBody>
      </p:sp>
    </p:spTree>
    <p:extLst>
      <p:ext uri="{BB962C8B-B14F-4D97-AF65-F5344CB8AC3E}">
        <p14:creationId xmlns:p14="http://schemas.microsoft.com/office/powerpoint/2010/main" val="1426182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ducators">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754C0A46-DBD6-C347-AF1F-1EDDDB2F3712}"/>
              </a:ext>
            </a:extLst>
          </p:cNvPr>
          <p:cNvSpPr/>
          <p:nvPr userDrawn="1"/>
        </p:nvSpPr>
        <p:spPr>
          <a:xfrm flipH="1">
            <a:off x="0"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5"/>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4">
            <a:extLst>
              <a:ext uri="{FF2B5EF4-FFF2-40B4-BE49-F238E27FC236}">
                <a16:creationId xmlns:a16="http://schemas.microsoft.com/office/drawing/2014/main" id="{1658D2DF-4C52-0A4A-9CE0-025857C9A4D0}"/>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descr="Classroom outline">
            <a:extLst>
              <a:ext uri="{FF2B5EF4-FFF2-40B4-BE49-F238E27FC236}">
                <a16:creationId xmlns:a16="http://schemas.microsoft.com/office/drawing/2014/main" id="{53E484DD-C407-2244-80AE-1AE2FAD4A4D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6790" y="6086216"/>
            <a:ext cx="656803" cy="656803"/>
          </a:xfrm>
          <a:prstGeom prst="rect">
            <a:avLst/>
          </a:prstGeom>
        </p:spPr>
      </p:pic>
      <p:sp>
        <p:nvSpPr>
          <p:cNvPr id="2" name="Title 1">
            <a:extLst>
              <a:ext uri="{FF2B5EF4-FFF2-40B4-BE49-F238E27FC236}">
                <a16:creationId xmlns:a16="http://schemas.microsoft.com/office/drawing/2014/main" id="{1869B094-2A18-86DB-6065-FC40019A893B}"/>
              </a:ext>
            </a:extLst>
          </p:cNvPr>
          <p:cNvSpPr>
            <a:spLocks noGrp="1"/>
          </p:cNvSpPr>
          <p:nvPr>
            <p:ph type="title"/>
          </p:nvPr>
        </p:nvSpPr>
        <p:spPr>
          <a:xfrm>
            <a:off x="507868" y="228600"/>
            <a:ext cx="9669802" cy="1208314"/>
          </a:xfrm>
        </p:spPr>
        <p:txBody>
          <a:bodyPr/>
          <a:lstStyle/>
          <a:p>
            <a:r>
              <a:rPr lang="en-US"/>
              <a:t>Click to edit Master title style</a:t>
            </a:r>
          </a:p>
        </p:txBody>
      </p:sp>
      <p:sp>
        <p:nvSpPr>
          <p:cNvPr id="3" name="TextBox 2">
            <a:extLst>
              <a:ext uri="{FF2B5EF4-FFF2-40B4-BE49-F238E27FC236}">
                <a16:creationId xmlns:a16="http://schemas.microsoft.com/office/drawing/2014/main" id="{FDAFD659-DE08-F81D-D8B6-29419CC58644}"/>
              </a:ext>
            </a:extLst>
          </p:cNvPr>
          <p:cNvSpPr txBox="1"/>
          <p:nvPr userDrawn="1"/>
        </p:nvSpPr>
        <p:spPr>
          <a:xfrm>
            <a:off x="1175002" y="6132172"/>
            <a:ext cx="5309170" cy="646203"/>
          </a:xfrm>
          <a:prstGeom prst="rect">
            <a:avLst/>
          </a:prstGeom>
          <a:noFill/>
        </p:spPr>
        <p:txBody>
          <a:bodyPr wrap="square" rtlCol="0">
            <a:spAutoFit/>
          </a:bodyPr>
          <a:lstStyle/>
          <a:p>
            <a:pPr algn="l"/>
            <a:r>
              <a:rPr lang="en-US" sz="3599" b="0" spc="300">
                <a:solidFill>
                  <a:schemeClr val="accent5"/>
                </a:solidFill>
                <a:latin typeface="Open Sans" panose="020B0606030504020204" pitchFamily="34" charset="0"/>
                <a:ea typeface="Open Sans" panose="020B0606030504020204" pitchFamily="34" charset="0"/>
                <a:cs typeface="Open Sans" panose="020B0606030504020204" pitchFamily="34" charset="0"/>
              </a:rPr>
              <a:t>EDUCATORS</a:t>
            </a:r>
          </a:p>
        </p:txBody>
      </p:sp>
      <p:pic>
        <p:nvPicPr>
          <p:cNvPr id="5" name="Picture 4">
            <a:extLst>
              <a:ext uri="{FF2B5EF4-FFF2-40B4-BE49-F238E27FC236}">
                <a16:creationId xmlns:a16="http://schemas.microsoft.com/office/drawing/2014/main" id="{3DDF1620-F4E9-7A15-009A-F7606CB4CE1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92526" y="228600"/>
            <a:ext cx="1511317" cy="943089"/>
          </a:xfrm>
          <a:prstGeom prst="rect">
            <a:avLst/>
          </a:prstGeom>
        </p:spPr>
      </p:pic>
    </p:spTree>
    <p:extLst>
      <p:ext uri="{BB962C8B-B14F-4D97-AF65-F5344CB8AC3E}">
        <p14:creationId xmlns:p14="http://schemas.microsoft.com/office/powerpoint/2010/main" val="1418857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fA Gri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D4B998E-115A-0949-B25A-E1F59D802CE1}"/>
              </a:ext>
            </a:extLst>
          </p:cNvPr>
          <p:cNvSpPr/>
          <p:nvPr userDrawn="1"/>
        </p:nvSpPr>
        <p:spPr>
          <a:xfrm>
            <a:off x="0" y="3429000"/>
            <a:ext cx="6089904" cy="34290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4" name="Rectangle 23">
            <a:extLst>
              <a:ext uri="{FF2B5EF4-FFF2-40B4-BE49-F238E27FC236}">
                <a16:creationId xmlns:a16="http://schemas.microsoft.com/office/drawing/2014/main" id="{C79244DF-6737-2C48-904E-C686B0B93AC4}"/>
              </a:ext>
            </a:extLst>
          </p:cNvPr>
          <p:cNvSpPr/>
          <p:nvPr userDrawn="1"/>
        </p:nvSpPr>
        <p:spPr>
          <a:xfrm>
            <a:off x="0" y="0"/>
            <a:ext cx="6089904" cy="34198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25" name="Rectangle 24">
            <a:extLst>
              <a:ext uri="{FF2B5EF4-FFF2-40B4-BE49-F238E27FC236}">
                <a16:creationId xmlns:a16="http://schemas.microsoft.com/office/drawing/2014/main" id="{E377CA56-CD91-9245-BB8B-C9672DDDE099}"/>
              </a:ext>
            </a:extLst>
          </p:cNvPr>
          <p:cNvSpPr>
            <a:spLocks/>
          </p:cNvSpPr>
          <p:nvPr userDrawn="1"/>
        </p:nvSpPr>
        <p:spPr>
          <a:xfrm>
            <a:off x="6094411" y="3429000"/>
            <a:ext cx="6099048" cy="34290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6" name="Rectangle 25">
            <a:extLst>
              <a:ext uri="{FF2B5EF4-FFF2-40B4-BE49-F238E27FC236}">
                <a16:creationId xmlns:a16="http://schemas.microsoft.com/office/drawing/2014/main" id="{236DA20E-DD30-EE4D-8DCB-5C7D1D976680}"/>
              </a:ext>
            </a:extLst>
          </p:cNvPr>
          <p:cNvSpPr>
            <a:spLocks/>
          </p:cNvSpPr>
          <p:nvPr userDrawn="1"/>
        </p:nvSpPr>
        <p:spPr>
          <a:xfrm>
            <a:off x="6094411" y="0"/>
            <a:ext cx="6099048" cy="3419856"/>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pic>
        <p:nvPicPr>
          <p:cNvPr id="27" name="Picture Placeholder 4">
            <a:extLst>
              <a:ext uri="{FF2B5EF4-FFF2-40B4-BE49-F238E27FC236}">
                <a16:creationId xmlns:a16="http://schemas.microsoft.com/office/drawing/2014/main" id="{BF759418-7FBB-2F44-AEAF-12257CCCACF8}"/>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6094412" y="0"/>
            <a:ext cx="6094413" cy="3419857"/>
          </a:xfrm>
          <a:prstGeom prst="rect">
            <a:avLst/>
          </a:prstGeom>
        </p:spPr>
      </p:pic>
      <p:pic>
        <p:nvPicPr>
          <p:cNvPr id="28" name="Picture Placeholder 7">
            <a:extLst>
              <a:ext uri="{FF2B5EF4-FFF2-40B4-BE49-F238E27FC236}">
                <a16:creationId xmlns:a16="http://schemas.microsoft.com/office/drawing/2014/main" id="{345448B4-78E3-504E-9988-9B3FA3209C4B}"/>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0" y="3429000"/>
            <a:ext cx="6089904" cy="3429000"/>
          </a:xfrm>
          <a:prstGeom prst="rect">
            <a:avLst/>
          </a:prstGeom>
        </p:spPr>
      </p:pic>
      <p:pic>
        <p:nvPicPr>
          <p:cNvPr id="29" name="Picture Placeholder 15">
            <a:extLst>
              <a:ext uri="{FF2B5EF4-FFF2-40B4-BE49-F238E27FC236}">
                <a16:creationId xmlns:a16="http://schemas.microsoft.com/office/drawing/2014/main" id="{2926A221-9BAF-6145-B973-48D10E86C3A5}"/>
              </a:ext>
            </a:extLst>
          </p:cNvPr>
          <p:cNvPicPr>
            <a:picLocks noChangeAspect="1"/>
          </p:cNvPicPr>
          <p:nvPr userDrawn="1"/>
        </p:nvPicPr>
        <p:blipFill rotWithShape="1">
          <a:blip r:embed="rId4" cstate="hqprint">
            <a:alphaModFix amt="20000"/>
            <a:extLst>
              <a:ext uri="{28A0092B-C50C-407E-A947-70E740481C1C}">
                <a14:useLocalDpi xmlns:a14="http://schemas.microsoft.com/office/drawing/2010/main"/>
              </a:ext>
            </a:extLst>
          </a:blip>
          <a:srcRect/>
          <a:stretch/>
        </p:blipFill>
        <p:spPr>
          <a:xfrm>
            <a:off x="6094412" y="3429000"/>
            <a:ext cx="6094413" cy="3429000"/>
          </a:xfrm>
          <a:prstGeom prst="rect">
            <a:avLst/>
          </a:prstGeom>
        </p:spPr>
      </p:pic>
      <p:pic>
        <p:nvPicPr>
          <p:cNvPr id="30" name="Picture Placeholder 4">
            <a:extLst>
              <a:ext uri="{FF2B5EF4-FFF2-40B4-BE49-F238E27FC236}">
                <a16:creationId xmlns:a16="http://schemas.microsoft.com/office/drawing/2014/main" id="{7FF68508-B3D0-6E49-9105-5B2E1F46DECD}"/>
              </a:ext>
            </a:extLst>
          </p:cNvPr>
          <p:cNvPicPr>
            <a:picLocks noChangeAspect="1"/>
          </p:cNvPicPr>
          <p:nvPr userDrawn="1"/>
        </p:nvPicPr>
        <p:blipFill rotWithShape="1">
          <a:blip r:embed="rId5" cstate="hqprint">
            <a:alphaModFix amt="20000"/>
            <a:extLst>
              <a:ext uri="{28A0092B-C50C-407E-A947-70E740481C1C}">
                <a14:useLocalDpi xmlns:a14="http://schemas.microsoft.com/office/drawing/2010/main"/>
              </a:ext>
            </a:extLst>
          </a:blip>
          <a:srcRect/>
          <a:stretch/>
        </p:blipFill>
        <p:spPr>
          <a:xfrm>
            <a:off x="0" y="0"/>
            <a:ext cx="6094413" cy="3419856"/>
          </a:xfrm>
          <a:prstGeom prst="rect">
            <a:avLst/>
          </a:prstGeom>
        </p:spPr>
      </p:pic>
      <p:cxnSp>
        <p:nvCxnSpPr>
          <p:cNvPr id="31" name="Straight Connector 30">
            <a:extLst>
              <a:ext uri="{FF2B5EF4-FFF2-40B4-BE49-F238E27FC236}">
                <a16:creationId xmlns:a16="http://schemas.microsoft.com/office/drawing/2014/main" id="{AF24A01C-F851-D648-A92E-F60464E61F7D}"/>
              </a:ext>
            </a:extLst>
          </p:cNvPr>
          <p:cNvCxnSpPr/>
          <p:nvPr userDrawn="1"/>
        </p:nvCxnSpPr>
        <p:spPr>
          <a:xfrm>
            <a:off x="17958848" y="2330411"/>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5686B90-50E5-D944-88B6-63898EC7440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399157" y="927652"/>
            <a:ext cx="2846303" cy="1767460"/>
          </a:xfrm>
          <a:prstGeom prst="rect">
            <a:avLst/>
          </a:prstGeom>
        </p:spPr>
      </p:pic>
      <p:cxnSp>
        <p:nvCxnSpPr>
          <p:cNvPr id="33" name="Straight Connector 32">
            <a:extLst>
              <a:ext uri="{FF2B5EF4-FFF2-40B4-BE49-F238E27FC236}">
                <a16:creationId xmlns:a16="http://schemas.microsoft.com/office/drawing/2014/main" id="{3B4E8504-5C4D-B741-AB4A-E33B155F755B}"/>
              </a:ext>
            </a:extLst>
          </p:cNvPr>
          <p:cNvCxnSpPr>
            <a:cxnSpLocks/>
          </p:cNvCxnSpPr>
          <p:nvPr userDrawn="1"/>
        </p:nvCxnSpPr>
        <p:spPr>
          <a:xfrm>
            <a:off x="2751776"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C886C66-DBDB-9844-8B7D-1C3F550CCA72}"/>
              </a:ext>
            </a:extLst>
          </p:cNvPr>
          <p:cNvSpPr>
            <a:spLocks/>
          </p:cNvSpPr>
          <p:nvPr userDrawn="1"/>
        </p:nvSpPr>
        <p:spPr bwMode="auto">
          <a:xfrm>
            <a:off x="1128990" y="3935517"/>
            <a:ext cx="383643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35" name="TextBox 34">
            <a:extLst>
              <a:ext uri="{FF2B5EF4-FFF2-40B4-BE49-F238E27FC236}">
                <a16:creationId xmlns:a16="http://schemas.microsoft.com/office/drawing/2014/main" id="{6932669B-0D4A-CC4B-AE37-A31827DA55FC}"/>
              </a:ext>
            </a:extLst>
          </p:cNvPr>
          <p:cNvSpPr txBox="1"/>
          <p:nvPr userDrawn="1"/>
        </p:nvSpPr>
        <p:spPr>
          <a:xfrm>
            <a:off x="0" y="5047778"/>
            <a:ext cx="6094412"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4303BC20-06AC-B74B-8CDE-5C730FE91818}"/>
              </a:ext>
            </a:extLst>
          </p:cNvPr>
          <p:cNvSpPr>
            <a:spLocks/>
          </p:cNvSpPr>
          <p:nvPr userDrawn="1"/>
        </p:nvSpPr>
        <p:spPr bwMode="auto">
          <a:xfrm>
            <a:off x="8099284" y="520917"/>
            <a:ext cx="208467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37" name="TextBox 36">
            <a:extLst>
              <a:ext uri="{FF2B5EF4-FFF2-40B4-BE49-F238E27FC236}">
                <a16:creationId xmlns:a16="http://schemas.microsoft.com/office/drawing/2014/main" id="{1E7A28AD-5C0A-BC48-A5A6-F83AB814A874}"/>
              </a:ext>
            </a:extLst>
          </p:cNvPr>
          <p:cNvSpPr txBox="1"/>
          <p:nvPr userDrawn="1"/>
        </p:nvSpPr>
        <p:spPr>
          <a:xfrm>
            <a:off x="6815073" y="1701535"/>
            <a:ext cx="4653094" cy="830997"/>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38" name="Straight Connector 37">
            <a:extLst>
              <a:ext uri="{FF2B5EF4-FFF2-40B4-BE49-F238E27FC236}">
                <a16:creationId xmlns:a16="http://schemas.microsoft.com/office/drawing/2014/main" id="{6BEDBFB8-7978-B147-9A89-C96E19E75314}"/>
              </a:ext>
            </a:extLst>
          </p:cNvPr>
          <p:cNvCxnSpPr>
            <a:cxnSpLocks/>
          </p:cNvCxnSpPr>
          <p:nvPr userDrawn="1"/>
        </p:nvCxnSpPr>
        <p:spPr>
          <a:xfrm>
            <a:off x="8846192" y="1429256"/>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C4B24F3-0929-FA45-839B-577AD3727033}"/>
              </a:ext>
            </a:extLst>
          </p:cNvPr>
          <p:cNvSpPr>
            <a:spLocks/>
          </p:cNvSpPr>
          <p:nvPr userDrawn="1"/>
        </p:nvSpPr>
        <p:spPr bwMode="auto">
          <a:xfrm>
            <a:off x="8081877" y="3938819"/>
            <a:ext cx="2119491"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40" name="TextBox 39">
            <a:extLst>
              <a:ext uri="{FF2B5EF4-FFF2-40B4-BE49-F238E27FC236}">
                <a16:creationId xmlns:a16="http://schemas.microsoft.com/office/drawing/2014/main" id="{F1C4F12E-DDFB-4249-B201-62ACD020624A}"/>
              </a:ext>
            </a:extLst>
          </p:cNvPr>
          <p:cNvSpPr txBox="1"/>
          <p:nvPr userDrawn="1"/>
        </p:nvSpPr>
        <p:spPr>
          <a:xfrm>
            <a:off x="6862197" y="5047778"/>
            <a:ext cx="4558851" cy="1077218"/>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IN WHICH TO BECOME AND REMAIN A TEACHER AND LEADER FOR ALL</a:t>
            </a:r>
          </a:p>
        </p:txBody>
      </p:sp>
      <p:cxnSp>
        <p:nvCxnSpPr>
          <p:cNvPr id="41" name="Straight Connector 40">
            <a:extLst>
              <a:ext uri="{FF2B5EF4-FFF2-40B4-BE49-F238E27FC236}">
                <a16:creationId xmlns:a16="http://schemas.microsoft.com/office/drawing/2014/main" id="{915FD507-155D-424B-AA16-C5DA54F93574}"/>
              </a:ext>
            </a:extLst>
          </p:cNvPr>
          <p:cNvCxnSpPr>
            <a:cxnSpLocks/>
          </p:cNvCxnSpPr>
          <p:nvPr userDrawn="1"/>
        </p:nvCxnSpPr>
        <p:spPr>
          <a:xfrm>
            <a:off x="8846192"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6DD75CB-D124-A44A-B44B-691364141E7E}"/>
              </a:ext>
            </a:extLst>
          </p:cNvPr>
          <p:cNvSpPr txBox="1"/>
          <p:nvPr userDrawn="1"/>
        </p:nvSpPr>
        <p:spPr>
          <a:xfrm>
            <a:off x="2119817" y="2250793"/>
            <a:ext cx="2869175" cy="230832"/>
          </a:xfrm>
          <a:prstGeom prst="rect">
            <a:avLst/>
          </a:prstGeom>
          <a:noFill/>
        </p:spPr>
        <p:txBody>
          <a:bodyPr wrap="square" rtlCol="0">
            <a:spAutoFit/>
          </a:bodyPr>
          <a:lstStyle/>
          <a:p>
            <a:r>
              <a:rPr lang="en-US" sz="900">
                <a:solidFill>
                  <a:schemeClr val="bg1"/>
                </a:solidFill>
              </a:rPr>
              <a:t>We will set all students on a path to success. </a:t>
            </a:r>
          </a:p>
        </p:txBody>
      </p:sp>
      <p:cxnSp>
        <p:nvCxnSpPr>
          <p:cNvPr id="44" name="Straight Connector 43">
            <a:extLst>
              <a:ext uri="{FF2B5EF4-FFF2-40B4-BE49-F238E27FC236}">
                <a16:creationId xmlns:a16="http://schemas.microsoft.com/office/drawing/2014/main" id="{467334A8-8ECF-1449-8FEF-00FFD7F2BA1B}"/>
              </a:ext>
            </a:extLst>
          </p:cNvPr>
          <p:cNvCxnSpPr>
            <a:cxnSpLocks/>
          </p:cNvCxnSpPr>
          <p:nvPr userDrawn="1"/>
        </p:nvCxnSpPr>
        <p:spPr>
          <a:xfrm>
            <a:off x="0" y="3429000"/>
            <a:ext cx="121888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7D769F5-12CD-A74D-A23F-2735AB2FE7F6}"/>
              </a:ext>
            </a:extLst>
          </p:cNvPr>
          <p:cNvCxnSpPr>
            <a:cxnSpLocks/>
          </p:cNvCxnSpPr>
          <p:nvPr userDrawn="1"/>
        </p:nvCxnSpPr>
        <p:spPr>
          <a:xfrm>
            <a:off x="6094412"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11">
            <a:extLst>
              <a:ext uri="{FF2B5EF4-FFF2-40B4-BE49-F238E27FC236}">
                <a16:creationId xmlns:a16="http://schemas.microsoft.com/office/drawing/2014/main" id="{52AFA4BF-E05E-BA78-9504-F73F63FC1E33}"/>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1512352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ndations">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945B41F-54CB-F44B-86AF-47A81E3B5799}"/>
              </a:ext>
            </a:extLst>
          </p:cNvPr>
          <p:cNvSpPr/>
          <p:nvPr userDrawn="1"/>
        </p:nvSpPr>
        <p:spPr>
          <a:xfrm flipH="1">
            <a:off x="0"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A8C4CAB1-48DD-4145-A58B-E75AA77C456E}"/>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A6CA50DD-94CC-1747-81CC-A2A1F4068EC6}"/>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5882832"/>
            <a:ext cx="914400" cy="914400"/>
          </a:xfrm>
          <a:prstGeom prst="rect">
            <a:avLst/>
          </a:prstGeom>
        </p:spPr>
      </p:pic>
      <p:sp>
        <p:nvSpPr>
          <p:cNvPr id="2" name="Title 1">
            <a:extLst>
              <a:ext uri="{FF2B5EF4-FFF2-40B4-BE49-F238E27FC236}">
                <a16:creationId xmlns:a16="http://schemas.microsoft.com/office/drawing/2014/main" id="{09B99DA5-F5B6-553B-A77A-388096A21E6F}"/>
              </a:ext>
            </a:extLst>
          </p:cNvPr>
          <p:cNvSpPr>
            <a:spLocks noGrp="1"/>
          </p:cNvSpPr>
          <p:nvPr>
            <p:ph type="title"/>
          </p:nvPr>
        </p:nvSpPr>
        <p:spPr>
          <a:xfrm>
            <a:off x="507868" y="228600"/>
            <a:ext cx="9669802" cy="1208314"/>
          </a:xfrm>
        </p:spPr>
        <p:txBody>
          <a:bodyPr/>
          <a:lstStyle/>
          <a:p>
            <a:r>
              <a:rPr lang="en-US"/>
              <a:t>Click to edit Master title style</a:t>
            </a:r>
          </a:p>
        </p:txBody>
      </p:sp>
      <p:sp>
        <p:nvSpPr>
          <p:cNvPr id="7" name="TextBox 6">
            <a:extLst>
              <a:ext uri="{FF2B5EF4-FFF2-40B4-BE49-F238E27FC236}">
                <a16:creationId xmlns:a16="http://schemas.microsoft.com/office/drawing/2014/main" id="{00AB2C80-6AE6-8887-6373-D7C68FBDAD53}"/>
              </a:ext>
            </a:extLst>
          </p:cNvPr>
          <p:cNvSpPr txBox="1"/>
          <p:nvPr userDrawn="1"/>
        </p:nvSpPr>
        <p:spPr>
          <a:xfrm>
            <a:off x="1175002" y="6132172"/>
            <a:ext cx="5309170" cy="646203"/>
          </a:xfrm>
          <a:prstGeom prst="rect">
            <a:avLst/>
          </a:prstGeom>
          <a:noFill/>
        </p:spPr>
        <p:txBody>
          <a:bodyPr wrap="square" rtlCol="0">
            <a:spAutoFit/>
          </a:bodyPr>
          <a:lstStyle/>
          <a:p>
            <a:pPr algn="l"/>
            <a:r>
              <a:rPr lang="en-US" sz="3599" b="0" spc="300">
                <a:solidFill>
                  <a:schemeClr val="accent6"/>
                </a:solidFill>
                <a:latin typeface="Open Sans" panose="020B0606030504020204" pitchFamily="34" charset="0"/>
                <a:ea typeface="Open Sans" panose="020B0606030504020204" pitchFamily="34" charset="0"/>
                <a:cs typeface="Open Sans" panose="020B0606030504020204" pitchFamily="34" charset="0"/>
              </a:rPr>
              <a:t>SUPPORTING WORK</a:t>
            </a:r>
          </a:p>
        </p:txBody>
      </p:sp>
      <p:pic>
        <p:nvPicPr>
          <p:cNvPr id="10" name="Picture 9">
            <a:extLst>
              <a:ext uri="{FF2B5EF4-FFF2-40B4-BE49-F238E27FC236}">
                <a16:creationId xmlns:a16="http://schemas.microsoft.com/office/drawing/2014/main" id="{00602695-0848-208F-6601-602341F55B9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92526" y="228600"/>
            <a:ext cx="1511317" cy="943089"/>
          </a:xfrm>
          <a:prstGeom prst="rect">
            <a:avLst/>
          </a:prstGeom>
        </p:spPr>
      </p:pic>
    </p:spTree>
    <p:extLst>
      <p:ext uri="{BB962C8B-B14F-4D97-AF65-F5344CB8AC3E}">
        <p14:creationId xmlns:p14="http://schemas.microsoft.com/office/powerpoint/2010/main" val="4172617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673E2B-F1DE-D946-A7C2-90F78908CE53}"/>
              </a:ext>
            </a:extLst>
          </p:cNvPr>
          <p:cNvGrpSpPr/>
          <p:nvPr userDrawn="1"/>
        </p:nvGrpSpPr>
        <p:grpSpPr>
          <a:xfrm rot="16200000">
            <a:off x="-1272916" y="3199707"/>
            <a:ext cx="6858000" cy="458586"/>
            <a:chOff x="0" y="6170814"/>
            <a:chExt cx="12188825" cy="458586"/>
          </a:xfrm>
        </p:grpSpPr>
        <p:sp>
          <p:nvSpPr>
            <p:cNvPr id="9" name="Rectangle 8">
              <a:extLst>
                <a:ext uri="{FF2B5EF4-FFF2-40B4-BE49-F238E27FC236}">
                  <a16:creationId xmlns:a16="http://schemas.microsoft.com/office/drawing/2014/main" id="{601C6AE5-6C82-A34E-9C2F-8FE717E975F0}"/>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DFF7B2-B96F-E049-81A7-045142510EA6}"/>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54184-220A-A146-B4E9-0C730F433DB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2" name="Title Placeholder 1">
            <a:extLst>
              <a:ext uri="{FF2B5EF4-FFF2-40B4-BE49-F238E27FC236}">
                <a16:creationId xmlns:a16="http://schemas.microsoft.com/office/drawing/2014/main" id="{BE56A7AD-B524-8F4E-964F-304BB1BE56DC}"/>
              </a:ext>
            </a:extLst>
          </p:cNvPr>
          <p:cNvSpPr>
            <a:spLocks noGrp="1"/>
          </p:cNvSpPr>
          <p:nvPr>
            <p:ph type="title"/>
          </p:nvPr>
        </p:nvSpPr>
        <p:spPr>
          <a:xfrm>
            <a:off x="2665537" y="228600"/>
            <a:ext cx="90471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4" name="Content Placeholder 4">
            <a:extLst>
              <a:ext uri="{FF2B5EF4-FFF2-40B4-BE49-F238E27FC236}">
                <a16:creationId xmlns:a16="http://schemas.microsoft.com/office/drawing/2014/main" id="{CAD296F8-2F26-6248-B8FB-B6E8D2CD0573}"/>
              </a:ext>
            </a:extLst>
          </p:cNvPr>
          <p:cNvSpPr>
            <a:spLocks noGrp="1"/>
          </p:cNvSpPr>
          <p:nvPr>
            <p:ph sz="quarter" idx="12"/>
          </p:nvPr>
        </p:nvSpPr>
        <p:spPr>
          <a:xfrm>
            <a:off x="2665412" y="1531917"/>
            <a:ext cx="9047164"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 name="Picture Placeholder 3">
            <a:extLst>
              <a:ext uri="{FF2B5EF4-FFF2-40B4-BE49-F238E27FC236}">
                <a16:creationId xmlns:a16="http://schemas.microsoft.com/office/drawing/2014/main" id="{079C10EB-00BD-F440-BC51-26A2EF457023}"/>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grpSp>
        <p:nvGrpSpPr>
          <p:cNvPr id="2" name="Group 1">
            <a:extLst>
              <a:ext uri="{FF2B5EF4-FFF2-40B4-BE49-F238E27FC236}">
                <a16:creationId xmlns:a16="http://schemas.microsoft.com/office/drawing/2014/main" id="{BBB82FA9-D576-D1D3-EB59-F69C58A8A964}"/>
              </a:ext>
            </a:extLst>
          </p:cNvPr>
          <p:cNvGrpSpPr/>
          <p:nvPr userDrawn="1"/>
        </p:nvGrpSpPr>
        <p:grpSpPr>
          <a:xfrm>
            <a:off x="8528034" y="6106160"/>
            <a:ext cx="3210027" cy="196444"/>
            <a:chOff x="6927228" y="7552706"/>
            <a:chExt cx="5016271" cy="227062"/>
          </a:xfrm>
        </p:grpSpPr>
        <p:sp>
          <p:nvSpPr>
            <p:cNvPr id="3" name="Oval 2">
              <a:extLst>
                <a:ext uri="{FF2B5EF4-FFF2-40B4-BE49-F238E27FC236}">
                  <a16:creationId xmlns:a16="http://schemas.microsoft.com/office/drawing/2014/main" id="{8E13609B-3938-2062-DC23-24402D29AD9C}"/>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 name="Oval 3">
              <a:extLst>
                <a:ext uri="{FF2B5EF4-FFF2-40B4-BE49-F238E27FC236}">
                  <a16:creationId xmlns:a16="http://schemas.microsoft.com/office/drawing/2014/main" id="{247702AA-339B-E49F-5034-C79229B6DA1A}"/>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0EC4150D-8893-044A-CAB5-82B3FFB5B5D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 name="Oval 5">
              <a:extLst>
                <a:ext uri="{FF2B5EF4-FFF2-40B4-BE49-F238E27FC236}">
                  <a16:creationId xmlns:a16="http://schemas.microsoft.com/office/drawing/2014/main" id="{4DF89842-448B-A75E-6D94-356FC110ACF5}"/>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a:extLst>
                <a:ext uri="{FF2B5EF4-FFF2-40B4-BE49-F238E27FC236}">
                  <a16:creationId xmlns:a16="http://schemas.microsoft.com/office/drawing/2014/main" id="{5B989901-5D8D-D7F1-8C73-96BDB2C279E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D4E6C3FF-09CF-FCC5-F819-AB10FD7960F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0CCFAFB6-8B37-95AA-24EF-BB1C1FB3C93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DD7FEFF3-FB6D-A7EF-FAEC-88C60C7CABE7}"/>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B5014327-7C6A-E6B3-D9B7-4A02A60B8CB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504882F-9DBE-185C-F3EE-94CF79AC0FFA}"/>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0AAD3ADD-2F79-FC5D-6CE3-96FFB178010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6F4063E9-8863-5AB7-D6C9-36728852F3F5}"/>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2F22D429-4CBD-082E-2E5C-CD7CBA6389CE}"/>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B7098DB3-506A-8CEB-51BE-8558444F8403}"/>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7A3F52C7-D4C8-EC29-7FB5-991F16F4C517}"/>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FEDBEFD9-8A60-E420-5162-21888993630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6EA6C269-F0DE-B6A8-06C6-8FAF7DD693FF}"/>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0AF58527-3FA7-91BC-2351-30BD99F9CDDD}"/>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5204CD7F-1E8F-B365-0B41-7942E3E38755}"/>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9B5201B1-BCAD-B1A5-4533-05AE24C94900}"/>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DF01DFB5-EDE0-5B96-0B42-EE197D3278C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85754732-106D-D371-FAA2-067CB844CDC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D178E087-6D79-4C60-FC49-18346A672D2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E8A0DB7F-A9AD-EBF4-89FE-0EAA5ED98B7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BF988A40-AA8E-1834-9598-9800AC736DF8}"/>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190B9D75-57F0-527A-C40A-C5690925F2C5}"/>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B1A4445F-A2E4-8918-0ACF-42545AFDF01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D2C1E781-D019-D641-9047-10BAFA4E66D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FC9EB9EF-1D48-8148-6570-5A9DC6B4BF2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E2FD2E88-CDF7-E545-9682-A7CF47113DA0}"/>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5040441C-16C9-4314-45C3-D58BBBC07E6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B41F9105-C549-C0D8-4244-9D91AC44A5B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1CA2E5E1-011F-4712-8702-F0C03DFC13DD}"/>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B619AD74-D8F8-E36A-758B-1DB1EDA01ED2}"/>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87512BC4-BC3A-B63E-0AE6-6BFB84024C07}"/>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3B1889C-599D-AB4D-51EE-12951DB849A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BBB160E-D03C-153E-E296-27859AF4EB11}"/>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136B0DE8-D0A0-CC3E-C572-82400CB1215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FEBB4986-C05D-545A-0791-9F64A01B78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D7DE3897-4FD0-1A03-E581-F13BA1AFEB38}"/>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8711616E-B0AE-DA4B-0E7C-E006542DEC8F}"/>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091056C8-D6A2-230D-811C-F2E6CA4827E3}"/>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F0A9774C-B0A6-A26D-A2B5-AFA2D29BCCF9}"/>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6159A600-34B4-566D-4E14-CC214C90CBC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29D97F48-41BA-3B8F-19F2-25547D98DD0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2E4013FC-4B75-E77C-D252-06666DCAC094}"/>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1BBF0F1E-BDE4-17EE-73DA-53F66B154150}"/>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9A2E3AD3-96D2-5562-46A7-89AB2193744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1256418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814912-9EAF-4346-926C-B51428900FFA}"/>
              </a:ext>
            </a:extLst>
          </p:cNvPr>
          <p:cNvSpPr>
            <a:spLocks noGrp="1"/>
          </p:cNvSpPr>
          <p:nvPr>
            <p:ph type="pic" sz="quarter" idx="10"/>
          </p:nvPr>
        </p:nvSpPr>
        <p:spPr>
          <a:xfrm>
            <a:off x="7007225" y="0"/>
            <a:ext cx="5181600"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614080F5-2767-0E40-93F1-EADF6F3F72A1}"/>
              </a:ext>
            </a:extLst>
          </p:cNvPr>
          <p:cNvGrpSpPr/>
          <p:nvPr userDrawn="1"/>
        </p:nvGrpSpPr>
        <p:grpSpPr>
          <a:xfrm rot="16200000">
            <a:off x="3226240" y="3199707"/>
            <a:ext cx="6858000" cy="458586"/>
            <a:chOff x="0" y="6170814"/>
            <a:chExt cx="12188825" cy="458586"/>
          </a:xfrm>
        </p:grpSpPr>
        <p:sp>
          <p:nvSpPr>
            <p:cNvPr id="6" name="Rectangle 5">
              <a:extLst>
                <a:ext uri="{FF2B5EF4-FFF2-40B4-BE49-F238E27FC236}">
                  <a16:creationId xmlns:a16="http://schemas.microsoft.com/office/drawing/2014/main" id="{4B205986-3ABF-7D40-8499-0D43ECEE93E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8C1B07-7A1F-8749-9800-562E303C1C8C}"/>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72E40A-BB33-554E-8E17-4B0F743DD49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52B2F9D-EA4A-A946-AEC9-E08A0C483C17}"/>
              </a:ext>
            </a:extLst>
          </p:cNvPr>
          <p:cNvSpPr>
            <a:spLocks noGrp="1"/>
          </p:cNvSpPr>
          <p:nvPr>
            <p:ph type="title"/>
          </p:nvPr>
        </p:nvSpPr>
        <p:spPr>
          <a:xfrm>
            <a:off x="633534" y="228600"/>
            <a:ext cx="5460878" cy="1208314"/>
          </a:xfrm>
        </p:spPr>
        <p:txBody>
          <a:bodyPr/>
          <a:lstStyle/>
          <a:p>
            <a:r>
              <a:rPr lang="en-US"/>
              <a:t>Click to edit Master title style</a:t>
            </a:r>
          </a:p>
        </p:txBody>
      </p:sp>
      <p:sp>
        <p:nvSpPr>
          <p:cNvPr id="21" name="Text Placeholder 6">
            <a:extLst>
              <a:ext uri="{FF2B5EF4-FFF2-40B4-BE49-F238E27FC236}">
                <a16:creationId xmlns:a16="http://schemas.microsoft.com/office/drawing/2014/main" id="{F2D5930A-0BA7-8149-A1AB-61D9005E3E6C}"/>
              </a:ext>
            </a:extLst>
          </p:cNvPr>
          <p:cNvSpPr>
            <a:spLocks noGrp="1"/>
          </p:cNvSpPr>
          <p:nvPr>
            <p:ph type="body" sz="quarter" idx="11"/>
          </p:nvPr>
        </p:nvSpPr>
        <p:spPr>
          <a:xfrm>
            <a:off x="633534" y="1531919"/>
            <a:ext cx="5460878"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1">
            <a:extLst>
              <a:ext uri="{FF2B5EF4-FFF2-40B4-BE49-F238E27FC236}">
                <a16:creationId xmlns:a16="http://schemas.microsoft.com/office/drawing/2014/main" id="{34F7E5B8-205A-957D-3664-018EA6E80E7B}"/>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242897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3" name="Rectangle 2"/>
          <p:cNvSpPr/>
          <p:nvPr userDrawn="1"/>
        </p:nvSpPr>
        <p:spPr>
          <a:xfrm>
            <a:off x="0"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09E3FBC9-6C0B-004F-AE00-05853C3DF5B8}"/>
              </a:ext>
            </a:extLst>
          </p:cNvPr>
          <p:cNvSpPr>
            <a:spLocks noGrp="1"/>
          </p:cNvSpPr>
          <p:nvPr>
            <p:ph type="pic" sz="quarter" idx="10"/>
          </p:nvPr>
        </p:nvSpPr>
        <p:spPr>
          <a:xfrm>
            <a:off x="0" y="0"/>
            <a:ext cx="3732213" cy="6858000"/>
          </a:xfrm>
          <a:pattFill prst="pct5">
            <a:fgClr>
              <a:schemeClr val="tx2"/>
            </a:fgClr>
            <a:bgClr>
              <a:schemeClr val="accent2"/>
            </a:bgClr>
          </a:patt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C3ABCF23-3149-9C43-B789-074700B153D7}"/>
              </a:ext>
            </a:extLst>
          </p:cNvPr>
          <p:cNvGrpSpPr/>
          <p:nvPr userDrawn="1"/>
        </p:nvGrpSpPr>
        <p:grpSpPr>
          <a:xfrm rot="16200000">
            <a:off x="837305" y="3199707"/>
            <a:ext cx="6858000" cy="458586"/>
            <a:chOff x="0" y="6170814"/>
            <a:chExt cx="12188825" cy="458586"/>
          </a:xfrm>
        </p:grpSpPr>
        <p:sp>
          <p:nvSpPr>
            <p:cNvPr id="6" name="Rectangle 5">
              <a:extLst>
                <a:ext uri="{FF2B5EF4-FFF2-40B4-BE49-F238E27FC236}">
                  <a16:creationId xmlns:a16="http://schemas.microsoft.com/office/drawing/2014/main" id="{1895F846-6F7C-6247-BAFD-365BDB86C733}"/>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9BB4C2-476C-4E49-B11D-0F2D32B86F4B}"/>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9D3C85-A57E-DB4A-9A36-C392D30A0D8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366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E378850-31BD-394C-9D03-7C241ED38CE4}"/>
              </a:ext>
            </a:extLst>
          </p:cNvPr>
          <p:cNvGrpSpPr/>
          <p:nvPr userDrawn="1"/>
        </p:nvGrpSpPr>
        <p:grpSpPr>
          <a:xfrm rot="16200000">
            <a:off x="-1645118" y="4533206"/>
            <a:ext cx="4191003" cy="458586"/>
            <a:chOff x="0" y="6170814"/>
            <a:chExt cx="12188825" cy="458586"/>
          </a:xfrm>
        </p:grpSpPr>
        <p:sp>
          <p:nvSpPr>
            <p:cNvPr id="16" name="Rectangle 15">
              <a:extLst>
                <a:ext uri="{FF2B5EF4-FFF2-40B4-BE49-F238E27FC236}">
                  <a16:creationId xmlns:a16="http://schemas.microsoft.com/office/drawing/2014/main" id="{5CEE3CC4-0BA7-A540-BE31-114A39C2ED44}"/>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A21B3-E727-A548-9D5F-55D6F2D91AF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1D408C-F4DE-FD4B-B55F-9CB6825C3B94}"/>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31CDA9E0-12DC-DE43-9456-80E8FDC3CD73}"/>
              </a:ext>
            </a:extLst>
          </p:cNvPr>
          <p:cNvSpPr/>
          <p:nvPr userDrawn="1"/>
        </p:nvSpPr>
        <p:spPr>
          <a:xfrm>
            <a:off x="1" y="0"/>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icture Placeholder 3">
            <a:extLst>
              <a:ext uri="{FF2B5EF4-FFF2-40B4-BE49-F238E27FC236}">
                <a16:creationId xmlns:a16="http://schemas.microsoft.com/office/drawing/2014/main" id="{BC06C8C0-10E5-AE40-AA72-66BAC2BD7782}"/>
              </a:ext>
            </a:extLst>
          </p:cNvPr>
          <p:cNvSpPr>
            <a:spLocks noGrp="1"/>
          </p:cNvSpPr>
          <p:nvPr>
            <p:ph type="pic" sz="quarter" idx="11"/>
          </p:nvPr>
        </p:nvSpPr>
        <p:spPr>
          <a:xfrm>
            <a:off x="0" y="0"/>
            <a:ext cx="12188952" cy="2667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980970" y="3009050"/>
            <a:ext cx="1056465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980969" y="4312370"/>
            <a:ext cx="8123273" cy="2101682"/>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21" name="Picture 20">
            <a:extLst>
              <a:ext uri="{FF2B5EF4-FFF2-40B4-BE49-F238E27FC236}">
                <a16:creationId xmlns:a16="http://schemas.microsoft.com/office/drawing/2014/main" id="{ED0AD15F-FDAC-A947-937F-1300A3D403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065" y="5658380"/>
            <a:ext cx="1586983" cy="627866"/>
          </a:xfrm>
          <a:prstGeom prst="rect">
            <a:avLst/>
          </a:prstGeom>
        </p:spPr>
      </p:pic>
    </p:spTree>
    <p:extLst>
      <p:ext uri="{BB962C8B-B14F-4D97-AF65-F5344CB8AC3E}">
        <p14:creationId xmlns:p14="http://schemas.microsoft.com/office/powerpoint/2010/main" val="1945183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7868" y="1531919"/>
            <a:ext cx="11071516"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4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683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 Placeholder 11">
            <a:extLst>
              <a:ext uri="{FF2B5EF4-FFF2-40B4-BE49-F238E27FC236}">
                <a16:creationId xmlns:a16="http://schemas.microsoft.com/office/drawing/2014/main" id="{2C9220F1-E0A6-719C-235A-1A655211AEB1}"/>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913060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Exampl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CC23F9-032D-C649-8221-A5E85B501A32}"/>
              </a:ext>
            </a:extLst>
          </p:cNvPr>
          <p:cNvSpPr>
            <a:spLocks noGrp="1"/>
          </p:cNvSpPr>
          <p:nvPr>
            <p:ph type="title"/>
          </p:nvPr>
        </p:nvSpPr>
        <p:spPr>
          <a:xfrm>
            <a:off x="507868" y="228600"/>
            <a:ext cx="11071516" cy="1208314"/>
          </a:xfrm>
        </p:spPr>
        <p:txBody>
          <a:bodyPr/>
          <a:lstStyle/>
          <a:p>
            <a:r>
              <a:rPr lang="en-US"/>
              <a:t>Click to edit Master title style</a:t>
            </a:r>
          </a:p>
        </p:txBody>
      </p:sp>
      <p:graphicFrame>
        <p:nvGraphicFramePr>
          <p:cNvPr id="4" name="Chart 3" descr="Bar chart">
            <a:extLst>
              <a:ext uri="{FF2B5EF4-FFF2-40B4-BE49-F238E27FC236}">
                <a16:creationId xmlns:a16="http://schemas.microsoft.com/office/drawing/2014/main" id="{7E18F1CB-D3FC-5449-BF60-5D6EFDB60459}"/>
              </a:ext>
            </a:extLst>
          </p:cNvPr>
          <p:cNvGraphicFramePr/>
          <p:nvPr userDrawn="1">
            <p:extLst>
              <p:ext uri="{D42A27DB-BD31-4B8C-83A1-F6EECF244321}">
                <p14:modId xmlns:p14="http://schemas.microsoft.com/office/powerpoint/2010/main" val="2585361098"/>
              </p:ext>
            </p:extLst>
          </p:nvPr>
        </p:nvGraphicFramePr>
        <p:xfrm>
          <a:off x="499776" y="1585082"/>
          <a:ext cx="7232114" cy="5167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Chart">
            <a:extLst>
              <a:ext uri="{FF2B5EF4-FFF2-40B4-BE49-F238E27FC236}">
                <a16:creationId xmlns:a16="http://schemas.microsoft.com/office/drawing/2014/main" id="{6E0F6DF5-7B1C-3644-A508-4E0A5F229ED4}"/>
              </a:ext>
            </a:extLst>
          </p:cNvPr>
          <p:cNvGraphicFramePr/>
          <p:nvPr userDrawn="1">
            <p:extLst>
              <p:ext uri="{D42A27DB-BD31-4B8C-83A1-F6EECF244321}">
                <p14:modId xmlns:p14="http://schemas.microsoft.com/office/powerpoint/2010/main" val="1513787116"/>
              </p:ext>
            </p:extLst>
          </p:nvPr>
        </p:nvGraphicFramePr>
        <p:xfrm>
          <a:off x="9057678" y="198786"/>
          <a:ext cx="2377118" cy="380605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descr="chart example">
            <a:extLst>
              <a:ext uri="{FF2B5EF4-FFF2-40B4-BE49-F238E27FC236}">
                <a16:creationId xmlns:a16="http://schemas.microsoft.com/office/drawing/2014/main" id="{ECA461BE-E978-2543-BF52-CFEF86F0DA80}"/>
              </a:ext>
            </a:extLst>
          </p:cNvPr>
          <p:cNvGrpSpPr/>
          <p:nvPr userDrawn="1"/>
        </p:nvGrpSpPr>
        <p:grpSpPr>
          <a:xfrm>
            <a:off x="8873550" y="3856826"/>
            <a:ext cx="2745372" cy="2175630"/>
            <a:chOff x="585216" y="1597307"/>
            <a:chExt cx="4675916" cy="2314082"/>
          </a:xfrm>
        </p:grpSpPr>
        <p:sp>
          <p:nvSpPr>
            <p:cNvPr id="7" name="Rectangle 6">
              <a:extLst>
                <a:ext uri="{FF2B5EF4-FFF2-40B4-BE49-F238E27FC236}">
                  <a16:creationId xmlns:a16="http://schemas.microsoft.com/office/drawing/2014/main" id="{1E96A288-41B6-1946-B658-56825632016A}"/>
                </a:ext>
              </a:extLst>
            </p:cNvPr>
            <p:cNvSpPr/>
            <p:nvPr/>
          </p:nvSpPr>
          <p:spPr bwMode="auto">
            <a:xfrm>
              <a:off x="585216" y="1597307"/>
              <a:ext cx="1101566" cy="231408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1</a:t>
              </a:r>
            </a:p>
          </p:txBody>
        </p:sp>
        <p:sp>
          <p:nvSpPr>
            <p:cNvPr id="8" name="Rectangle 7">
              <a:extLst>
                <a:ext uri="{FF2B5EF4-FFF2-40B4-BE49-F238E27FC236}">
                  <a16:creationId xmlns:a16="http://schemas.microsoft.com/office/drawing/2014/main" id="{89CCFB2C-3C85-3240-BE62-BB079485DA98}"/>
                </a:ext>
              </a:extLst>
            </p:cNvPr>
            <p:cNvSpPr/>
            <p:nvPr/>
          </p:nvSpPr>
          <p:spPr bwMode="auto">
            <a:xfrm>
              <a:off x="1776666" y="2233913"/>
              <a:ext cx="1101566" cy="167747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2</a:t>
              </a:r>
            </a:p>
          </p:txBody>
        </p:sp>
        <p:sp>
          <p:nvSpPr>
            <p:cNvPr id="9" name="Rectangle 8">
              <a:extLst>
                <a:ext uri="{FF2B5EF4-FFF2-40B4-BE49-F238E27FC236}">
                  <a16:creationId xmlns:a16="http://schemas.microsoft.com/office/drawing/2014/main" id="{7B94FDE2-1D2A-6D49-ADA7-2C1DEE8398D0}"/>
                </a:ext>
              </a:extLst>
            </p:cNvPr>
            <p:cNvSpPr/>
            <p:nvPr/>
          </p:nvSpPr>
          <p:spPr bwMode="auto">
            <a:xfrm>
              <a:off x="2968116" y="3067291"/>
              <a:ext cx="1101566" cy="844098"/>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3</a:t>
              </a:r>
            </a:p>
          </p:txBody>
        </p:sp>
        <p:sp>
          <p:nvSpPr>
            <p:cNvPr id="10" name="Rectangle 9">
              <a:extLst>
                <a:ext uri="{FF2B5EF4-FFF2-40B4-BE49-F238E27FC236}">
                  <a16:creationId xmlns:a16="http://schemas.microsoft.com/office/drawing/2014/main" id="{8AF5AF01-1CE0-444E-9ACC-370C42386EE7}"/>
                </a:ext>
              </a:extLst>
            </p:cNvPr>
            <p:cNvSpPr/>
            <p:nvPr/>
          </p:nvSpPr>
          <p:spPr bwMode="auto">
            <a:xfrm>
              <a:off x="4159566" y="3530278"/>
              <a:ext cx="1101566" cy="381110"/>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Open Sans" panose="020B0606030504020204" pitchFamily="34" charset="0"/>
                  <a:ea typeface="+mn-ea"/>
                  <a:cs typeface="+mn-cs"/>
                </a:rPr>
                <a:t>4</a:t>
              </a:r>
            </a:p>
          </p:txBody>
        </p:sp>
      </p:grpSp>
    </p:spTree>
    <p:extLst>
      <p:ext uri="{BB962C8B-B14F-4D97-AF65-F5344CB8AC3E}">
        <p14:creationId xmlns:p14="http://schemas.microsoft.com/office/powerpoint/2010/main" val="3809951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sp>
        <p:nvSpPr>
          <p:cNvPr id="29" name="Right Triangle 28">
            <a:extLst>
              <a:ext uri="{FF2B5EF4-FFF2-40B4-BE49-F238E27FC236}">
                <a16:creationId xmlns:a16="http://schemas.microsoft.com/office/drawing/2014/main" id="{42CBF4D8-9553-C541-8755-8ED89563E0A3}"/>
              </a:ext>
            </a:extLst>
          </p:cNvPr>
          <p:cNvSpPr/>
          <p:nvPr userDrawn="1"/>
        </p:nvSpPr>
        <p:spPr>
          <a:xfrm flipH="1">
            <a:off x="5278582" y="0"/>
            <a:ext cx="4057793" cy="68580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4587F7-C138-C246-B8DA-7FD77884A9FA}"/>
              </a:ext>
            </a:extLst>
          </p:cNvPr>
          <p:cNvSpPr/>
          <p:nvPr userDrawn="1"/>
        </p:nvSpPr>
        <p:spPr>
          <a:xfrm>
            <a:off x="9336375" y="0"/>
            <a:ext cx="28524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739E624-5E93-0D40-9F2E-8142DF2F1E99}"/>
              </a:ext>
            </a:extLst>
          </p:cNvPr>
          <p:cNvSpPr/>
          <p:nvPr userDrawn="1"/>
        </p:nvSpPr>
        <p:spPr>
          <a:xfrm>
            <a:off x="6297361" y="1905001"/>
            <a:ext cx="5586544" cy="4596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56F5E18-B513-F447-A082-DD28AB8845FC}"/>
              </a:ext>
            </a:extLst>
          </p:cNvPr>
          <p:cNvSpPr txBox="1"/>
          <p:nvPr userDrawn="1"/>
        </p:nvSpPr>
        <p:spPr>
          <a:xfrm>
            <a:off x="507868" y="1915775"/>
            <a:ext cx="5586544" cy="5139869"/>
          </a:xfrm>
          <a:prstGeom prst="rect">
            <a:avLst/>
          </a:prstGeom>
          <a:noFill/>
        </p:spPr>
        <p:txBody>
          <a:bodyPr wrap="square" rtlCol="0">
            <a:spAutoFit/>
          </a:bodyPr>
          <a:lstStyle/>
          <a:p>
            <a:r>
              <a:rPr lang="en-US" sz="3200" b="1"/>
              <a:t>TDOE Approved PPT Fonts</a:t>
            </a:r>
          </a:p>
          <a:p>
            <a:endParaRPr lang="en-US" b="1"/>
          </a:p>
          <a:p>
            <a:r>
              <a:rPr lang="en-US" b="1">
                <a:solidFill>
                  <a:schemeClr val="accent2"/>
                </a:solidFill>
              </a:rPr>
              <a:t>Standard Headings – Serif Bold Blue</a:t>
            </a:r>
          </a:p>
          <a:p>
            <a:r>
              <a:rPr lang="en-US" sz="3600" b="1">
                <a:solidFill>
                  <a:schemeClr val="accent2"/>
                </a:solidFill>
                <a:latin typeface="Georgia" panose="02040502050405020303" pitchFamily="18" charset="0"/>
              </a:rPr>
              <a:t>Georgia Bold</a:t>
            </a:r>
          </a:p>
          <a:p>
            <a:r>
              <a:rPr lang="en-US" sz="1600" b="0" i="1">
                <a:solidFill>
                  <a:schemeClr val="accent2"/>
                </a:solidFill>
                <a:latin typeface="Georgia" panose="02040502050405020303" pitchFamily="18" charset="0"/>
              </a:rPr>
              <a:t>Safer choice for PPT - available on most computers</a:t>
            </a:r>
          </a:p>
          <a:p>
            <a:r>
              <a:rPr lang="en-US" sz="3600" b="1">
                <a:solidFill>
                  <a:schemeClr val="accent2"/>
                </a:solidFill>
                <a:latin typeface="Georgia" panose="02040502050405020303" pitchFamily="18" charset="0"/>
              </a:rPr>
              <a:t>Permian Slab Serif Bold</a:t>
            </a:r>
            <a:br>
              <a:rPr lang="en-US" sz="3600" b="1">
                <a:solidFill>
                  <a:schemeClr val="accent2"/>
                </a:solidFill>
                <a:latin typeface="Georgia" panose="02040502050405020303" pitchFamily="18" charset="0"/>
              </a:rPr>
            </a:br>
            <a:r>
              <a:rPr lang="en-US" sz="1600" b="0" i="1">
                <a:solidFill>
                  <a:schemeClr val="accent2"/>
                </a:solidFill>
                <a:latin typeface="Georgia" panose="02040502050405020303" pitchFamily="18" charset="0"/>
              </a:rPr>
              <a:t>may not be available on every computer</a:t>
            </a:r>
          </a:p>
          <a:p>
            <a:endParaRPr lang="en-US"/>
          </a:p>
          <a:p>
            <a:endParaRPr lang="en-US"/>
          </a:p>
          <a:p>
            <a:r>
              <a:rPr lang="en-US" sz="1800" b="1"/>
              <a:t>Standard Body / Bullets – Sans Serif Regular</a:t>
            </a:r>
          </a:p>
          <a:p>
            <a:r>
              <a:rPr lang="en-US" sz="2400"/>
              <a:t>Open Sans font family</a:t>
            </a:r>
          </a:p>
          <a:p>
            <a:r>
              <a:rPr lang="en-US" sz="2400">
                <a:latin typeface="Open Sans" panose="020B0606030504020204" pitchFamily="34" charset="0"/>
                <a:cs typeface="Open Sans" panose="020B0606030504020204" pitchFamily="34" charset="0"/>
              </a:rPr>
              <a:t>Arial font family</a:t>
            </a:r>
          </a:p>
          <a:p>
            <a:endParaRPr lang="en-US"/>
          </a:p>
        </p:txBody>
      </p:sp>
      <p:sp>
        <p:nvSpPr>
          <p:cNvPr id="4" name="TextBox 3">
            <a:extLst>
              <a:ext uri="{FF2B5EF4-FFF2-40B4-BE49-F238E27FC236}">
                <a16:creationId xmlns:a16="http://schemas.microsoft.com/office/drawing/2014/main" id="{33CE20FF-6924-354D-9730-5064B654CB50}"/>
              </a:ext>
            </a:extLst>
          </p:cNvPr>
          <p:cNvSpPr txBox="1"/>
          <p:nvPr userDrawn="1"/>
        </p:nvSpPr>
        <p:spPr>
          <a:xfrm>
            <a:off x="6297361" y="1905000"/>
            <a:ext cx="5586544" cy="1138773"/>
          </a:xfrm>
          <a:prstGeom prst="rect">
            <a:avLst/>
          </a:prstGeom>
          <a:noFill/>
        </p:spPr>
        <p:txBody>
          <a:bodyPr wrap="square" rtlCol="0">
            <a:spAutoFit/>
          </a:bodyPr>
          <a:lstStyle/>
          <a:p>
            <a:r>
              <a:rPr lang="en-US" sz="3200" b="1"/>
              <a:t>TDOE Approved PPT Colors</a:t>
            </a:r>
          </a:p>
          <a:p>
            <a:endParaRPr lang="en-US" b="1"/>
          </a:p>
          <a:p>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00309" y="2522220"/>
            <a:ext cx="5180648" cy="560070"/>
          </a:xfrm>
          <a:prstGeom prst="rect">
            <a:avLst/>
          </a:prstGeom>
        </p:spPr>
      </p:pic>
      <p:sp>
        <p:nvSpPr>
          <p:cNvPr id="7" name="Rectangle 6">
            <a:extLst>
              <a:ext uri="{FF2B5EF4-FFF2-40B4-BE49-F238E27FC236}">
                <a16:creationId xmlns:a16="http://schemas.microsoft.com/office/drawing/2014/main" id="{9154DF34-A7FD-094A-A1CE-D48366923B05}"/>
              </a:ext>
            </a:extLst>
          </p:cNvPr>
          <p:cNvSpPr/>
          <p:nvPr userDrawn="1"/>
        </p:nvSpPr>
        <p:spPr>
          <a:xfrm>
            <a:off x="507868" y="395823"/>
            <a:ext cx="7130478" cy="1200329"/>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a:t>
            </a:r>
            <a:br>
              <a:rPr lang="en-US" sz="3600" b="1">
                <a:solidFill>
                  <a:schemeClr val="accent2"/>
                </a:solidFill>
                <a:latin typeface="Georgia" panose="02040502050405020303" pitchFamily="18" charset="0"/>
              </a:rPr>
            </a:br>
            <a:r>
              <a:rPr lang="en-US" sz="3600" b="1">
                <a:solidFill>
                  <a:schemeClr val="accent2"/>
                </a:solidFill>
                <a:latin typeface="Georgia" panose="02040502050405020303" pitchFamily="18" charset="0"/>
              </a:rPr>
              <a:t>for Reference</a:t>
            </a:r>
          </a:p>
        </p:txBody>
      </p:sp>
      <p:sp>
        <p:nvSpPr>
          <p:cNvPr id="8" name="Rectangle 7">
            <a:extLst>
              <a:ext uri="{FF2B5EF4-FFF2-40B4-BE49-F238E27FC236}">
                <a16:creationId xmlns:a16="http://schemas.microsoft.com/office/drawing/2014/main" id="{8D3619AD-F865-1E40-BEC5-4D4005221789}"/>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6629399" y="3479073"/>
            <a:ext cx="4865913" cy="1352807"/>
            <a:chOff x="6629399" y="3265713"/>
            <a:chExt cx="4865913" cy="1352807"/>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0" cy="9144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310743"/>
              <a:ext cx="914400" cy="307777"/>
            </a:xfrm>
            <a:prstGeom prst="rect">
              <a:avLst/>
            </a:prstGeom>
            <a:noFill/>
          </p:spPr>
          <p:txBody>
            <a:bodyPr wrap="square" rtlCol="0">
              <a:spAutoFit/>
            </a:bodyPr>
            <a:lstStyle/>
            <a:p>
              <a:pPr algn="ctr"/>
              <a:r>
                <a:rPr lang="en-US" sz="14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310743"/>
              <a:ext cx="914400" cy="307777"/>
            </a:xfrm>
            <a:prstGeom prst="rect">
              <a:avLst/>
            </a:prstGeom>
            <a:noFill/>
          </p:spPr>
          <p:txBody>
            <a:bodyPr wrap="square" rtlCol="0">
              <a:spAutoFit/>
            </a:bodyPr>
            <a:lstStyle/>
            <a:p>
              <a:pPr algn="ctr"/>
              <a:r>
                <a:rPr lang="en-US" sz="14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6657676" y="5077648"/>
            <a:ext cx="4865913" cy="1352807"/>
            <a:chOff x="6629399" y="3265713"/>
            <a:chExt cx="4865913" cy="1352807"/>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0" cy="9144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0" cy="9144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0" cy="9144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310743"/>
              <a:ext cx="1077688" cy="307777"/>
            </a:xfrm>
            <a:prstGeom prst="rect">
              <a:avLst/>
            </a:prstGeom>
            <a:noFill/>
          </p:spPr>
          <p:txBody>
            <a:bodyPr wrap="square" rtlCol="0">
              <a:spAutoFit/>
            </a:bodyPr>
            <a:lstStyle/>
            <a:p>
              <a:pPr algn="ctr"/>
              <a:r>
                <a:rPr lang="en-US" sz="14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310743"/>
              <a:ext cx="1077688" cy="307777"/>
            </a:xfrm>
            <a:prstGeom prst="rect">
              <a:avLst/>
            </a:prstGeom>
            <a:noFill/>
          </p:spPr>
          <p:txBody>
            <a:bodyPr wrap="square" rtlCol="0">
              <a:spAutoFit/>
            </a:bodyPr>
            <a:lstStyle/>
            <a:p>
              <a:pPr algn="ctr"/>
              <a:r>
                <a:rPr lang="en-US" sz="14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#5D7975</a:t>
              </a:r>
            </a:p>
          </p:txBody>
        </p:sp>
      </p:grpSp>
    </p:spTree>
    <p:extLst>
      <p:ext uri="{BB962C8B-B14F-4D97-AF65-F5344CB8AC3E}">
        <p14:creationId xmlns:p14="http://schemas.microsoft.com/office/powerpoint/2010/main" val="1605608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A80A89-1BA0-5C44-8514-C5D9DFBD7236}"/>
              </a:ext>
            </a:extLst>
          </p:cNvPr>
          <p:cNvSpPr/>
          <p:nvPr userDrawn="1"/>
        </p:nvSpPr>
        <p:spPr>
          <a:xfrm>
            <a:off x="-23257"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nvGrpSpPr>
          <p:cNvPr id="5" name="Group 4"/>
          <p:cNvGrpSpPr/>
          <p:nvPr userDrawn="1"/>
        </p:nvGrpSpPr>
        <p:grpSpPr>
          <a:xfrm>
            <a:off x="8528034" y="610616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hasCustomPrompt="1"/>
          </p:nvPr>
        </p:nvSpPr>
        <p:spPr>
          <a:xfrm>
            <a:off x="5491334" y="228600"/>
            <a:ext cx="624672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Agenda</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500255" y="1531917"/>
            <a:ext cx="6246726" cy="4411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0" name="Group 59">
            <a:extLst>
              <a:ext uri="{FF2B5EF4-FFF2-40B4-BE49-F238E27FC236}">
                <a16:creationId xmlns:a16="http://schemas.microsoft.com/office/drawing/2014/main" id="{5F227487-E919-7A49-B599-FA575AC1F4FE}"/>
              </a:ext>
            </a:extLst>
          </p:cNvPr>
          <p:cNvGrpSpPr/>
          <p:nvPr userDrawn="1"/>
        </p:nvGrpSpPr>
        <p:grpSpPr>
          <a:xfrm rot="16200000">
            <a:off x="-229494" y="3199707"/>
            <a:ext cx="6858000" cy="458586"/>
            <a:chOff x="0" y="6170814"/>
            <a:chExt cx="12188825" cy="458586"/>
          </a:xfrm>
        </p:grpSpPr>
        <p:sp>
          <p:nvSpPr>
            <p:cNvPr id="61" name="Rectangle 60">
              <a:extLst>
                <a:ext uri="{FF2B5EF4-FFF2-40B4-BE49-F238E27FC236}">
                  <a16:creationId xmlns:a16="http://schemas.microsoft.com/office/drawing/2014/main" id="{89D72522-0673-2A40-9161-9546733B7C88}"/>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AF55D50-06B9-9149-AA67-072EB550E6E7}"/>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71612A-D036-A140-A204-E10D7C771A1E}"/>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AD5FB9A4-B083-FA46-B029-5FAF6078FE60}"/>
              </a:ext>
            </a:extLst>
          </p:cNvPr>
          <p:cNvSpPr/>
          <p:nvPr userDrawn="1"/>
        </p:nvSpPr>
        <p:spPr>
          <a:xfrm>
            <a:off x="437243" y="393865"/>
            <a:ext cx="4708359"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icture Placeholder 2">
            <a:extLst>
              <a:ext uri="{FF2B5EF4-FFF2-40B4-BE49-F238E27FC236}">
                <a16:creationId xmlns:a16="http://schemas.microsoft.com/office/drawing/2014/main" id="{00ECAD39-DFCC-A445-A2F6-945E60E432E3}"/>
              </a:ext>
            </a:extLst>
          </p:cNvPr>
          <p:cNvSpPr>
            <a:spLocks noGrp="1"/>
          </p:cNvSpPr>
          <p:nvPr>
            <p:ph type="pic" sz="quarter" idx="11"/>
          </p:nvPr>
        </p:nvSpPr>
        <p:spPr>
          <a:xfrm>
            <a:off x="708605" y="650914"/>
            <a:ext cx="4165635" cy="5556172"/>
          </a:xfrm>
        </p:spPr>
        <p:txBody>
          <a:bodyPr/>
          <a:lstStyle/>
          <a:p>
            <a:r>
              <a:rPr lang="en-US"/>
              <a:t>Click icon to add picture</a:t>
            </a:r>
          </a:p>
        </p:txBody>
      </p:sp>
    </p:spTree>
    <p:extLst>
      <p:ext uri="{BB962C8B-B14F-4D97-AF65-F5344CB8AC3E}">
        <p14:creationId xmlns:p14="http://schemas.microsoft.com/office/powerpoint/2010/main" val="157859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3CE76F-62A7-BE43-BB16-A675AA79F0BB}"/>
              </a:ext>
            </a:extLst>
          </p:cNvPr>
          <p:cNvSpPr/>
          <p:nvPr userDrawn="1"/>
        </p:nvSpPr>
        <p:spPr>
          <a:xfrm>
            <a:off x="0" y="3991335"/>
            <a:ext cx="12188825"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9BCB30-C16C-8D4E-AD15-5EC15692C5A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03965" y="4507362"/>
            <a:ext cx="1617558" cy="640080"/>
          </a:xfrm>
          <a:prstGeom prst="rect">
            <a:avLst/>
          </a:prstGeom>
        </p:spPr>
      </p:pic>
      <p:pic>
        <p:nvPicPr>
          <p:cNvPr id="5" name="Picture 4">
            <a:extLst>
              <a:ext uri="{FF2B5EF4-FFF2-40B4-BE49-F238E27FC236}">
                <a16:creationId xmlns:a16="http://schemas.microsoft.com/office/drawing/2014/main" id="{492E18B3-4F4F-D04B-AB1D-0C84AD3CB76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959928" y="1316382"/>
            <a:ext cx="1650532" cy="1030229"/>
          </a:xfrm>
          <a:prstGeom prst="rect">
            <a:avLst/>
          </a:prstGeom>
        </p:spPr>
      </p:pic>
      <p:pic>
        <p:nvPicPr>
          <p:cNvPr id="7" name="Picture 6">
            <a:extLst>
              <a:ext uri="{FF2B5EF4-FFF2-40B4-BE49-F238E27FC236}">
                <a16:creationId xmlns:a16="http://schemas.microsoft.com/office/drawing/2014/main" id="{A9804A93-595F-D640-86AF-457F0F3F6C1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03816" y="1511456"/>
            <a:ext cx="1617856" cy="640080"/>
          </a:xfrm>
          <a:prstGeom prst="rect">
            <a:avLst/>
          </a:prstGeom>
        </p:spPr>
      </p:pic>
      <p:pic>
        <p:nvPicPr>
          <p:cNvPr id="11" name="Graphic 10">
            <a:extLst>
              <a:ext uri="{FF2B5EF4-FFF2-40B4-BE49-F238E27FC236}">
                <a16:creationId xmlns:a16="http://schemas.microsoft.com/office/drawing/2014/main" id="{9D15BA47-2B84-E443-ACE5-07967AD3B8E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443944" y="2686386"/>
            <a:ext cx="1714500" cy="1041400"/>
          </a:xfrm>
          <a:prstGeom prst="rect">
            <a:avLst/>
          </a:prstGeom>
        </p:spPr>
      </p:pic>
      <p:pic>
        <p:nvPicPr>
          <p:cNvPr id="13" name="Graphic 12">
            <a:extLst>
              <a:ext uri="{FF2B5EF4-FFF2-40B4-BE49-F238E27FC236}">
                <a16:creationId xmlns:a16="http://schemas.microsoft.com/office/drawing/2014/main" id="{F0162C14-2055-AB4A-AFB1-DC52700E92BB}"/>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43944" y="1310796"/>
            <a:ext cx="1714500" cy="1041400"/>
          </a:xfrm>
          <a:prstGeom prst="rect">
            <a:avLst/>
          </a:prstGeom>
        </p:spPr>
      </p:pic>
      <p:pic>
        <p:nvPicPr>
          <p:cNvPr id="15" name="Graphic 14">
            <a:extLst>
              <a:ext uri="{FF2B5EF4-FFF2-40B4-BE49-F238E27FC236}">
                <a16:creationId xmlns:a16="http://schemas.microsoft.com/office/drawing/2014/main" id="{2C034A77-4164-2D4A-A923-27BC36CC61DC}"/>
              </a:ext>
            </a:extLst>
          </p:cNvPr>
          <p:cNvPicPr>
            <a:picLocks noChangeAspect="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443944" y="5482980"/>
            <a:ext cx="1714500" cy="1041400"/>
          </a:xfrm>
          <a:prstGeom prst="rect">
            <a:avLst/>
          </a:prstGeom>
        </p:spPr>
      </p:pic>
      <p:pic>
        <p:nvPicPr>
          <p:cNvPr id="17" name="Graphic 16">
            <a:extLst>
              <a:ext uri="{FF2B5EF4-FFF2-40B4-BE49-F238E27FC236}">
                <a16:creationId xmlns:a16="http://schemas.microsoft.com/office/drawing/2014/main" id="{6C3A0290-7C19-4A40-A3E3-B1AD1832C02A}"/>
              </a:ext>
            </a:extLst>
          </p:cNvPr>
          <p:cNvPicPr>
            <a:picLocks noChangeAspect="1"/>
          </p:cNvPicPr>
          <p:nvPr userDrawn="1"/>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443944" y="4306702"/>
            <a:ext cx="1714500" cy="1041400"/>
          </a:xfrm>
          <a:prstGeom prst="rect">
            <a:avLst/>
          </a:prstGeom>
        </p:spPr>
      </p:pic>
      <p:pic>
        <p:nvPicPr>
          <p:cNvPr id="28" name="Graphic 27">
            <a:extLst>
              <a:ext uri="{FF2B5EF4-FFF2-40B4-BE49-F238E27FC236}">
                <a16:creationId xmlns:a16="http://schemas.microsoft.com/office/drawing/2014/main" id="{3A616F74-DD4C-FC4A-AC30-2B57356DA355}"/>
              </a:ext>
            </a:extLst>
          </p:cNvPr>
          <p:cNvPicPr>
            <a:picLocks noChangeAspect="1"/>
          </p:cNvPicPr>
          <p:nvPr userDrawn="1"/>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088115" y="2664796"/>
            <a:ext cx="1943487" cy="1084580"/>
          </a:xfrm>
          <a:prstGeom prst="rect">
            <a:avLst/>
          </a:prstGeom>
        </p:spPr>
      </p:pic>
      <p:pic>
        <p:nvPicPr>
          <p:cNvPr id="30" name="Graphic 29">
            <a:extLst>
              <a:ext uri="{FF2B5EF4-FFF2-40B4-BE49-F238E27FC236}">
                <a16:creationId xmlns:a16="http://schemas.microsoft.com/office/drawing/2014/main" id="{AC4E11A0-E8E1-BC49-8C43-7961D8CE57D2}"/>
              </a:ext>
            </a:extLst>
          </p:cNvPr>
          <p:cNvPicPr>
            <a:picLocks noChangeAspect="1"/>
          </p:cNvPicPr>
          <p:nvPr userDrawn="1"/>
        </p:nvPicPr>
        <p: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088115" y="1289206"/>
            <a:ext cx="1943487" cy="1084580"/>
          </a:xfrm>
          <a:prstGeom prst="rect">
            <a:avLst/>
          </a:prstGeom>
        </p:spPr>
      </p:pic>
      <p:pic>
        <p:nvPicPr>
          <p:cNvPr id="32" name="Graphic 31">
            <a:extLst>
              <a:ext uri="{FF2B5EF4-FFF2-40B4-BE49-F238E27FC236}">
                <a16:creationId xmlns:a16="http://schemas.microsoft.com/office/drawing/2014/main" id="{F29DB76D-6BE9-1A4F-A87E-B2183C022885}"/>
              </a:ext>
            </a:extLst>
          </p:cNvPr>
          <p:cNvPicPr>
            <a:picLocks noChangeAspect="1"/>
          </p:cNvPicPr>
          <p:nvPr userDrawn="1"/>
        </p:nvPicPr>
        <p:blipFill>
          <a:blip r:embed="rId17" cstate="hq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088115" y="5461390"/>
            <a:ext cx="1943487" cy="1084580"/>
          </a:xfrm>
          <a:prstGeom prst="rect">
            <a:avLst/>
          </a:prstGeom>
        </p:spPr>
      </p:pic>
      <p:pic>
        <p:nvPicPr>
          <p:cNvPr id="34" name="Graphic 33">
            <a:extLst>
              <a:ext uri="{FF2B5EF4-FFF2-40B4-BE49-F238E27FC236}">
                <a16:creationId xmlns:a16="http://schemas.microsoft.com/office/drawing/2014/main" id="{F3194667-10CD-3641-BB1E-BE20208844EC}"/>
              </a:ext>
            </a:extLst>
          </p:cNvPr>
          <p:cNvPicPr>
            <a:picLocks noChangeAspect="1"/>
          </p:cNvPicPr>
          <p:nvPr userDrawn="1"/>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088115" y="4285112"/>
            <a:ext cx="1943487" cy="1084580"/>
          </a:xfrm>
          <a:prstGeom prst="rect">
            <a:avLst/>
          </a:prstGeom>
        </p:spPr>
      </p:pic>
      <p:pic>
        <p:nvPicPr>
          <p:cNvPr id="36" name="Picture 35">
            <a:extLst>
              <a:ext uri="{FF2B5EF4-FFF2-40B4-BE49-F238E27FC236}">
                <a16:creationId xmlns:a16="http://schemas.microsoft.com/office/drawing/2014/main" id="{9FC74139-B78F-9B48-8C5A-F442465A5CA6}"/>
              </a:ext>
            </a:extLst>
          </p:cNvPr>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710452" y="2887046"/>
            <a:ext cx="1604584" cy="640080"/>
          </a:xfrm>
          <a:prstGeom prst="rect">
            <a:avLst/>
          </a:prstGeom>
        </p:spPr>
      </p:pic>
      <p:pic>
        <p:nvPicPr>
          <p:cNvPr id="38" name="Picture 37">
            <a:extLst>
              <a:ext uri="{FF2B5EF4-FFF2-40B4-BE49-F238E27FC236}">
                <a16:creationId xmlns:a16="http://schemas.microsoft.com/office/drawing/2014/main" id="{009B7054-14D5-394F-A7D5-DF791EE5C8E1}"/>
              </a:ext>
            </a:extLst>
          </p:cNvPr>
          <p:cNvPicPr>
            <a:picLocks noChangeAspect="1"/>
          </p:cNvPicPr>
          <p:nvPr userDrawn="1"/>
        </p:nvPicPr>
        <p:blipFill>
          <a:blip r:embed="rId22">
            <a:extLst>
              <a:ext uri="{28A0092B-C50C-407E-A947-70E740481C1C}">
                <a14:useLocalDpi xmlns:a14="http://schemas.microsoft.com/office/drawing/2010/main"/>
              </a:ext>
            </a:extLst>
          </a:blip>
          <a:stretch>
            <a:fillRect/>
          </a:stretch>
        </p:blipFill>
        <p:spPr>
          <a:xfrm>
            <a:off x="710452" y="5683640"/>
            <a:ext cx="1604584" cy="640080"/>
          </a:xfrm>
          <a:prstGeom prst="rect">
            <a:avLst/>
          </a:prstGeom>
        </p:spPr>
      </p:pic>
      <p:pic>
        <p:nvPicPr>
          <p:cNvPr id="40" name="Picture 39">
            <a:extLst>
              <a:ext uri="{FF2B5EF4-FFF2-40B4-BE49-F238E27FC236}">
                <a16:creationId xmlns:a16="http://schemas.microsoft.com/office/drawing/2014/main" id="{A88FC040-B5FB-C948-A4E5-E2B5AE3E7E5F}"/>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2959928" y="2694183"/>
            <a:ext cx="1650532" cy="1025807"/>
          </a:xfrm>
          <a:prstGeom prst="rect">
            <a:avLst/>
          </a:prstGeom>
        </p:spPr>
      </p:pic>
      <p:pic>
        <p:nvPicPr>
          <p:cNvPr id="41" name="Picture 40">
            <a:extLst>
              <a:ext uri="{FF2B5EF4-FFF2-40B4-BE49-F238E27FC236}">
                <a16:creationId xmlns:a16="http://schemas.microsoft.com/office/drawing/2014/main" id="{82D0B04B-1E7D-164E-9619-7B0FD98251D4}"/>
              </a:ext>
            </a:extLst>
          </p:cNvPr>
          <p:cNvPicPr>
            <a:picLocks noChangeAspect="1"/>
          </p:cNvPicPr>
          <p:nvPr userDrawn="1"/>
        </p:nvPicPr>
        <p:blipFill>
          <a:blip r:embed="rId24" cstate="hqprint">
            <a:extLst>
              <a:ext uri="{28A0092B-C50C-407E-A947-70E740481C1C}">
                <a14:useLocalDpi xmlns:a14="http://schemas.microsoft.com/office/drawing/2010/main"/>
              </a:ext>
            </a:extLst>
          </a:blip>
          <a:stretch>
            <a:fillRect/>
          </a:stretch>
        </p:blipFill>
        <p:spPr>
          <a:xfrm>
            <a:off x="2959928" y="5498962"/>
            <a:ext cx="1624193" cy="1009436"/>
          </a:xfrm>
          <a:prstGeom prst="rect">
            <a:avLst/>
          </a:prstGeom>
        </p:spPr>
      </p:pic>
      <p:pic>
        <p:nvPicPr>
          <p:cNvPr id="42" name="Picture 41">
            <a:extLst>
              <a:ext uri="{FF2B5EF4-FFF2-40B4-BE49-F238E27FC236}">
                <a16:creationId xmlns:a16="http://schemas.microsoft.com/office/drawing/2014/main" id="{BD182FB5-771B-5B46-BF63-A8CCE79921F6}"/>
              </a:ext>
            </a:extLst>
          </p:cNvPr>
          <p:cNvPicPr>
            <a:picLocks noChangeAspect="1"/>
          </p:cNvPicPr>
          <p:nvPr userDrawn="1"/>
        </p:nvPicPr>
        <p:blipFill>
          <a:blip r:embed="rId25" cstate="hqprint">
            <a:extLst>
              <a:ext uri="{28A0092B-C50C-407E-A947-70E740481C1C}">
                <a14:useLocalDpi xmlns:a14="http://schemas.microsoft.com/office/drawing/2010/main"/>
              </a:ext>
            </a:extLst>
          </a:blip>
          <a:stretch>
            <a:fillRect/>
          </a:stretch>
        </p:blipFill>
        <p:spPr>
          <a:xfrm>
            <a:off x="2959928" y="4316160"/>
            <a:ext cx="1639660" cy="1022485"/>
          </a:xfrm>
          <a:prstGeom prst="rect">
            <a:avLst/>
          </a:prstGeom>
        </p:spPr>
      </p:pic>
      <p:pic>
        <p:nvPicPr>
          <p:cNvPr id="46" name="Graphic 45">
            <a:extLst>
              <a:ext uri="{FF2B5EF4-FFF2-40B4-BE49-F238E27FC236}">
                <a16:creationId xmlns:a16="http://schemas.microsoft.com/office/drawing/2014/main" id="{F093F5FE-3155-6046-90FB-C598CC079517}"/>
              </a:ext>
            </a:extLst>
          </p:cNvPr>
          <p:cNvPicPr>
            <a:picLocks noChangeAspect="1"/>
          </p:cNvPicPr>
          <p:nvPr userDrawn="1"/>
        </p:nvPicPr>
        <p:blipFill>
          <a:blip r:embed="rId26" cstate="hq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9832927" y="4438039"/>
            <a:ext cx="764882" cy="778726"/>
          </a:xfrm>
          <a:prstGeom prst="rect">
            <a:avLst/>
          </a:prstGeom>
        </p:spPr>
      </p:pic>
      <p:pic>
        <p:nvPicPr>
          <p:cNvPr id="48" name="Graphic 47">
            <a:extLst>
              <a:ext uri="{FF2B5EF4-FFF2-40B4-BE49-F238E27FC236}">
                <a16:creationId xmlns:a16="http://schemas.microsoft.com/office/drawing/2014/main" id="{A567B533-05F1-3640-BBEB-1B6CA63671CF}"/>
              </a:ext>
            </a:extLst>
          </p:cNvPr>
          <p:cNvPicPr>
            <a:picLocks noChangeAspect="1"/>
          </p:cNvPicPr>
          <p:nvPr userDrawn="1"/>
        </p:nvPicPr>
        <p:blipFill>
          <a:blip r:embed="rId28">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10703899" y="5533516"/>
            <a:ext cx="906134" cy="940328"/>
          </a:xfrm>
          <a:prstGeom prst="rect">
            <a:avLst/>
          </a:prstGeom>
        </p:spPr>
      </p:pic>
      <p:pic>
        <p:nvPicPr>
          <p:cNvPr id="50" name="Graphic 49">
            <a:extLst>
              <a:ext uri="{FF2B5EF4-FFF2-40B4-BE49-F238E27FC236}">
                <a16:creationId xmlns:a16="http://schemas.microsoft.com/office/drawing/2014/main" id="{35F3B8C2-B235-D14E-B821-51DF99C84BAF}"/>
              </a:ext>
            </a:extLst>
          </p:cNvPr>
          <p:cNvPicPr>
            <a:picLocks noChangeAspect="1"/>
          </p:cNvPicPr>
          <p:nvPr userDrawn="1"/>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9477686" y="5317880"/>
            <a:ext cx="1347216" cy="1371600"/>
          </a:xfrm>
          <a:prstGeom prst="rect">
            <a:avLst/>
          </a:prstGeom>
        </p:spPr>
      </p:pic>
      <p:pic>
        <p:nvPicPr>
          <p:cNvPr id="54" name="Graphic 53">
            <a:extLst>
              <a:ext uri="{FF2B5EF4-FFF2-40B4-BE49-F238E27FC236}">
                <a16:creationId xmlns:a16="http://schemas.microsoft.com/office/drawing/2014/main" id="{C093AD71-AE46-8E4A-A1EB-BB43E4754189}"/>
              </a:ext>
            </a:extLst>
          </p:cNvPr>
          <p:cNvPicPr>
            <a:picLocks noChangeAspect="1"/>
          </p:cNvPicPr>
          <p:nvPr userDrawn="1"/>
        </p:nvPicPr>
        <p:blipFill>
          <a:blip r:embed="rId32">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0748098" y="2521286"/>
            <a:ext cx="1347216" cy="1371600"/>
          </a:xfrm>
          <a:prstGeom prst="rect">
            <a:avLst/>
          </a:prstGeom>
        </p:spPr>
      </p:pic>
      <p:pic>
        <p:nvPicPr>
          <p:cNvPr id="56" name="Graphic 55">
            <a:extLst>
              <a:ext uri="{FF2B5EF4-FFF2-40B4-BE49-F238E27FC236}">
                <a16:creationId xmlns:a16="http://schemas.microsoft.com/office/drawing/2014/main" id="{E2061AE5-2DF4-1A44-A38F-A53D6562246E}"/>
              </a:ext>
            </a:extLst>
          </p:cNvPr>
          <p:cNvPicPr>
            <a:picLocks noChangeAspect="1"/>
          </p:cNvPicPr>
          <p:nvPr userDrawn="1"/>
        </p:nvPicPr>
        <p:blipFill>
          <a:blip r:embed="rId34">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398148" y="4135478"/>
            <a:ext cx="1347216" cy="1371600"/>
          </a:xfrm>
          <a:prstGeom prst="rect">
            <a:avLst/>
          </a:prstGeom>
        </p:spPr>
      </p:pic>
      <p:pic>
        <p:nvPicPr>
          <p:cNvPr id="58" name="Graphic 57">
            <a:extLst>
              <a:ext uri="{FF2B5EF4-FFF2-40B4-BE49-F238E27FC236}">
                <a16:creationId xmlns:a16="http://schemas.microsoft.com/office/drawing/2014/main" id="{6C7CADC2-DE23-AD4B-B685-B70227B65467}"/>
              </a:ext>
            </a:extLst>
          </p:cNvPr>
          <p:cNvPicPr>
            <a:picLocks noChangeAspect="1"/>
          </p:cNvPicPr>
          <p:nvPr userDrawn="1"/>
        </p:nvPicPr>
        <p:blipFill>
          <a:blip r:embed="rId36">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9477686" y="2775784"/>
            <a:ext cx="1437673" cy="862604"/>
          </a:xfrm>
          <a:prstGeom prst="rect">
            <a:avLst/>
          </a:prstGeom>
        </p:spPr>
      </p:pic>
      <p:pic>
        <p:nvPicPr>
          <p:cNvPr id="59" name="Graphic 58">
            <a:extLst>
              <a:ext uri="{FF2B5EF4-FFF2-40B4-BE49-F238E27FC236}">
                <a16:creationId xmlns:a16="http://schemas.microsoft.com/office/drawing/2014/main" id="{A0776E28-998E-4041-BF33-F89F61772047}"/>
              </a:ext>
            </a:extLst>
          </p:cNvPr>
          <p:cNvPicPr>
            <a:picLocks noChangeAspect="1"/>
          </p:cNvPicPr>
          <p:nvPr userDrawn="1"/>
        </p:nvPicPr>
        <p:blipFill>
          <a:blip r:embed="rId38" cstate="hq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9347070" y="1433683"/>
            <a:ext cx="2713657" cy="795627"/>
          </a:xfrm>
          <a:prstGeom prst="rect">
            <a:avLst/>
          </a:prstGeom>
        </p:spPr>
      </p:pic>
      <p:sp>
        <p:nvSpPr>
          <p:cNvPr id="60" name="Rectangle 59">
            <a:extLst>
              <a:ext uri="{FF2B5EF4-FFF2-40B4-BE49-F238E27FC236}">
                <a16:creationId xmlns:a16="http://schemas.microsoft.com/office/drawing/2014/main" id="{0BDD5228-99F1-9140-A332-F4A63BD88913}"/>
              </a:ext>
            </a:extLst>
          </p:cNvPr>
          <p:cNvSpPr/>
          <p:nvPr userDrawn="1"/>
        </p:nvSpPr>
        <p:spPr>
          <a:xfrm>
            <a:off x="507868" y="395823"/>
            <a:ext cx="11102719"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Common Logos &amp; TN State Graphic Elements</a:t>
            </a:r>
          </a:p>
        </p:txBody>
      </p:sp>
      <p:sp>
        <p:nvSpPr>
          <p:cNvPr id="61" name="Rectangle 60">
            <a:extLst>
              <a:ext uri="{FF2B5EF4-FFF2-40B4-BE49-F238E27FC236}">
                <a16:creationId xmlns:a16="http://schemas.microsoft.com/office/drawing/2014/main" id="{5501AF59-22F0-A94A-A4B9-FCCE18AABCEB}"/>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DBF64B9-9EA6-C145-A11A-EAF3BAB848EB}"/>
              </a:ext>
            </a:extLst>
          </p:cNvPr>
          <p:cNvPicPr>
            <a:picLocks noChangeAspect="1"/>
          </p:cNvPicPr>
          <p:nvPr userDrawn="1"/>
        </p:nvPicPr>
        <p:blipFill>
          <a:blip r:embed="rId40" cstate="hqprint">
            <a:extLst>
              <a:ext uri="{28A0092B-C50C-407E-A947-70E740481C1C}">
                <a14:useLocalDpi xmlns:a14="http://schemas.microsoft.com/office/drawing/2010/main"/>
              </a:ext>
            </a:extLst>
          </a:blip>
          <a:stretch>
            <a:fillRect/>
          </a:stretch>
        </p:blipFill>
        <p:spPr>
          <a:xfrm>
            <a:off x="4733273" y="1089548"/>
            <a:ext cx="271714" cy="833373"/>
          </a:xfrm>
          <a:prstGeom prst="rect">
            <a:avLst/>
          </a:prstGeom>
        </p:spPr>
      </p:pic>
    </p:spTree>
    <p:extLst>
      <p:ext uri="{BB962C8B-B14F-4D97-AF65-F5344CB8AC3E}">
        <p14:creationId xmlns:p14="http://schemas.microsoft.com/office/powerpoint/2010/main" val="3954543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507868" y="395823"/>
            <a:ext cx="4439036"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76190" y="1222787"/>
            <a:ext cx="914400" cy="9144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32903" y="1222787"/>
            <a:ext cx="914400" cy="9144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78984" y="1222787"/>
            <a:ext cx="914400" cy="9144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25067" y="1222787"/>
            <a:ext cx="914400" cy="9144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71149" y="1222787"/>
            <a:ext cx="914400" cy="9144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332168" y="1222787"/>
            <a:ext cx="914400" cy="9144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540999" y="1222787"/>
            <a:ext cx="914400" cy="9144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hq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9682453" y="1222787"/>
            <a:ext cx="914400" cy="9144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hq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0823912" y="1222787"/>
            <a:ext cx="914400" cy="9144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hq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72637" y="1222787"/>
            <a:ext cx="914400" cy="9144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hq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978984" y="2480052"/>
            <a:ext cx="914400" cy="9144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hq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125067" y="2480052"/>
            <a:ext cx="914400" cy="9144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hq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271149" y="2480052"/>
            <a:ext cx="914400" cy="9144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hq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332168" y="2480052"/>
            <a:ext cx="914400" cy="9144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hqprint">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8540999" y="2480052"/>
            <a:ext cx="914400" cy="9144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hq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9682453" y="2480052"/>
            <a:ext cx="914400" cy="9144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hqprint">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823912" y="2480052"/>
            <a:ext cx="914400" cy="9144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hqprint">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2832903" y="2480052"/>
            <a:ext cx="914400" cy="9144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hq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1676190" y="2480052"/>
            <a:ext cx="914400" cy="9144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hqprint">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572637" y="2480052"/>
            <a:ext cx="914400" cy="9144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hqprint">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572637" y="3609761"/>
            <a:ext cx="914400" cy="9144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hqprint">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1676190" y="3609761"/>
            <a:ext cx="914400" cy="9144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hqprint">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2832903" y="3609761"/>
            <a:ext cx="914400" cy="9144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hqprint">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3978984" y="3609761"/>
            <a:ext cx="914400" cy="9144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hqprint">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5125067" y="3609761"/>
            <a:ext cx="914400" cy="9144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hqprint">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6271149" y="3609761"/>
            <a:ext cx="914400" cy="9144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hqprint">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7332168" y="3609761"/>
            <a:ext cx="914400" cy="9144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hqprint">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8540999" y="3609761"/>
            <a:ext cx="914400" cy="9144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hqprint">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9682453" y="3609761"/>
            <a:ext cx="914400" cy="9144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hqprint">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10823912" y="3609761"/>
            <a:ext cx="914400" cy="9144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hqprint">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572637" y="4651717"/>
            <a:ext cx="914400" cy="9144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hqprint">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1676190" y="4651717"/>
            <a:ext cx="914400" cy="9144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hqprint">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2832903" y="4651717"/>
            <a:ext cx="914400" cy="9144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hqprint">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3978984" y="4651717"/>
            <a:ext cx="914400" cy="9144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hqprint">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5125067" y="4651717"/>
            <a:ext cx="914400" cy="9144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hqprint">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6271149" y="4651717"/>
            <a:ext cx="914400" cy="9144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hqprint">
            <a:extLst>
              <a:ext uri="{28A0092B-C50C-407E-A947-70E740481C1C}">
                <a14:useLocalDpi xmlns:a14="http://schemas.microsoft.com/office/drawing/2010/main"/>
              </a:ext>
              <a:ext uri="{96DAC541-7B7A-43D3-8B79-37D633B846F1}">
                <asvg:svgBlip xmlns:asvg="http://schemas.microsoft.com/office/drawing/2016/SVG/main" r:embed="rId75"/>
              </a:ext>
            </a:extLst>
          </a:blip>
          <a:stretch>
            <a:fillRect/>
          </a:stretch>
        </p:blipFill>
        <p:spPr>
          <a:xfrm>
            <a:off x="7332168" y="4651717"/>
            <a:ext cx="914400" cy="9144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hqprint">
            <a:extLst>
              <a:ext uri="{28A0092B-C50C-407E-A947-70E740481C1C}">
                <a14:useLocalDpi xmlns:a14="http://schemas.microsoft.com/office/drawing/2010/main"/>
              </a:ext>
              <a:ext uri="{96DAC541-7B7A-43D3-8B79-37D633B846F1}">
                <asvg:svgBlip xmlns:asvg="http://schemas.microsoft.com/office/drawing/2016/SVG/main" r:embed="rId77"/>
              </a:ext>
            </a:extLst>
          </a:blip>
          <a:stretch>
            <a:fillRect/>
          </a:stretch>
        </p:blipFill>
        <p:spPr>
          <a:xfrm>
            <a:off x="8540999" y="4651717"/>
            <a:ext cx="914400" cy="9144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hqprint">
            <a:extLst>
              <a:ext uri="{28A0092B-C50C-407E-A947-70E740481C1C}">
                <a14:useLocalDpi xmlns:a14="http://schemas.microsoft.com/office/drawing/2010/main"/>
              </a:ext>
              <a:ext uri="{96DAC541-7B7A-43D3-8B79-37D633B846F1}">
                <asvg:svgBlip xmlns:asvg="http://schemas.microsoft.com/office/drawing/2016/SVG/main" r:embed="rId79"/>
              </a:ext>
            </a:extLst>
          </a:blip>
          <a:stretch>
            <a:fillRect/>
          </a:stretch>
        </p:blipFill>
        <p:spPr>
          <a:xfrm>
            <a:off x="9682453" y="4651717"/>
            <a:ext cx="914400" cy="9144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hqprint">
            <a:extLst>
              <a:ext uri="{28A0092B-C50C-407E-A947-70E740481C1C}">
                <a14:useLocalDpi xmlns:a14="http://schemas.microsoft.com/office/drawing/2010/main"/>
              </a:ext>
              <a:ext uri="{96DAC541-7B7A-43D3-8B79-37D633B846F1}">
                <asvg:svgBlip xmlns:asvg="http://schemas.microsoft.com/office/drawing/2016/SVG/main" r:embed="rId81"/>
              </a:ext>
            </a:extLst>
          </a:blip>
          <a:stretch>
            <a:fillRect/>
          </a:stretch>
        </p:blipFill>
        <p:spPr>
          <a:xfrm>
            <a:off x="10823912" y="4651717"/>
            <a:ext cx="914400" cy="9144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hqprint">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572637" y="5693673"/>
            <a:ext cx="914400" cy="9144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hqprint">
            <a:extLst>
              <a:ext uri="{28A0092B-C50C-407E-A947-70E740481C1C}">
                <a14:useLocalDpi xmlns:a14="http://schemas.microsoft.com/office/drawing/2010/main"/>
              </a:ext>
              <a:ext uri="{96DAC541-7B7A-43D3-8B79-37D633B846F1}">
                <asvg:svgBlip xmlns:asvg="http://schemas.microsoft.com/office/drawing/2016/SVG/main" r:embed="rId85"/>
              </a:ext>
            </a:extLst>
          </a:blip>
          <a:stretch>
            <a:fillRect/>
          </a:stretch>
        </p:blipFill>
        <p:spPr>
          <a:xfrm>
            <a:off x="1676190" y="5693673"/>
            <a:ext cx="914400" cy="9144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hqprint">
            <a:extLst>
              <a:ext uri="{28A0092B-C50C-407E-A947-70E740481C1C}">
                <a14:useLocalDpi xmlns:a14="http://schemas.microsoft.com/office/drawing/2010/main"/>
              </a:ext>
              <a:ext uri="{96DAC541-7B7A-43D3-8B79-37D633B846F1}">
                <asvg:svgBlip xmlns:asvg="http://schemas.microsoft.com/office/drawing/2016/SVG/main" r:embed="rId87"/>
              </a:ext>
            </a:extLst>
          </a:blip>
          <a:stretch>
            <a:fillRect/>
          </a:stretch>
        </p:blipFill>
        <p:spPr>
          <a:xfrm>
            <a:off x="2832903" y="5693673"/>
            <a:ext cx="914400" cy="9144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hqprint">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3978984" y="5693673"/>
            <a:ext cx="914400" cy="9144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hqprint">
            <a:extLst>
              <a:ext uri="{28A0092B-C50C-407E-A947-70E740481C1C}">
                <a14:useLocalDpi xmlns:a14="http://schemas.microsoft.com/office/drawing/2010/main"/>
              </a:ext>
              <a:ext uri="{96DAC541-7B7A-43D3-8B79-37D633B846F1}">
                <asvg:svgBlip xmlns:asvg="http://schemas.microsoft.com/office/drawing/2016/SVG/main" r:embed="rId91"/>
              </a:ext>
            </a:extLst>
          </a:blip>
          <a:stretch>
            <a:fillRect/>
          </a:stretch>
        </p:blipFill>
        <p:spPr>
          <a:xfrm>
            <a:off x="5125067" y="5693673"/>
            <a:ext cx="914400" cy="9144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hqprint">
            <a:extLst>
              <a:ext uri="{28A0092B-C50C-407E-A947-70E740481C1C}">
                <a14:useLocalDpi xmlns:a14="http://schemas.microsoft.com/office/drawing/2010/main"/>
              </a:ext>
              <a:ext uri="{96DAC541-7B7A-43D3-8B79-37D633B846F1}">
                <asvg:svgBlip xmlns:asvg="http://schemas.microsoft.com/office/drawing/2016/SVG/main" r:embed="rId93"/>
              </a:ext>
            </a:extLst>
          </a:blip>
          <a:stretch>
            <a:fillRect/>
          </a:stretch>
        </p:blipFill>
        <p:spPr>
          <a:xfrm>
            <a:off x="6271149" y="5693673"/>
            <a:ext cx="914400" cy="9144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hqprint">
            <a:extLst>
              <a:ext uri="{28A0092B-C50C-407E-A947-70E740481C1C}">
                <a14:useLocalDpi xmlns:a14="http://schemas.microsoft.com/office/drawing/2010/main"/>
              </a:ext>
              <a:ext uri="{96DAC541-7B7A-43D3-8B79-37D633B846F1}">
                <asvg:svgBlip xmlns:asvg="http://schemas.microsoft.com/office/drawing/2016/SVG/main" r:embed="rId95"/>
              </a:ext>
            </a:extLst>
          </a:blip>
          <a:stretch>
            <a:fillRect/>
          </a:stretch>
        </p:blipFill>
        <p:spPr>
          <a:xfrm>
            <a:off x="7332168" y="5693673"/>
            <a:ext cx="914400" cy="9144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hqprint">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8540999" y="5693673"/>
            <a:ext cx="914400" cy="9144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hqprint">
            <a:extLst>
              <a:ext uri="{28A0092B-C50C-407E-A947-70E740481C1C}">
                <a14:useLocalDpi xmlns:a14="http://schemas.microsoft.com/office/drawing/2010/main"/>
              </a:ext>
              <a:ext uri="{96DAC541-7B7A-43D3-8B79-37D633B846F1}">
                <asvg:svgBlip xmlns:asvg="http://schemas.microsoft.com/office/drawing/2016/SVG/main" r:embed="rId99"/>
              </a:ext>
            </a:extLst>
          </a:blip>
          <a:stretch>
            <a:fillRect/>
          </a:stretch>
        </p:blipFill>
        <p:spPr>
          <a:xfrm>
            <a:off x="9682453" y="5693673"/>
            <a:ext cx="914400" cy="9144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hqprint">
            <a:extLst>
              <a:ext uri="{28A0092B-C50C-407E-A947-70E740481C1C}">
                <a14:useLocalDpi xmlns:a14="http://schemas.microsoft.com/office/drawing/2010/main"/>
              </a:ext>
              <a:ext uri="{96DAC541-7B7A-43D3-8B79-37D633B846F1}">
                <asvg:svgBlip xmlns:asvg="http://schemas.microsoft.com/office/drawing/2016/SVG/main" r:embed="rId101"/>
              </a:ext>
            </a:extLst>
          </a:blip>
          <a:stretch>
            <a:fillRect/>
          </a:stretch>
        </p:blipFill>
        <p:spPr>
          <a:xfrm>
            <a:off x="10823912" y="5693673"/>
            <a:ext cx="914400" cy="914400"/>
          </a:xfrm>
          <a:prstGeom prst="rect">
            <a:avLst/>
          </a:prstGeom>
        </p:spPr>
      </p:pic>
    </p:spTree>
    <p:extLst>
      <p:ext uri="{BB962C8B-B14F-4D97-AF65-F5344CB8AC3E}">
        <p14:creationId xmlns:p14="http://schemas.microsoft.com/office/powerpoint/2010/main" val="416688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Frau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42050-0450-4F46-AD41-D7614D3F384E}"/>
              </a:ext>
            </a:extLst>
          </p:cNvPr>
          <p:cNvSpPr>
            <a:spLocks noGrp="1"/>
          </p:cNvSpPr>
          <p:nvPr>
            <p:ph type="title" hasCustomPrompt="1"/>
          </p:nvPr>
        </p:nvSpPr>
        <p:spPr/>
        <p:txBody>
          <a:bodyPr/>
          <a:lstStyle>
            <a:lvl1pPr algn="ctr">
              <a:defRPr/>
            </a:lvl1pPr>
          </a:lstStyle>
          <a:p>
            <a:r>
              <a:rPr lang="en-US"/>
              <a:t>Fraud, Waste or Abuse</a:t>
            </a:r>
          </a:p>
        </p:txBody>
      </p:sp>
      <p:pic>
        <p:nvPicPr>
          <p:cNvPr id="5" name="Picture 4">
            <a:extLst>
              <a:ext uri="{FF2B5EF4-FFF2-40B4-BE49-F238E27FC236}">
                <a16:creationId xmlns:a16="http://schemas.microsoft.com/office/drawing/2014/main" id="{F41ACA1B-CE98-4D2D-ADD5-527158F3BF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705" y="6065843"/>
            <a:ext cx="1617856" cy="640080"/>
          </a:xfrm>
          <a:prstGeom prst="rect">
            <a:avLst/>
          </a:prstGeom>
        </p:spPr>
      </p:pic>
      <p:sp>
        <p:nvSpPr>
          <p:cNvPr id="7" name="TextBox 6">
            <a:extLst>
              <a:ext uri="{FF2B5EF4-FFF2-40B4-BE49-F238E27FC236}">
                <a16:creationId xmlns:a16="http://schemas.microsoft.com/office/drawing/2014/main" id="{DB6F1012-1F34-4677-8453-CB7CE0B7F44E}"/>
              </a:ext>
            </a:extLst>
          </p:cNvPr>
          <p:cNvSpPr txBox="1"/>
          <p:nvPr userDrawn="1"/>
        </p:nvSpPr>
        <p:spPr>
          <a:xfrm>
            <a:off x="734946" y="1418408"/>
            <a:ext cx="10617360" cy="4668457"/>
          </a:xfrm>
          <a:prstGeom prst="rect">
            <a:avLst/>
          </a:prstGeom>
          <a:noFill/>
        </p:spPr>
        <p:txBody>
          <a:bodyPr wrap="square" rtlCol="0">
            <a:spAutoFit/>
          </a:bodyPr>
          <a:lstStyle/>
          <a:p>
            <a:pPr marL="0" lvl="0" indent="0" algn="ctr" defTabSz="914126" fontAlgn="base">
              <a:lnSpc>
                <a:spcPct val="85000"/>
              </a:lnSpc>
              <a:spcBef>
                <a:spcPts val="0"/>
              </a:spcBef>
              <a:buClrTx/>
              <a:buNone/>
            </a:pPr>
            <a:r>
              <a:rPr lang="en-US" sz="2600">
                <a:solidFill>
                  <a:srgbClr val="75787B"/>
                </a:solidFill>
                <a:latin typeface="+mn-lt"/>
                <a:ea typeface="+mn-ea"/>
                <a:cs typeface="+mn-cs"/>
              </a:rPr>
              <a:t>Citizens and agencies are encouraged to report fraud, waste, or abuse in State and Local government.​</a:t>
            </a:r>
          </a:p>
          <a:p>
            <a:pPr marL="0" lvl="0" indent="0" algn="ctr" defTabSz="914126" fontAlgn="base">
              <a:lnSpc>
                <a:spcPct val="85000"/>
              </a:lnSpc>
              <a:spcBef>
                <a:spcPts val="0"/>
              </a:spcBef>
              <a:buClrTx/>
              <a:buNone/>
            </a:pPr>
            <a:r>
              <a:rPr lang="en-US" sz="2600">
                <a:solidFill>
                  <a:srgbClr val="75787B"/>
                </a:solidFill>
                <a:latin typeface="+mn-lt"/>
                <a:ea typeface="+mn-ea"/>
                <a:cs typeface="+mn-cs"/>
              </a:rPr>
              <a:t>​</a:t>
            </a:r>
          </a:p>
          <a:p>
            <a:pPr marL="0" lvl="0" indent="0" algn="ctr" defTabSz="914126" fontAlgn="base">
              <a:lnSpc>
                <a:spcPct val="85000"/>
              </a:lnSpc>
              <a:spcBef>
                <a:spcPts val="0"/>
              </a:spcBef>
              <a:buClrTx/>
              <a:buNone/>
            </a:pPr>
            <a:r>
              <a:rPr lang="en-US" sz="2600" u="sng">
                <a:solidFill>
                  <a:srgbClr val="75787B"/>
                </a:solidFill>
                <a:latin typeface="+mn-lt"/>
                <a:ea typeface="+mn-ea"/>
                <a:cs typeface="+mn-cs"/>
              </a:rPr>
              <a:t>NOTICE:</a:t>
            </a:r>
            <a:r>
              <a:rPr lang="en-US" sz="2600">
                <a:solidFill>
                  <a:srgbClr val="75787B"/>
                </a:solidFill>
                <a:latin typeface="+mn-lt"/>
                <a:ea typeface="+mn-ea"/>
                <a:cs typeface="+mn-cs"/>
              </a:rPr>
              <a:t> This agency is a recipient of taxpayer funding. If you observe an agency director or employee engaging in any activity which you consider to be illegal, improper or wasteful, please call the state Comptroller’s toll-free Hotline:​</a:t>
            </a:r>
          </a:p>
          <a:p>
            <a:pPr marL="0" lvl="0" indent="0" algn="ctr" defTabSz="914126" fontAlgn="base">
              <a:lnSpc>
                <a:spcPct val="85000"/>
              </a:lnSpc>
              <a:spcBef>
                <a:spcPts val="0"/>
              </a:spcBef>
              <a:buClrTx/>
              <a:buNone/>
            </a:pPr>
            <a:r>
              <a:rPr lang="en-US" sz="2600">
                <a:solidFill>
                  <a:srgbClr val="75787B"/>
                </a:solidFill>
                <a:latin typeface="+mn-lt"/>
                <a:ea typeface="+mn-ea"/>
                <a:cs typeface="+mn-cs"/>
              </a:rPr>
              <a:t>​</a:t>
            </a:r>
          </a:p>
          <a:p>
            <a:pPr marL="0" lvl="0" indent="0" algn="ctr" defTabSz="914126" fontAlgn="base">
              <a:lnSpc>
                <a:spcPct val="85000"/>
              </a:lnSpc>
              <a:spcBef>
                <a:spcPts val="0"/>
              </a:spcBef>
              <a:buClrTx/>
              <a:buNone/>
            </a:pPr>
            <a:r>
              <a:rPr lang="en-US" sz="2600" b="1">
                <a:solidFill>
                  <a:srgbClr val="75787B"/>
                </a:solidFill>
                <a:latin typeface="+mn-lt"/>
                <a:ea typeface="+mn-ea"/>
                <a:cs typeface="+mn-cs"/>
              </a:rPr>
              <a:t>1-800-232-5454</a:t>
            </a:r>
            <a:r>
              <a:rPr lang="en-US" sz="2600">
                <a:solidFill>
                  <a:srgbClr val="75787B"/>
                </a:solidFill>
                <a:latin typeface="+mn-lt"/>
                <a:ea typeface="+mn-ea"/>
                <a:cs typeface="+mn-cs"/>
              </a:rPr>
              <a:t>​</a:t>
            </a:r>
          </a:p>
          <a:p>
            <a:pPr marL="0" lvl="0" indent="0" algn="ctr" defTabSz="914126" fontAlgn="base">
              <a:lnSpc>
                <a:spcPct val="85000"/>
              </a:lnSpc>
              <a:spcBef>
                <a:spcPts val="0"/>
              </a:spcBef>
              <a:buClrTx/>
              <a:buNone/>
            </a:pPr>
            <a:r>
              <a:rPr lang="en-US" sz="2600">
                <a:solidFill>
                  <a:srgbClr val="75787B"/>
                </a:solidFill>
                <a:latin typeface="+mn-lt"/>
                <a:ea typeface="+mn-ea"/>
                <a:cs typeface="+mn-cs"/>
              </a:rPr>
              <a:t>​</a:t>
            </a:r>
          </a:p>
          <a:p>
            <a:pPr marL="0" lvl="0" indent="0" algn="ctr" defTabSz="914126" fontAlgn="base">
              <a:lnSpc>
                <a:spcPct val="85000"/>
              </a:lnSpc>
              <a:spcBef>
                <a:spcPts val="0"/>
              </a:spcBef>
              <a:spcAft>
                <a:spcPts val="600"/>
              </a:spcAft>
              <a:buClrTx/>
              <a:buNone/>
            </a:pPr>
            <a:r>
              <a:rPr lang="en-US" sz="2600">
                <a:solidFill>
                  <a:srgbClr val="75787B"/>
                </a:solidFill>
                <a:latin typeface="+mn-lt"/>
                <a:ea typeface="+mn-ea"/>
                <a:cs typeface="+mn-cs"/>
              </a:rPr>
              <a:t>Notifications can also be submitted electronically at:​</a:t>
            </a:r>
          </a:p>
          <a:p>
            <a:pPr marL="0" lvl="0" indent="0" algn="ctr" defTabSz="914126" fontAlgn="base">
              <a:lnSpc>
                <a:spcPct val="85000"/>
              </a:lnSpc>
              <a:spcBef>
                <a:spcPts val="0"/>
              </a:spcBef>
              <a:spcAft>
                <a:spcPts val="600"/>
              </a:spcAft>
              <a:buClrTx/>
              <a:buNone/>
            </a:pPr>
            <a:endParaRPr lang="en-US" sz="2600">
              <a:solidFill>
                <a:srgbClr val="75787B"/>
              </a:solidFill>
              <a:latin typeface="+mn-lt"/>
              <a:ea typeface="+mn-ea"/>
              <a:cs typeface="+mn-cs"/>
            </a:endParaRPr>
          </a:p>
          <a:p>
            <a:pPr marL="0" lvl="0" indent="0" algn="ctr" defTabSz="914126" fontAlgn="base">
              <a:lnSpc>
                <a:spcPct val="85000"/>
              </a:lnSpc>
              <a:spcBef>
                <a:spcPts val="0"/>
              </a:spcBef>
              <a:buClrTx/>
              <a:buNone/>
            </a:pPr>
            <a:r>
              <a:rPr lang="en-US" sz="2600">
                <a:solidFill>
                  <a:srgbClr val="75787B"/>
                </a:solidFill>
                <a:latin typeface="+mn-lt"/>
                <a:ea typeface="+mn-ea"/>
                <a:cs typeface="+mn-cs"/>
              </a:rPr>
              <a:t>​</a:t>
            </a:r>
            <a:r>
              <a:rPr lang="en-US" sz="2600" b="1">
                <a:solidFill>
                  <a:srgbClr val="75787B"/>
                </a:solidFill>
                <a:latin typeface="+mn-lt"/>
                <a:ea typeface="+mn-ea"/>
                <a:cs typeface="+mn-cs"/>
              </a:rPr>
              <a:t>http://www.comptroller.tn.gov/hotline</a:t>
            </a:r>
            <a:endParaRPr lang="en-US"/>
          </a:p>
        </p:txBody>
      </p:sp>
    </p:spTree>
    <p:extLst>
      <p:ext uri="{BB962C8B-B14F-4D97-AF65-F5344CB8AC3E}">
        <p14:creationId xmlns:p14="http://schemas.microsoft.com/office/powerpoint/2010/main" val="3886843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Body Slide 8">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30356"/>
          <a:stretch/>
        </p:blipFill>
        <p:spPr>
          <a:xfrm>
            <a:off x="9959387" y="2952000"/>
            <a:ext cx="1843036" cy="3936822"/>
          </a:xfrm>
          <a:prstGeom prst="rect">
            <a:avLst/>
          </a:prstGeom>
        </p:spPr>
      </p:pic>
      <p:sp>
        <p:nvSpPr>
          <p:cNvPr id="7" name="Title Placeholder 1">
            <a:extLst>
              <a:ext uri="{FF2B5EF4-FFF2-40B4-BE49-F238E27FC236}">
                <a16:creationId xmlns:a16="http://schemas.microsoft.com/office/drawing/2014/main" id="{D8CF5B6A-7558-4AAC-9627-EF84383676D9}"/>
              </a:ext>
            </a:extLst>
          </p:cNvPr>
          <p:cNvSpPr>
            <a:spLocks noGrp="1"/>
          </p:cNvSpPr>
          <p:nvPr>
            <p:ph type="title"/>
          </p:nvPr>
        </p:nvSpPr>
        <p:spPr>
          <a:xfrm>
            <a:off x="507868" y="376518"/>
            <a:ext cx="11117512" cy="766482"/>
          </a:xfrm>
          <a:prstGeom prst="rect">
            <a:avLst/>
          </a:prstGeom>
        </p:spPr>
        <p:txBody>
          <a:bodyPr vert="horz" lIns="91440" tIns="45720" rIns="91440" bIns="45720" rtlCol="0" anchor="t">
            <a:normAutofit/>
          </a:bodyPr>
          <a:lstStyle/>
          <a:p>
            <a:r>
              <a:rPr lang="en-US"/>
              <a:t>Click to edit Master title style</a:t>
            </a:r>
          </a:p>
        </p:txBody>
      </p:sp>
      <p:sp>
        <p:nvSpPr>
          <p:cNvPr id="8" name="Text Placeholder 2">
            <a:extLst>
              <a:ext uri="{FF2B5EF4-FFF2-40B4-BE49-F238E27FC236}">
                <a16:creationId xmlns:a16="http://schemas.microsoft.com/office/drawing/2014/main" id="{369E3039-9610-45C0-ADF6-A92F47138AD2}"/>
              </a:ext>
            </a:extLst>
          </p:cNvPr>
          <p:cNvSpPr>
            <a:spLocks noGrp="1"/>
          </p:cNvSpPr>
          <p:nvPr>
            <p:ph idx="1"/>
          </p:nvPr>
        </p:nvSpPr>
        <p:spPr>
          <a:xfrm>
            <a:off x="507868" y="1341439"/>
            <a:ext cx="879761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17A03F0B-D2B6-41B3-A268-35E32E263313}"/>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a:off x="9959387" y="2952000"/>
            <a:ext cx="1843036" cy="3936822"/>
          </a:xfrm>
          <a:prstGeom prst="rect">
            <a:avLst/>
          </a:prstGeom>
        </p:spPr>
      </p:pic>
    </p:spTree>
    <p:extLst>
      <p:ext uri="{BB962C8B-B14F-4D97-AF65-F5344CB8AC3E}">
        <p14:creationId xmlns:p14="http://schemas.microsoft.com/office/powerpoint/2010/main" val="1422667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ody Slide 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238749" y="1553674"/>
            <a:ext cx="1541170" cy="4726918"/>
          </a:xfrm>
          <a:prstGeom prst="rect">
            <a:avLst/>
          </a:prstGeom>
        </p:spPr>
      </p:pic>
      <p:sp>
        <p:nvSpPr>
          <p:cNvPr id="5" name="Title Placeholder 1">
            <a:extLst>
              <a:ext uri="{FF2B5EF4-FFF2-40B4-BE49-F238E27FC236}">
                <a16:creationId xmlns:a16="http://schemas.microsoft.com/office/drawing/2014/main" id="{891E509F-E98D-3848-BA75-E94AF92FD6AD}"/>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7869" y="1531917"/>
            <a:ext cx="9387935"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1140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ody Slide 10">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1A918A53-C283-1B4D-9640-1599D57C8316}"/>
              </a:ext>
            </a:extLst>
          </p:cNvPr>
          <p:cNvSpPr>
            <a:spLocks noGrp="1"/>
          </p:cNvSpPr>
          <p:nvPr>
            <p:ph type="body" sz="quarter" idx="10"/>
          </p:nvPr>
        </p:nvSpPr>
        <p:spPr>
          <a:xfrm>
            <a:off x="2102455" y="1531917"/>
            <a:ext cx="9610244" cy="4308813"/>
          </a:xfrm>
        </p:spPr>
        <p:txBody>
          <a:bodyPr/>
          <a:lstStyle>
            <a:lvl1pPr>
              <a:lnSpc>
                <a:spcPct val="100000"/>
              </a:lnSpc>
              <a:spcBef>
                <a:spcPts val="0"/>
              </a:spcBef>
              <a:spcAft>
                <a:spcPts val="1200"/>
              </a:spcAft>
              <a:defRPr/>
            </a:lvl1pPr>
            <a:lvl2pPr>
              <a:lnSpc>
                <a:spcPct val="100000"/>
              </a:lnSpc>
              <a:spcBef>
                <a:spcPts val="0"/>
              </a:spcBef>
              <a:spcAft>
                <a:spcPts val="1200"/>
              </a:spcAft>
              <a:defRPr/>
            </a:lvl2pPr>
            <a:lvl3pPr>
              <a:lnSpc>
                <a:spcPct val="100000"/>
              </a:lnSpc>
              <a:spcBef>
                <a:spcPts val="0"/>
              </a:spcBef>
              <a:spcAft>
                <a:spcPts val="1200"/>
              </a:spcAft>
              <a:defRPr/>
            </a:lvl3pPr>
            <a:lvl4pPr>
              <a:lnSpc>
                <a:spcPct val="100000"/>
              </a:lnSpc>
              <a:spcBef>
                <a:spcPts val="0"/>
              </a:spcBef>
              <a:spcAft>
                <a:spcPts val="1200"/>
              </a:spcAft>
              <a:defRPr/>
            </a:lvl4pPr>
            <a:lvl5pPr>
              <a:lnSpc>
                <a:spcPct val="100000"/>
              </a:lnSpc>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D7AC9AD7-8289-4247-B9A4-3E901630EB14}"/>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9" name="Picture 8">
            <a:extLst>
              <a:ext uri="{FF2B5EF4-FFF2-40B4-BE49-F238E27FC236}">
                <a16:creationId xmlns:a16="http://schemas.microsoft.com/office/drawing/2014/main" id="{E3804675-D4D6-2C48-BFDC-3C3B0F22F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spTree>
    <p:extLst>
      <p:ext uri="{BB962C8B-B14F-4D97-AF65-F5344CB8AC3E}">
        <p14:creationId xmlns:p14="http://schemas.microsoft.com/office/powerpoint/2010/main" val="284624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Graphic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26970" y="-1101130"/>
            <a:ext cx="4769117" cy="9348776"/>
          </a:xfrm>
          <a:prstGeom prst="rect">
            <a:avLst/>
          </a:prstGeom>
        </p:spPr>
      </p:pic>
      <p:sp>
        <p:nvSpPr>
          <p:cNvPr id="8" name="Text Placeholder 7"/>
          <p:cNvSpPr>
            <a:spLocks noGrp="1"/>
          </p:cNvSpPr>
          <p:nvPr>
            <p:ph type="body" sz="quarter" idx="10"/>
          </p:nvPr>
        </p:nvSpPr>
        <p:spPr>
          <a:xfrm>
            <a:off x="1805470" y="2126807"/>
            <a:ext cx="1622638" cy="1208314"/>
          </a:xfrm>
        </p:spPr>
        <p:txBody>
          <a:bodyPr anchor="b">
            <a:noAutofit/>
          </a:bodyPr>
          <a:lstStyle>
            <a:lvl1pPr marL="0" indent="0" algn="ctr">
              <a:buNone/>
              <a:defRPr sz="2000">
                <a:solidFill>
                  <a:schemeClr val="accent4"/>
                </a:solidFill>
              </a:defRPr>
            </a:lvl1pPr>
          </a:lstStyle>
          <a:p>
            <a:pPr lvl="0"/>
            <a:r>
              <a:rPr lang="en-US"/>
              <a:t>Click to edit Master text styles</a:t>
            </a:r>
          </a:p>
        </p:txBody>
      </p:sp>
      <p:sp>
        <p:nvSpPr>
          <p:cNvPr id="9" name="Title Placeholder 1">
            <a:extLst>
              <a:ext uri="{FF2B5EF4-FFF2-40B4-BE49-F238E27FC236}">
                <a16:creationId xmlns:a16="http://schemas.microsoft.com/office/drawing/2014/main" id="{D2B230F9-F1A2-294E-8C90-93CC0A1E02D2}"/>
              </a:ext>
            </a:extLst>
          </p:cNvPr>
          <p:cNvSpPr>
            <a:spLocks noGrp="1"/>
          </p:cNvSpPr>
          <p:nvPr>
            <p:ph type="title"/>
          </p:nvPr>
        </p:nvSpPr>
        <p:spPr>
          <a:xfrm>
            <a:off x="558655" y="228600"/>
            <a:ext cx="11071516" cy="1208314"/>
          </a:xfrm>
          <a:prstGeom prst="rect">
            <a:avLst/>
          </a:prstGeom>
        </p:spPr>
        <p:txBody>
          <a:bodyPr vert="horz" lIns="91440" tIns="45720" rIns="91440" bIns="45720" rtlCol="0" anchor="ctr">
            <a:normAutofit/>
          </a:bodyPr>
          <a:lstStyle>
            <a:lvl1pPr algn="ctr">
              <a:defRPr>
                <a:latin typeface="Georgia" panose="02040502050405020303" pitchFamily="18" charset="0"/>
              </a:defRPr>
            </a:lvl1pPr>
          </a:lstStyle>
          <a:p>
            <a:r>
              <a:rPr lang="en-US"/>
              <a:t>Click to edit Master title style</a:t>
            </a:r>
          </a:p>
        </p:txBody>
      </p:sp>
      <p:sp>
        <p:nvSpPr>
          <p:cNvPr id="14" name="Text Placeholder 7">
            <a:extLst>
              <a:ext uri="{FF2B5EF4-FFF2-40B4-BE49-F238E27FC236}">
                <a16:creationId xmlns:a16="http://schemas.microsoft.com/office/drawing/2014/main" id="{7BAF5998-E5AF-3D40-A47A-3F8666A21A57}"/>
              </a:ext>
            </a:extLst>
          </p:cNvPr>
          <p:cNvSpPr>
            <a:spLocks noGrp="1"/>
          </p:cNvSpPr>
          <p:nvPr>
            <p:ph type="body" sz="quarter" idx="11"/>
          </p:nvPr>
        </p:nvSpPr>
        <p:spPr>
          <a:xfrm>
            <a:off x="5351656" y="2128178"/>
            <a:ext cx="1622638" cy="1208314"/>
          </a:xfrm>
        </p:spPr>
        <p:txBody>
          <a:bodyPr anchor="b">
            <a:noAutofit/>
          </a:bodyPr>
          <a:lstStyle>
            <a:lvl1pPr marL="0" indent="0" algn="ctr">
              <a:buNone/>
              <a:defRPr sz="2000">
                <a:solidFill>
                  <a:schemeClr val="accent3"/>
                </a:solidFill>
              </a:defRPr>
            </a:lvl1pPr>
          </a:lstStyle>
          <a:p>
            <a:pPr lvl="0"/>
            <a:r>
              <a:rPr lang="en-US"/>
              <a:t>Click to edit Master text styles</a:t>
            </a:r>
          </a:p>
        </p:txBody>
      </p:sp>
      <p:sp>
        <p:nvSpPr>
          <p:cNvPr id="15" name="Text Placeholder 7">
            <a:extLst>
              <a:ext uri="{FF2B5EF4-FFF2-40B4-BE49-F238E27FC236}">
                <a16:creationId xmlns:a16="http://schemas.microsoft.com/office/drawing/2014/main" id="{B14425BA-DEF6-0144-BD59-C3F0E0DC0580}"/>
              </a:ext>
            </a:extLst>
          </p:cNvPr>
          <p:cNvSpPr>
            <a:spLocks noGrp="1"/>
          </p:cNvSpPr>
          <p:nvPr>
            <p:ph type="body" sz="quarter" idx="12"/>
          </p:nvPr>
        </p:nvSpPr>
        <p:spPr>
          <a:xfrm>
            <a:off x="8910539" y="2126807"/>
            <a:ext cx="1622638" cy="1208314"/>
          </a:xfrm>
        </p:spPr>
        <p:txBody>
          <a:bodyPr anchor="b">
            <a:noAutofit/>
          </a:bodyPr>
          <a:lstStyle>
            <a:lvl1pPr marL="0" indent="0" algn="ctr">
              <a:buNone/>
              <a:defRPr sz="2000">
                <a:solidFill>
                  <a:schemeClr val="accent2"/>
                </a:solidFill>
              </a:defRPr>
            </a:lvl1pPr>
          </a:lstStyle>
          <a:p>
            <a:pPr lvl="0"/>
            <a:r>
              <a:rPr lang="en-US"/>
              <a:t>Click to edit Master text styles</a:t>
            </a:r>
          </a:p>
        </p:txBody>
      </p:sp>
      <p:sp>
        <p:nvSpPr>
          <p:cNvPr id="16" name="Text Placeholder 7">
            <a:extLst>
              <a:ext uri="{FF2B5EF4-FFF2-40B4-BE49-F238E27FC236}">
                <a16:creationId xmlns:a16="http://schemas.microsoft.com/office/drawing/2014/main" id="{4093BCD0-6284-514D-BC72-3D7E92636908}"/>
              </a:ext>
            </a:extLst>
          </p:cNvPr>
          <p:cNvSpPr>
            <a:spLocks noGrp="1"/>
          </p:cNvSpPr>
          <p:nvPr>
            <p:ph type="body" sz="quarter" idx="13"/>
          </p:nvPr>
        </p:nvSpPr>
        <p:spPr>
          <a:xfrm>
            <a:off x="3572849" y="4017697"/>
            <a:ext cx="1622638" cy="1208314"/>
          </a:xfrm>
        </p:spPr>
        <p:txBody>
          <a:bodyPr anchor="t">
            <a:noAutofit/>
          </a:bodyPr>
          <a:lstStyle>
            <a:lvl1pPr marL="0" indent="0" algn="ctr">
              <a:buNone/>
              <a:defRPr sz="2000">
                <a:solidFill>
                  <a:schemeClr val="accent5"/>
                </a:solidFill>
              </a:defRPr>
            </a:lvl1pPr>
          </a:lstStyle>
          <a:p>
            <a:pPr lvl="0"/>
            <a:r>
              <a:rPr lang="en-US"/>
              <a:t>Click to edit Master text styles</a:t>
            </a:r>
          </a:p>
        </p:txBody>
      </p:sp>
      <p:sp>
        <p:nvSpPr>
          <p:cNvPr id="17" name="Text Placeholder 7">
            <a:extLst>
              <a:ext uri="{FF2B5EF4-FFF2-40B4-BE49-F238E27FC236}">
                <a16:creationId xmlns:a16="http://schemas.microsoft.com/office/drawing/2014/main" id="{6782AE8A-0F9C-314A-8733-3D939DC19ED0}"/>
              </a:ext>
            </a:extLst>
          </p:cNvPr>
          <p:cNvSpPr>
            <a:spLocks noGrp="1"/>
          </p:cNvSpPr>
          <p:nvPr>
            <p:ph type="body" sz="quarter" idx="14"/>
          </p:nvPr>
        </p:nvSpPr>
        <p:spPr>
          <a:xfrm>
            <a:off x="7120305" y="4016326"/>
            <a:ext cx="1622638" cy="1208314"/>
          </a:xfrm>
        </p:spPr>
        <p:txBody>
          <a:bodyPr anchor="t">
            <a:noAutofit/>
          </a:bodyPr>
          <a:lstStyle>
            <a:lvl1pPr marL="0" indent="0" algn="ctr">
              <a:buNone/>
              <a:defRPr sz="2000">
                <a:solidFill>
                  <a:schemeClr val="accent6"/>
                </a:solidFill>
              </a:defRPr>
            </a:lvl1pPr>
          </a:lstStyle>
          <a:p>
            <a:pPr lvl="0"/>
            <a:r>
              <a:rPr lang="en-US"/>
              <a:t>Click to edit Master text styles</a:t>
            </a:r>
          </a:p>
        </p:txBody>
      </p:sp>
    </p:spTree>
    <p:extLst>
      <p:ext uri="{BB962C8B-B14F-4D97-AF65-F5344CB8AC3E}">
        <p14:creationId xmlns:p14="http://schemas.microsoft.com/office/powerpoint/2010/main" val="3736202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6152" y="5970906"/>
            <a:ext cx="1590642" cy="629429"/>
          </a:xfrm>
          <a:prstGeom prst="rect">
            <a:avLst/>
          </a:prstGeom>
        </p:spPr>
      </p:pic>
      <p:sp>
        <p:nvSpPr>
          <p:cNvPr id="14" name="Right Triangle 13">
            <a:extLst>
              <a:ext uri="{FF2B5EF4-FFF2-40B4-BE49-F238E27FC236}">
                <a16:creationId xmlns:a16="http://schemas.microsoft.com/office/drawing/2014/main" id="{BA51A2CB-DEA5-E648-B477-EDB42CDE57EC}"/>
              </a:ext>
            </a:extLst>
          </p:cNvPr>
          <p:cNvSpPr/>
          <p:nvPr userDrawn="1"/>
        </p:nvSpPr>
        <p:spPr>
          <a:xfrm flipH="1">
            <a:off x="8131032" y="0"/>
            <a:ext cx="4057793" cy="6858000"/>
          </a:xfrm>
          <a:prstGeom prst="rtTriangle">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3" cstate="email">
            <a:alphaModFix amt="35000"/>
            <a:extLst>
              <a:ext uri="{28A0092B-C50C-407E-A947-70E740481C1C}">
                <a14:useLocalDpi xmlns:a14="http://schemas.microsoft.com/office/drawing/2010/main"/>
              </a:ext>
            </a:extLst>
          </a:blip>
          <a:stretch>
            <a:fillRect/>
          </a:stretch>
        </p:blipFill>
        <p:spPr>
          <a:xfrm rot="1848070">
            <a:off x="9840876" y="2975187"/>
            <a:ext cx="1188888" cy="3775949"/>
          </a:xfrm>
          <a:prstGeom prst="rect">
            <a:avLst/>
          </a:prstGeom>
        </p:spPr>
      </p:pic>
      <p:grpSp>
        <p:nvGrpSpPr>
          <p:cNvPr id="10" name="Group 9">
            <a:extLst>
              <a:ext uri="{FF2B5EF4-FFF2-40B4-BE49-F238E27FC236}">
                <a16:creationId xmlns:a16="http://schemas.microsoft.com/office/drawing/2014/main" id="{46849F3B-A36C-8C44-9AA2-BC9AB8AF4C0C}"/>
              </a:ext>
            </a:extLst>
          </p:cNvPr>
          <p:cNvGrpSpPr/>
          <p:nvPr userDrawn="1"/>
        </p:nvGrpSpPr>
        <p:grpSpPr>
          <a:xfrm>
            <a:off x="87609" y="267987"/>
            <a:ext cx="11887088" cy="175769"/>
            <a:chOff x="-556175" y="5388428"/>
            <a:chExt cx="10099009" cy="149291"/>
          </a:xfrm>
        </p:grpSpPr>
        <p:grpSp>
          <p:nvGrpSpPr>
            <p:cNvPr id="11" name="Group 10">
              <a:extLst>
                <a:ext uri="{FF2B5EF4-FFF2-40B4-BE49-F238E27FC236}">
                  <a16:creationId xmlns:a16="http://schemas.microsoft.com/office/drawing/2014/main" id="{BAA4EA4B-0CF8-7A41-9056-B4300BB4E6F8}"/>
                </a:ext>
              </a:extLst>
            </p:cNvPr>
            <p:cNvGrpSpPr/>
            <p:nvPr userDrawn="1"/>
          </p:nvGrpSpPr>
          <p:grpSpPr>
            <a:xfrm>
              <a:off x="-556175" y="5388428"/>
              <a:ext cx="2501953" cy="149291"/>
              <a:chOff x="6927228" y="7552706"/>
              <a:chExt cx="5016271" cy="227062"/>
            </a:xfrm>
          </p:grpSpPr>
          <p:sp>
            <p:nvSpPr>
              <p:cNvPr id="161" name="Oval 160">
                <a:extLst>
                  <a:ext uri="{FF2B5EF4-FFF2-40B4-BE49-F238E27FC236}">
                    <a16:creationId xmlns:a16="http://schemas.microsoft.com/office/drawing/2014/main" id="{206EA435-3B39-1A4E-9264-AA3E38A14AC5}"/>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D5EA43B9-62CB-0043-BD26-C0A6AEE23226}"/>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35ED08B7-16D9-964D-B7D7-AAA79B310D0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A2EC5139-D0F4-1649-95F8-76716460EEBE}"/>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220B3E14-7E42-5847-BBF7-8C5B6F70ABE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6BFEC779-EE9D-3644-A71C-DA568EE9AEC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2C5EE8FE-03A8-3A42-B5AE-32700953783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282F8862-91FA-D54D-804C-7D999652662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7F06E37-9335-8B41-B4CC-87D6F329E9FE}"/>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0692EF78-6BE5-4C45-BBDC-934B7DED276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2BAB7C71-2CA6-3245-8EA0-EB003D734BF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D6793FF5-7C9E-044A-86D6-1455FB5A2DD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21410636-46E9-0C40-983D-F63A106EB8B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5F3A8CAD-C5ED-C444-A400-0C8547F3B98D}"/>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320009C4-57FB-E347-879B-026F8BE2E9A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52D66A40-70DA-7A4A-B43A-06089B443F5E}"/>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CEF69C96-8419-2B4C-A171-5886E7B1303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3E56D531-54E8-AC49-BD86-18B61197083E}"/>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EFF6591B-A675-874E-98FC-C3BBB873E5B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CA3ABE9B-58D0-AB45-9483-E99BB2BD534B}"/>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FA497271-DD48-F544-92DE-297E50BF2CBC}"/>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6047BD6A-FAC4-BA41-83BD-ADF28AB2314E}"/>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4557C642-121B-A94B-9D58-90610EB1EEB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BC9BB053-2BE3-1C4E-A8E0-083CA7852A46}"/>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5F7257CA-A586-C542-9397-B0ECDA2092C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05EDE776-0D5C-2740-B029-608E8A0B728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38F1A9F1-03E2-EC44-B4A9-C58A91EF35F0}"/>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D7B96AA-1058-D641-88C8-0A5CB5E2394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03E4956F-85F7-DC45-B89C-336CCB07CF64}"/>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A1FC606C-0C3B-EB45-A465-7069D3D635D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7D12103E-4B30-8449-843E-30AAE60B8A8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D65CF63B-CF5C-B54B-AA26-CCC3386B56E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961E9018-B192-AE4A-BE72-E10E70EEE3B6}"/>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B21BB6D3-5206-6540-9DAF-5937D6318A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72734CD3-210C-E54F-BFD1-65900AF41C09}"/>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0CDECCAF-6C45-3B40-8579-14A9A8E0A71A}"/>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3E35EC5F-6544-4B48-BC39-84B339EC4F2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CBF089D7-C027-684B-A375-0E28298696B4}"/>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9843EBFF-53A7-FB46-B38F-9D9206589FE7}"/>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41028949-1888-F34C-BBDE-AF873F5068F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2CCF133F-B5D1-E549-B56F-5A377FC24782}"/>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667AB8A7-7D04-8A4E-BDB7-786262071A3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284D9588-B2DD-5F41-B5C5-EB92FA37FB36}"/>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4" name="Oval 203">
                <a:extLst>
                  <a:ext uri="{FF2B5EF4-FFF2-40B4-BE49-F238E27FC236}">
                    <a16:creationId xmlns:a16="http://schemas.microsoft.com/office/drawing/2014/main" id="{5C945B8F-AA7E-E842-9927-5BE1D804A630}"/>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5" name="Oval 204">
                <a:extLst>
                  <a:ext uri="{FF2B5EF4-FFF2-40B4-BE49-F238E27FC236}">
                    <a16:creationId xmlns:a16="http://schemas.microsoft.com/office/drawing/2014/main" id="{BE0CA13D-85EC-EE42-8D6A-2E584B3F76E2}"/>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6" name="Oval 205">
                <a:extLst>
                  <a:ext uri="{FF2B5EF4-FFF2-40B4-BE49-F238E27FC236}">
                    <a16:creationId xmlns:a16="http://schemas.microsoft.com/office/drawing/2014/main" id="{A49A9E47-0078-C542-BAB2-E864FF94B51E}"/>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7" name="Oval 206">
                <a:extLst>
                  <a:ext uri="{FF2B5EF4-FFF2-40B4-BE49-F238E27FC236}">
                    <a16:creationId xmlns:a16="http://schemas.microsoft.com/office/drawing/2014/main" id="{4B56A45B-DF1A-654B-87B5-D57C99E6655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8" name="Oval 207">
                <a:extLst>
                  <a:ext uri="{FF2B5EF4-FFF2-40B4-BE49-F238E27FC236}">
                    <a16:creationId xmlns:a16="http://schemas.microsoft.com/office/drawing/2014/main" id="{143CAC94-7C36-CC43-A7AB-21771234750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2" name="Group 11">
              <a:extLst>
                <a:ext uri="{FF2B5EF4-FFF2-40B4-BE49-F238E27FC236}">
                  <a16:creationId xmlns:a16="http://schemas.microsoft.com/office/drawing/2014/main" id="{9271FEA2-63D5-3D41-B42F-34CF16015121}"/>
                </a:ext>
              </a:extLst>
            </p:cNvPr>
            <p:cNvGrpSpPr/>
            <p:nvPr userDrawn="1"/>
          </p:nvGrpSpPr>
          <p:grpSpPr>
            <a:xfrm>
              <a:off x="2008922" y="5388428"/>
              <a:ext cx="2501953" cy="149291"/>
              <a:chOff x="6927228" y="7552706"/>
              <a:chExt cx="5016271" cy="227062"/>
            </a:xfrm>
          </p:grpSpPr>
          <p:sp>
            <p:nvSpPr>
              <p:cNvPr id="113" name="Oval 112">
                <a:extLst>
                  <a:ext uri="{FF2B5EF4-FFF2-40B4-BE49-F238E27FC236}">
                    <a16:creationId xmlns:a16="http://schemas.microsoft.com/office/drawing/2014/main" id="{894C953C-BB22-5941-A86F-4576188E3217}"/>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2EA00C85-0CCB-D140-A4FF-1CEE0765A6E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80C65E66-C0FC-9746-A5C2-73876510E674}"/>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3AC81CF0-E6A4-A84A-B2A9-31B6A24729CF}"/>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6D10E6C4-A13B-8E41-9A1C-F4C00B3BDBC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AA1E8F3D-0110-3A4E-9EAC-0EFCFF2076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8C9CBEBC-B64D-AC4A-85F5-BE5979E4518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7084259B-5DFA-4B48-BFC3-A1D39F94CF22}"/>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EA507884-B494-8046-A308-D41F54A24A1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A7C35056-71D8-3642-9332-D86979563E6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23088FCA-1B41-CA42-834B-72F386B1D978}"/>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1DE9A8B9-7CC6-E148-B5CE-05828D1A2DA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29C402EC-E63B-1C4D-9325-95E50C98D07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3C0C01AD-0EA0-6E4C-90AD-2A1767CF3E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8D1D3C-64A9-E441-BA32-D4CE23C15B8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0F597194-2DF6-F74F-A333-DD473431EF9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BCE48169-247C-8E48-8D4A-D50F7EA62510}"/>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9DC9EA72-77F7-4046-9AD6-5597059161C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3501A15D-7A94-C84D-A288-72AB4378AD6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2D875C90-7F7B-6F43-90A3-C4BB49F6510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97A51128-51B3-5345-A6A0-0CD1A5DD5D2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39D97B16-4BF5-0042-9A14-E554F4F224C3}"/>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CC7B2743-661D-3C42-8D0C-3780A55414F3}"/>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FAEE387C-8086-A946-BD45-1AEE9E4A1D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1AA000F0-70C5-954B-B4C8-39FD8FEE501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1232A9AE-1A6D-2446-A2C6-A1C9578954D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B4D3D3F8-7193-0E43-BC83-1FDB745FD59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04DB799C-2504-FF40-86BF-E23EA1BC8124}"/>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DBC3635F-F6D5-6249-89CC-D727251C1A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E8C41FB3-7CE9-4347-9450-2E6FA1E167D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B6A150D-F973-CB46-B4B8-2C6319D5AE5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EE9B4A2C-6A2C-8849-B220-8F9E5DDDA63D}"/>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696FA9B2-93E8-5547-A40B-7255CB269A9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33FF8229-5048-FC4F-88B9-BDE0CE2704B8}"/>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D4BE7463-43F7-6441-97BC-4E9645FCFDD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CD175B4F-94B7-4140-BF9E-37ADEB5CACF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044F9DCE-2B7F-6841-A58B-9CC735F774A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EBAE5DC-6941-AF42-82E9-54A7CA0AB53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48C81B78-6E60-6641-A45F-5DCF72C0D29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B818A35-6020-D742-B5D7-EAE7A8A2C11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83F43CDF-AF72-6242-B16C-AFEECA3BE1B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13774CAA-205E-C449-B2D4-4E1B0D55E19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3EDF1371-75B9-F940-8E23-9D71ACFAA2F1}"/>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9A0592DC-11B9-8B46-A723-14C71E7FB22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C6141967-CC00-4E4B-A51C-CC09653D464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1D9D1D30-68A4-C042-9EC8-06975865200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AD3A2933-429F-9648-8695-A933ACCD467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D460269A-7090-6A4C-A50B-A0C5B593E7A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5" name="Group 14">
              <a:extLst>
                <a:ext uri="{FF2B5EF4-FFF2-40B4-BE49-F238E27FC236}">
                  <a16:creationId xmlns:a16="http://schemas.microsoft.com/office/drawing/2014/main" id="{0E6F950E-B75F-3140-AD9E-332A661FFB23}"/>
                </a:ext>
              </a:extLst>
            </p:cNvPr>
            <p:cNvGrpSpPr/>
            <p:nvPr userDrawn="1"/>
          </p:nvGrpSpPr>
          <p:grpSpPr>
            <a:xfrm>
              <a:off x="4583275" y="5388428"/>
              <a:ext cx="2501953" cy="149291"/>
              <a:chOff x="6927228" y="7552706"/>
              <a:chExt cx="5016271" cy="227062"/>
            </a:xfrm>
          </p:grpSpPr>
          <p:sp>
            <p:nvSpPr>
              <p:cNvPr id="65" name="Oval 64">
                <a:extLst>
                  <a:ext uri="{FF2B5EF4-FFF2-40B4-BE49-F238E27FC236}">
                    <a16:creationId xmlns:a16="http://schemas.microsoft.com/office/drawing/2014/main" id="{384B1DE5-79A5-2843-A72C-E2614B206B8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B0BCABE5-4E73-F04F-B3AF-6ECA752A844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9DCCCCFC-23A7-6146-8F58-118DC54A289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1B89E2E8-9F3F-024A-8A70-426E1BE1078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266D4AC-D67E-A848-B2E5-E5FA49B02013}"/>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5668660C-D1CC-C643-AC17-CFED44C6FB9A}"/>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A5E0A8E2-FE2C-774C-B8E6-BDF188241F6B}"/>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CC6AB6F-160E-914B-A5A9-2008C220DC2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9BC40C0B-FAF1-EB4E-BDF1-EEE06E8489E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160E685A-C3DA-904B-9B5E-AFCE86BB473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00E897DF-4373-334D-9025-2EC4E028CF6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451D9E58-4D3A-7E4D-8FD1-7C47ACDC9CF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798E3DCB-A169-DA45-8DAD-FBBE6AA0C39B}"/>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31F90A25-4C0D-5F43-B308-586B1AB437B5}"/>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C9349908-BFF6-2F40-AD4B-B1318FEE7C4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5BFB7C4A-D604-7042-BE02-724E13CADAC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9CAACBCD-3198-0C49-B005-294BF0775024}"/>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38ABA712-DB38-7E42-8E46-4D72EE198D2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F2DC26A-2292-0C4B-9F27-D34A9389422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A1A675BD-5953-E943-B647-1B5DFF0473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242D4302-8A69-D34A-808E-4A17E456A16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4654412E-AECD-DE48-B3F7-BF5CDAC32A8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A958F87-5DCA-5B4A-9C19-F44BDBF72A3F}"/>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1BEE9C6E-F2C5-C248-93F7-9DC7AAD4B2A2}"/>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3C82C40-9F78-604E-8A73-51AD8BC6FBC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50B2B591-ADAD-5F4C-AB6B-78058A69926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C064662-D3B2-7245-BFF1-954B6938645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3DBD8CC9-1728-0046-9B2C-42CF36A15A6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23C68883-5038-444E-9362-6580416174F5}"/>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7D8BF9E4-5835-4349-BDB3-C28493C8AD8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FC75BE5-188F-7247-9FA7-B8A4616DDDB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A4F523D5-59C6-C948-A06D-E6DEA96820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9DEC9ABA-6E25-CA4A-8197-9F26D64ADAB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842FDEEB-DDC7-4542-A3D9-3002B836B1B1}"/>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3E4B328-0C96-1049-8CAB-E045BA6D333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1C296C84-6CEB-804E-A10B-51760C50AB16}"/>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2FAF3117-EF26-634E-96FC-1D8B050281A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B270F9DA-6C81-A547-8C34-3B2A9A164542}"/>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47635969-821E-D540-A115-E05882F75AE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0C48C81C-4F34-3D4D-96E9-839E4E145EA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4444E25F-F100-264C-A23B-423E9CDCFEF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6F87A6E0-E881-7043-B35E-C934E573066C}"/>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B46BAF82-606D-DA40-9DC5-1981E3104BEE}"/>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CC245857-E44D-E64B-9B1C-6FBE69C4FF7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B8690599-6BBA-4646-A44A-5BE9495B5F53}"/>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286EA83-8AB8-684D-9C4F-5AE20943D96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3903DB5D-F5A8-B043-8ED8-6C234EFFF5B7}"/>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D5D4EAE5-0356-EE48-9954-FD702B666E7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6" name="Group 15">
              <a:extLst>
                <a:ext uri="{FF2B5EF4-FFF2-40B4-BE49-F238E27FC236}">
                  <a16:creationId xmlns:a16="http://schemas.microsoft.com/office/drawing/2014/main" id="{1ECD57EC-9B00-844A-A19A-9EC3013E7905}"/>
                </a:ext>
              </a:extLst>
            </p:cNvPr>
            <p:cNvGrpSpPr/>
            <p:nvPr userDrawn="1"/>
          </p:nvGrpSpPr>
          <p:grpSpPr>
            <a:xfrm>
              <a:off x="7148372" y="5388428"/>
              <a:ext cx="2394462" cy="149291"/>
              <a:chOff x="6927228" y="7552706"/>
              <a:chExt cx="4800758" cy="227062"/>
            </a:xfrm>
          </p:grpSpPr>
          <p:sp>
            <p:nvSpPr>
              <p:cNvPr id="17" name="Oval 16">
                <a:extLst>
                  <a:ext uri="{FF2B5EF4-FFF2-40B4-BE49-F238E27FC236}">
                    <a16:creationId xmlns:a16="http://schemas.microsoft.com/office/drawing/2014/main" id="{3A62D392-CBDB-5244-A295-F969999C30E1}"/>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F4113640-A68F-7D42-9B7E-2B4E5520A87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01B608D6-4AED-B649-964F-8F1E0BD2A985}"/>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E9BD793F-F8E1-1243-BF04-47FDEF95265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CF69974F-DE52-364A-8B70-4F8DF24D396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341C8D5E-75EB-1046-8E77-DAB81F68EA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2C19F3FA-F16E-4F48-B81B-51E4C52155EE}"/>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A45E3686-7C9D-0B47-9B5D-513F9346F8D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F39C2A61-1C9A-ED4F-A3A3-8808719947DB}"/>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555B5001-B955-4A41-8B28-54C81E48C9D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CBAA5CB7-1687-4D4D-BE89-FA6BBFC7AD9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FB45DA8C-12BA-E043-8A01-9FFEB25C173C}"/>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F8C21DD5-BBD1-AB43-8545-8B23C84D5465}"/>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FD804194-05E5-1B40-A95A-AF0FC597402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812A492D-1DA9-DB41-B350-705B88DDB973}"/>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928D6AF7-418B-D549-85D9-1A359263033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29EA35BC-B648-F941-BB9B-37EA964058D5}"/>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294DD0B2-F176-2D42-9C64-3B5D9FFC08EC}"/>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F21932EA-5E78-0344-8F12-96E1C70E2623}"/>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9351103D-ACE5-C446-9CE4-5660091CB3C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B7407856-E4AC-FA48-BCB1-3CC0B461D46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3834A26C-E0FB-CE4C-9433-8CAA67831E22}"/>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EC5F057-5E9E-CC4B-B319-95DF2F10B64C}"/>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F7B1D311-8A48-DE44-A11F-E17F90EB4F17}"/>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2DC3E3C0-3A58-AA4A-8395-46D588A5954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185F9D5E-8695-4D46-B542-7868E9BF950E}"/>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F7B0DA58-D691-0946-A321-F86F9BCAE2F4}"/>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3467E46E-F0B8-604F-9FFA-1535AC5C80F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F6DFDA4-3EFF-AC43-9391-5ED5C7FFF36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383651F0-7934-F74B-B0E9-33F0075583C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237FD67-4E41-D94F-975D-E3F953E60F41}"/>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4EC6473-E956-E047-9250-4504D7FDCF6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61167F6F-4E36-2A43-9440-2F797CF9FED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249D008E-561B-DB43-937A-40B6FF17969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C2CFDA9F-551B-7543-8DF5-5F1363BD2D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D2BEEAE5-71C9-5B43-858B-1B5EB458012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DEE9DC9C-777B-4141-BB29-B402A6D3265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DE612C4-80BA-2A44-8C58-E8715930B715}"/>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2E62430D-26B5-7D40-A7F3-E81E5A83A28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08D58D6D-0688-2A4A-9910-914A4A5ED1B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D7D251BE-278E-514F-80DE-276C3AD592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A65B9040-FDB8-1045-AB77-3D7E01FFA19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6E09843D-1D09-F243-8BC0-78C6206FBA6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F38976D9-4CFE-7740-A507-80992474B46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1ABF1F06-95D6-9941-8A31-6F647913906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
        <p:nvSpPr>
          <p:cNvPr id="3" name="Text Placeholder 11">
            <a:extLst>
              <a:ext uri="{FF2B5EF4-FFF2-40B4-BE49-F238E27FC236}">
                <a16:creationId xmlns:a16="http://schemas.microsoft.com/office/drawing/2014/main" id="{FACE9E71-711C-A089-E312-3493086E49A4}"/>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278428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6A3134-F569-8646-A42D-F63E04F64D14}"/>
              </a:ext>
            </a:extLst>
          </p:cNvPr>
          <p:cNvGrpSpPr/>
          <p:nvPr userDrawn="1"/>
        </p:nvGrpSpPr>
        <p:grpSpPr>
          <a:xfrm>
            <a:off x="7400495" y="0"/>
            <a:ext cx="4608469" cy="6858000"/>
            <a:chOff x="7400495" y="0"/>
            <a:chExt cx="4608469" cy="6858000"/>
          </a:xfrm>
        </p:grpSpPr>
        <p:sp>
          <p:nvSpPr>
            <p:cNvPr id="40" name="Freeform 39">
              <a:extLst>
                <a:ext uri="{FF2B5EF4-FFF2-40B4-BE49-F238E27FC236}">
                  <a16:creationId xmlns:a16="http://schemas.microsoft.com/office/drawing/2014/main" id="{93118687-118E-1C41-9FB4-27FF8AD1F8ED}"/>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8CA8E291-A12D-5B49-BE1A-688ACBDCA8B5}"/>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066923CB-F2BF-CA48-8C03-8AEFA99D081C}"/>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Right Triangle 7">
            <a:extLst>
              <a:ext uri="{FF2B5EF4-FFF2-40B4-BE49-F238E27FC236}">
                <a16:creationId xmlns:a16="http://schemas.microsoft.com/office/drawing/2014/main" id="{023B4474-A5E7-FD4B-87BC-41821CD8CA5D}"/>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EA55D89-C39F-4D43-AE63-61EB5128A2CE}"/>
              </a:ext>
            </a:extLst>
          </p:cNvPr>
          <p:cNvSpPr/>
          <p:nvPr userDrawn="1"/>
        </p:nvSpPr>
        <p:spPr>
          <a:xfrm>
            <a:off x="8131032" y="2009788"/>
            <a:ext cx="3629107"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731995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3">
            <a:extLst>
              <a:ext uri="{FF2B5EF4-FFF2-40B4-BE49-F238E27FC236}">
                <a16:creationId xmlns:a16="http://schemas.microsoft.com/office/drawing/2014/main" id="{24371D59-BD56-DA4C-843B-99CF7AC81C35}"/>
              </a:ext>
            </a:extLst>
          </p:cNvPr>
          <p:cNvSpPr>
            <a:spLocks noGrp="1" noChangeAspect="1"/>
          </p:cNvSpPr>
          <p:nvPr>
            <p:ph type="pic" sz="quarter" idx="13"/>
          </p:nvPr>
        </p:nvSpPr>
        <p:spPr>
          <a:xfrm>
            <a:off x="8295313" y="2174542"/>
            <a:ext cx="3300545" cy="3300545"/>
          </a:xfrm>
          <a:prstGeom prst="ellipse">
            <a:avLst/>
          </a:prstGeom>
          <a:noFill/>
        </p:spPr>
        <p:txBody>
          <a:bodyPr/>
          <a:lstStyle/>
          <a:p>
            <a:r>
              <a:rPr lang="en-US"/>
              <a:t>Click icon to add picture</a:t>
            </a:r>
          </a:p>
        </p:txBody>
      </p:sp>
      <p:sp>
        <p:nvSpPr>
          <p:cNvPr id="2" name="Text Placeholder 11">
            <a:extLst>
              <a:ext uri="{FF2B5EF4-FFF2-40B4-BE49-F238E27FC236}">
                <a16:creationId xmlns:a16="http://schemas.microsoft.com/office/drawing/2014/main" id="{02E0BF29-865E-6D8B-578D-387019834176}"/>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tx2"/>
                </a:solidFill>
              </a:rPr>
              <a:t>© Tennessee Department of Education </a:t>
            </a:r>
            <a:endParaRPr lang="id-ID">
              <a:solidFill>
                <a:schemeClr val="tx2"/>
              </a:solidFill>
            </a:endParaRPr>
          </a:p>
        </p:txBody>
      </p:sp>
    </p:spTree>
    <p:extLst>
      <p:ext uri="{BB962C8B-B14F-4D97-AF65-F5344CB8AC3E}">
        <p14:creationId xmlns:p14="http://schemas.microsoft.com/office/powerpoint/2010/main" val="1134746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3EC3A5-8DCE-854F-BBDA-489A49DBA4BB}"/>
              </a:ext>
            </a:extLst>
          </p:cNvPr>
          <p:cNvGrpSpPr/>
          <p:nvPr userDrawn="1"/>
        </p:nvGrpSpPr>
        <p:grpSpPr>
          <a:xfrm>
            <a:off x="0" y="5953038"/>
            <a:ext cx="12188825" cy="458586"/>
            <a:chOff x="0" y="6170814"/>
            <a:chExt cx="12188825" cy="458586"/>
          </a:xfrm>
        </p:grpSpPr>
        <p:sp>
          <p:nvSpPr>
            <p:cNvPr id="4" name="Rectangle 3">
              <a:extLst>
                <a:ext uri="{FF2B5EF4-FFF2-40B4-BE49-F238E27FC236}">
                  <a16:creationId xmlns:a16="http://schemas.microsoft.com/office/drawing/2014/main" id="{AF2FE6E9-E9DF-AB40-9AE7-7D62BD427FF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1E78ED1-F414-6C40-90F3-F5AFF60C404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2DCB7BFD-68C1-FC4D-823C-BBFB370FA89C}"/>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2133468" y="228600"/>
            <a:ext cx="959209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2133468" y="1531917"/>
            <a:ext cx="959209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388F303-BD04-1949-8375-D52BF73748A8}"/>
              </a:ext>
            </a:extLst>
          </p:cNvPr>
          <p:cNvSpPr/>
          <p:nvPr userDrawn="1"/>
        </p:nvSpPr>
        <p:spPr>
          <a:xfrm>
            <a:off x="0"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0" name="Picture Placeholder 3">
            <a:extLst>
              <a:ext uri="{FF2B5EF4-FFF2-40B4-BE49-F238E27FC236}">
                <a16:creationId xmlns:a16="http://schemas.microsoft.com/office/drawing/2014/main" id="{1FFA5001-507A-524A-BED7-A5FD450C470D}"/>
              </a:ext>
            </a:extLst>
          </p:cNvPr>
          <p:cNvSpPr>
            <a:spLocks noGrp="1"/>
          </p:cNvSpPr>
          <p:nvPr>
            <p:ph type="pic" sz="quarter" idx="11"/>
          </p:nvPr>
        </p:nvSpPr>
        <p:spPr>
          <a:xfrm>
            <a:off x="0" y="0"/>
            <a:ext cx="1674813" cy="6858000"/>
          </a:xfrm>
          <a:pattFill prst="pct5">
            <a:fgClr>
              <a:schemeClr val="tx2"/>
            </a:fgClr>
            <a:bgClr>
              <a:schemeClr val="accent2"/>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260924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91069" y="2075773"/>
            <a:ext cx="1288850" cy="3953028"/>
          </a:xfrm>
          <a:prstGeom prst="rect">
            <a:avLst/>
          </a:prstGeom>
        </p:spPr>
      </p:pic>
      <p:sp>
        <p:nvSpPr>
          <p:cNvPr id="5" name="Title Placeholder 1">
            <a:extLst>
              <a:ext uri="{FF2B5EF4-FFF2-40B4-BE49-F238E27FC236}">
                <a16:creationId xmlns:a16="http://schemas.microsoft.com/office/drawing/2014/main" id="{891E509F-E98D-3848-BA75-E94AF92FD6AD}"/>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7869" y="1531917"/>
            <a:ext cx="9522822" cy="4311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B5D10000-67FF-DD43-9E31-3F0A5DAC7F84}"/>
              </a:ext>
            </a:extLst>
          </p:cNvPr>
          <p:cNvGrpSpPr/>
          <p:nvPr userDrawn="1"/>
        </p:nvGrpSpPr>
        <p:grpSpPr>
          <a:xfrm>
            <a:off x="87609" y="6201840"/>
            <a:ext cx="12013611" cy="175769"/>
            <a:chOff x="-556175" y="5388428"/>
            <a:chExt cx="10206500" cy="149291"/>
          </a:xfrm>
        </p:grpSpPr>
        <p:grpSp>
          <p:nvGrpSpPr>
            <p:cNvPr id="7" name="Group 6">
              <a:extLst>
                <a:ext uri="{FF2B5EF4-FFF2-40B4-BE49-F238E27FC236}">
                  <a16:creationId xmlns:a16="http://schemas.microsoft.com/office/drawing/2014/main" id="{A3A15094-7A12-4547-841F-3F598746B08A}"/>
                </a:ext>
              </a:extLst>
            </p:cNvPr>
            <p:cNvGrpSpPr/>
            <p:nvPr userDrawn="1"/>
          </p:nvGrpSpPr>
          <p:grpSpPr>
            <a:xfrm>
              <a:off x="-556175" y="5388428"/>
              <a:ext cx="2501953" cy="149291"/>
              <a:chOff x="6927228" y="7552706"/>
              <a:chExt cx="5016271" cy="227062"/>
            </a:xfrm>
          </p:grpSpPr>
          <p:sp>
            <p:nvSpPr>
              <p:cNvPr id="156" name="Oval 155">
                <a:extLst>
                  <a:ext uri="{FF2B5EF4-FFF2-40B4-BE49-F238E27FC236}">
                    <a16:creationId xmlns:a16="http://schemas.microsoft.com/office/drawing/2014/main" id="{AC81769C-ACD0-AA46-B55B-55D9845DC1D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BC76E733-8AC1-8244-A878-DA7EECA7CB64}"/>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5826B60D-6BD7-BE4E-B6AE-340C1C09DC50}"/>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3611D097-B55B-AE44-9B42-DCA92C06CDC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46C53F09-7D4D-B94C-B8E0-11F2795FDB96}"/>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1A486865-4261-1B4B-B0F7-2D5849B35D2B}"/>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AC73E1FF-F2EC-BE45-AEB5-7FFAABDE2BA1}"/>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D3859127-8766-774E-AF82-8BEF0AC5F5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EDACB262-FDFC-F442-9CCA-41D550EB3488}"/>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7B900191-750E-A946-8349-F4790B296A57}"/>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7C70DE60-DBF4-CA44-AF95-5957981C2AC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FCC1CCEA-99D5-4D4F-A014-D288FAABDB0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9A88879A-B09A-F545-B3CD-B5C985D01F3D}"/>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599358C-6F81-C24A-BC47-7167EC9786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99754045-23E0-6543-91C2-E7296919294A}"/>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DCA3B432-94C5-E841-A4FA-1DAB112F779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BB765CDB-B45E-4446-8F5B-E51DB59E6B2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FED056CB-4654-0144-B516-8F7048BA26A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3EBDDD1E-2CE1-5E47-B197-FBB2AEAA3ED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104DEC34-9F54-5C41-B50C-D1871B7F653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4F96B8D3-C1A3-9D45-B2C0-0F7F96815FE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50123706-07DE-0E4E-90CE-C4D6842A0A28}"/>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AE7D8CBD-6778-B94D-B063-660BD02DA285}"/>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3C62E5E3-D59A-4443-9ACE-988B9A15868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41978F71-AF9E-7D4C-9AB6-5A1FD0B2480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589FFE61-9030-534B-A6F4-2FC1730F52D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014C2F76-16A9-E840-B6E6-F49949CEEB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6639544A-CF32-BC4D-BFC0-E2DC34E49E5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D3BCBB0D-40AC-FF4B-A1D4-E8BD7CAFB73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109A4713-EEC6-724A-924A-004AB4FBE64B}"/>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F88CCCC1-D404-1F41-B8D3-15E36B5964C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94D58B8E-0625-054E-8C67-52822EB7A05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B9DCFAA-93B3-8644-AD88-9EC07EEA99E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EDB23739-9E10-4345-8C0E-6C0F3ECEC3D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E83BE764-F6D7-D047-990F-AB458CD41F4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1E74F30B-2336-9346-9200-F78A2723F3E2}"/>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70734039-795D-5D48-9694-F635EE86C9F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FC1E56BE-4508-6A44-B8D0-6CAF3643EDE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D211267B-870F-6946-ABDF-1F5861ADC4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8D151696-3744-F44E-A416-96C512145F8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1136BDF7-A7C7-5D43-973B-785D3D698F4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C20E71D8-1BF8-BC4A-94D3-40D6ADC9BB3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01BE462C-96AE-244A-9A1E-F1D3E8526D7F}"/>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69E1E159-EF97-C547-9277-59CA6EA00875}"/>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CA5878C4-288C-1C4B-84A2-5070CB95B58A}"/>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A6C3D10E-8DA4-C24C-B029-754C4867904F}"/>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353F3EB9-2191-E741-87F6-7825BE855E9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7E45163F-DBE1-914F-8A1F-1A787E2DC33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9" name="Group 8">
              <a:extLst>
                <a:ext uri="{FF2B5EF4-FFF2-40B4-BE49-F238E27FC236}">
                  <a16:creationId xmlns:a16="http://schemas.microsoft.com/office/drawing/2014/main" id="{86297214-78B1-CF4B-B744-901345F30602}"/>
                </a:ext>
              </a:extLst>
            </p:cNvPr>
            <p:cNvGrpSpPr/>
            <p:nvPr userDrawn="1"/>
          </p:nvGrpSpPr>
          <p:grpSpPr>
            <a:xfrm>
              <a:off x="2008922" y="5388428"/>
              <a:ext cx="2501953" cy="149291"/>
              <a:chOff x="6927228" y="7552706"/>
              <a:chExt cx="5016271" cy="227062"/>
            </a:xfrm>
          </p:grpSpPr>
          <p:sp>
            <p:nvSpPr>
              <p:cNvPr id="108" name="Oval 107">
                <a:extLst>
                  <a:ext uri="{FF2B5EF4-FFF2-40B4-BE49-F238E27FC236}">
                    <a16:creationId xmlns:a16="http://schemas.microsoft.com/office/drawing/2014/main" id="{292706E5-076B-5F4C-812F-FEC6E9915D4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4E3D1405-581F-6244-91CD-85A984DEC763}"/>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F2BCD18-8678-404E-9D15-F1BD7C07525D}"/>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27BFD6CE-ECCD-444D-A7B0-4B48D67FDF74}"/>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37929201-4384-E146-B984-1B2B04F2FDC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41A8DBFB-0288-314B-8FC9-105BF1D70A18}"/>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B66C2E77-979E-8447-B176-1CCDA73AD47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B4F26C27-0427-084D-90EE-625F83DD47D3}"/>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72460563-A889-E945-8955-E9D1F149E02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40A6ACA5-BBB6-6141-8F99-097460C84ACF}"/>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4BCCFF44-BB58-5643-A26C-CA81C93C438C}"/>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661A0BA7-8837-BC4A-A51F-2CF4F9B6130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02926DD6-27B3-8149-B92A-D411A42B44C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5EB62302-9E2F-5544-A7B6-57F7CED38A4F}"/>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79815D6B-B72A-E045-8689-A8ED057DEC6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083634D3-5FEC-8842-B7B2-8B230768EFE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BD9E4A9B-0FED-554A-A870-B4709BE5CFC2}"/>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60B57485-220E-714B-A2C2-B3B85ADE0B0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8AFB7CB3-A903-DD4A-B6F2-0F5CF5CDE097}"/>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F66685-D8F3-2C42-9253-CB6FE5AB083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FD9D70CF-6892-AB40-9B13-D229F7448A0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7E74A9E9-14B9-254D-A201-96B112C001BA}"/>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F7C45194-5CBF-6840-B5A4-8D3A44D4FD6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0C9F3887-2520-364D-8505-A53938DB66CA}"/>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535A291F-F9F8-6240-AB7E-9688DCD3AD5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AF7E5FF7-B52D-A849-BEF0-E1DF76E4E0C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EB3407C5-1F9F-D949-9ABA-889FE9C4A3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716575CD-F19A-224E-8826-8835C6162D6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EDC22ADC-686E-504D-B0D0-4B51D43A2AFD}"/>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5F35CC8B-996A-144F-946D-15D332A9336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6E5CBD76-CCC7-5142-8407-168685142F4D}"/>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F2F2862C-DA42-3B4E-842C-C81DD965EF1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396FE1C5-2B0A-584A-B04A-4F3DA96992C2}"/>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567B61A4-0A80-8F4E-8D71-6166C6E33FC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FEAA5028-41C5-6647-A1CC-45132219185D}"/>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25B31FB-57CE-1545-8795-44733B298239}"/>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7D4072B1-FF73-9848-9733-7C55D1A0050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3BE2D710-FF1F-954D-AF85-6DA1D68D3AF6}"/>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805013CF-77D8-7341-9093-41782D24F6C9}"/>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E29D4563-308F-B44A-9773-E565F20D211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F47E6BB1-1E6D-044C-932D-F7F73227459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280F1885-F2F7-404A-A8A0-90189995FA5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BDD3253-8FFE-0745-863F-B612B527939A}"/>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793644F3-7B15-0448-99E0-A95C47E1D63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7FB7D09-035C-C646-B7E8-C044DB0F2B91}"/>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91AC3056-116B-5445-BC1D-67EE52B6E64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99197D4B-68B1-E745-8F21-415016EAB75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02C8B4F6-259F-584B-8F27-69244A42D5B5}"/>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0" name="Group 9">
              <a:extLst>
                <a:ext uri="{FF2B5EF4-FFF2-40B4-BE49-F238E27FC236}">
                  <a16:creationId xmlns:a16="http://schemas.microsoft.com/office/drawing/2014/main" id="{50D03E38-69EB-DC4D-A1D7-FB8B055B3764}"/>
                </a:ext>
              </a:extLst>
            </p:cNvPr>
            <p:cNvGrpSpPr/>
            <p:nvPr userDrawn="1"/>
          </p:nvGrpSpPr>
          <p:grpSpPr>
            <a:xfrm>
              <a:off x="4583275" y="5388428"/>
              <a:ext cx="2501953" cy="149291"/>
              <a:chOff x="6927228" y="7552706"/>
              <a:chExt cx="5016271" cy="227062"/>
            </a:xfrm>
          </p:grpSpPr>
          <p:sp>
            <p:nvSpPr>
              <p:cNvPr id="60" name="Oval 59">
                <a:extLst>
                  <a:ext uri="{FF2B5EF4-FFF2-40B4-BE49-F238E27FC236}">
                    <a16:creationId xmlns:a16="http://schemas.microsoft.com/office/drawing/2014/main" id="{DF83B358-F012-4445-AC3A-1ABD62EB8A5E}"/>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0B0CFAB7-51E2-C64C-9CC8-F024812FF95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D9D9FB5E-EC1A-CC46-9248-EAA8754542A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81DC9453-8CB4-C446-B4DB-E592CB833E6D}"/>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EEFC4078-951A-8747-8304-DD69FAB1D965}"/>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008135A2-0ADA-EE43-BF14-307F8D29A19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1AA7F266-163E-8E44-A219-3936AC3BE60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1BF96821-339B-7540-AF72-5322BFCDC8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F8393D7-2917-A94A-919B-650F3CE90BB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979D1CD9-296B-0845-8DB1-810AFB12268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30D36610-910D-DA42-875F-F4B35ED17CD1}"/>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5F38B31-6862-3243-BEF5-366B7DB8D7B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78087064-1DB8-0946-BB41-42B82E19F5E8}"/>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0E0F0522-2F6B-EC43-A2B6-550C1BCD9F0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35EFFE54-37C4-9048-BE15-4D39983644B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FED94618-5D44-5C4B-A7B4-B6B9A3C5592A}"/>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E44D03E3-63F4-6440-BFB0-562E5210B3F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57295A1-8673-6541-B40A-740E7490099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E3F61C51-FF64-314A-8ED8-591841616E3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28B7D709-C184-D540-A4A0-8D4E03DFB698}"/>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3D872C8F-5DD9-AE44-A051-3F62028060F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1B265698-03A2-E74B-B1BC-8DADEB33840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F5A50DE7-C78C-9441-878B-7EED15998D72}"/>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D29EEB4-E77B-0A40-8550-48358B40D2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334AB9B7-5A59-2C40-947D-339323EAF64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A39BADCC-E5D0-3B47-8FF0-DA5D7A6F6A8F}"/>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80815E60-D580-3D4D-9577-9E3F2831883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ECF54FB2-76F1-C449-AC3C-7F608DABC9A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9B50446C-7133-CA47-95D7-4088A012ED87}"/>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27C3106-421B-5D48-8E14-E49DC444A98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389D8682-C322-A54B-AE4C-01A52CC5EF78}"/>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D5D83B9-2A90-5744-9D12-465762EC988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C66BB921-2452-694F-8E9A-26069D607E6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0CBC8AB1-5CBD-E64F-A202-D1D90143BF30}"/>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A7DAC34-6AED-6C4F-9B83-3914DEB95F3C}"/>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D0D6C7F3-B425-4E4F-866C-120C25EBA053}"/>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DD50A258-8AA1-9445-B251-2B6B68E65F9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D57B083A-9063-FE45-8303-4126F7DCD87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E33C4777-3165-6046-98E4-45327DE8E11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9E7CB826-708C-1441-B1DD-D88EF14F624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C5E96F96-021C-CE44-9DD2-CDC018BD0D76}"/>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DF448B1A-2AC4-2D47-8024-EBF9DB0810D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C107FAEB-0D07-2F48-8EB1-7DA42F5FCBCC}"/>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DD1F9484-750A-8542-9677-223E0C81461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36C2DE35-6592-8D46-91C2-E7E229AF8C2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2F00CD62-DA8E-1D46-9A2B-C44D2E205F9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BD30E9B3-AE1A-3949-89A0-A8D4072212CC}"/>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A609772A-8D5B-674D-B520-98089C35BE9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1" name="Group 10">
              <a:extLst>
                <a:ext uri="{FF2B5EF4-FFF2-40B4-BE49-F238E27FC236}">
                  <a16:creationId xmlns:a16="http://schemas.microsoft.com/office/drawing/2014/main" id="{97264B34-1353-B840-B929-B78AE18C8968}"/>
                </a:ext>
              </a:extLst>
            </p:cNvPr>
            <p:cNvGrpSpPr/>
            <p:nvPr userDrawn="1"/>
          </p:nvGrpSpPr>
          <p:grpSpPr>
            <a:xfrm>
              <a:off x="7148372" y="5388428"/>
              <a:ext cx="2501953" cy="149291"/>
              <a:chOff x="6927228" y="7552706"/>
              <a:chExt cx="5016271" cy="227062"/>
            </a:xfrm>
          </p:grpSpPr>
          <p:sp>
            <p:nvSpPr>
              <p:cNvPr id="12" name="Oval 11">
                <a:extLst>
                  <a:ext uri="{FF2B5EF4-FFF2-40B4-BE49-F238E27FC236}">
                    <a16:creationId xmlns:a16="http://schemas.microsoft.com/office/drawing/2014/main" id="{06455C24-9D00-3E42-B03D-9131EA1007BF}"/>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9BF9D318-54BD-6548-8035-05EB85BEA27D}"/>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2057AD0F-E641-3B49-8157-42793C103BC7}"/>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B355372B-14E8-094B-AF56-18AD8DB080E8}"/>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ADDEA467-0890-2E43-A9C6-7F9B1D6AF8E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48FA7C5F-6973-8E4F-9F6F-AA3305E2AB5C}"/>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5C7D7484-03A9-E845-AC47-694AD30250B6}"/>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751892BF-DF01-9F48-984B-22DFA1F94AAC}"/>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42BA570F-EEED-1D46-B19E-A3CFC99248D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1EFA85B5-5007-0F41-8FE1-2E864981C6C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B40490A4-6A5F-DA43-938B-BA8011D41839}"/>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A12CA745-1BFE-C54E-A388-1C71FEA6F59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414DD249-A210-A448-B03A-022B96494C8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1856CFBD-76DE-E54B-8811-40BF5B851514}"/>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F3E13981-996B-F74E-BDB0-BBD65F1DCF24}"/>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35226105-411C-9546-8605-7F0029202508}"/>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69AA2FDC-7E18-8143-B79A-88D706793D6D}"/>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E45312BB-D91F-214A-A12F-CCCA557A28B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B7A711E9-D108-364B-846D-FE2A61BA462F}"/>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12D691DA-3FA9-D94F-A669-867ECD0ACC1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A6D2D21F-8FD5-0A49-B275-A50B6C81DB2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C8A3FE7C-CCE3-E54C-9DD5-38276A91560D}"/>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D28709A-CD3D-BB4A-ABA0-2337551819A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6BD1E5D2-367A-6945-8DA7-31C5CBDF352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4C7FC2FE-5670-5D43-BB96-CC0BB20D6F0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EE110EAD-D09B-0949-9FAC-B9E5336BD679}"/>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9902BEEE-E692-AD4A-A016-57551BC4FE3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D2BCF384-61FE-474F-8678-D22C2952289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C0E0173-D74F-8F4D-A549-DB54BDBAE66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39C27113-99AA-B049-8007-E2F256506BDE}"/>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FAA9F2E-EA23-0342-B585-56175D882949}"/>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5FBC823E-7C2A-E04D-AEC4-9F891174BFA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F67A6D3-BDDD-1A42-8E08-885709559F7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537C916-282F-FF46-8D64-7B69850B2886}"/>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819AC659-69E8-9042-8C36-62644A554E46}"/>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C56E4CB-B47A-5948-979C-ED344D50B0F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6C2692BD-89C9-DF47-8AEA-9017569DB77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141AED1D-2BE5-AF42-9F28-A20471EED34D}"/>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ED400831-0FCD-774D-BDC8-FFE72A97E550}"/>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2C3CAB3B-A75A-D74A-BFD3-F8171988C7C3}"/>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545A9641-E700-F248-9D33-500442AC5D7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11AF4AB0-7D82-E647-87BE-B74954EE8B1A}"/>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0E07ED09-94BB-2742-8051-944ACD92921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467A6002-BF98-BB47-B773-94158633CF8C}"/>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F10122CE-0D61-534D-8216-10B671E3925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E7DEED5B-3E22-DD47-9F07-F1D320D6B72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9D7049D5-06F4-9C48-A4FA-95128E7BB4B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314E10B6-8E47-EA46-B151-9A59EF161010}"/>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54828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6" name="Rectangle 5">
            <a:extLst>
              <a:ext uri="{FF2B5EF4-FFF2-40B4-BE49-F238E27FC236}">
                <a16:creationId xmlns:a16="http://schemas.microsoft.com/office/drawing/2014/main" id="{D7AC9AD7-8289-4247-B9A4-3E901630EB14}"/>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9" name="Picture 8">
            <a:extLst>
              <a:ext uri="{FF2B5EF4-FFF2-40B4-BE49-F238E27FC236}">
                <a16:creationId xmlns:a16="http://schemas.microsoft.com/office/drawing/2014/main" id="{E3804675-D4D6-2C48-BFDC-3C3B0F22F8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9696062">
            <a:off x="395472" y="260826"/>
            <a:ext cx="953640" cy="2924142"/>
          </a:xfrm>
          <a:prstGeom prst="rect">
            <a:avLst/>
          </a:prstGeom>
        </p:spPr>
      </p:pic>
      <p:sp>
        <p:nvSpPr>
          <p:cNvPr id="11" name="Content Placeholder 4">
            <a:extLst>
              <a:ext uri="{FF2B5EF4-FFF2-40B4-BE49-F238E27FC236}">
                <a16:creationId xmlns:a16="http://schemas.microsoft.com/office/drawing/2014/main" id="{5107627E-8D49-1F41-B296-873CA2E250E3}"/>
              </a:ext>
            </a:extLst>
          </p:cNvPr>
          <p:cNvSpPr>
            <a:spLocks noGrp="1"/>
          </p:cNvSpPr>
          <p:nvPr>
            <p:ph sz="quarter" idx="12"/>
          </p:nvPr>
        </p:nvSpPr>
        <p:spPr>
          <a:xfrm>
            <a:off x="2102330" y="1531917"/>
            <a:ext cx="9610246" cy="4335483"/>
          </a:xfrm>
        </p:spPr>
        <p:txBody>
          <a:bodyPr/>
          <a:lstStyle>
            <a:lvl1pPr>
              <a:lnSpc>
                <a:spcPct val="100000"/>
              </a:lnSpc>
              <a:spcBef>
                <a:spcPts val="0"/>
              </a:spcBef>
              <a:spcAft>
                <a:spcPts val="1200"/>
              </a:spcAft>
              <a:defRPr/>
            </a:lvl1pPr>
            <a:lvl2pPr>
              <a:lnSpc>
                <a:spcPct val="100000"/>
              </a:lnSpc>
              <a:spcBef>
                <a:spcPts val="0"/>
              </a:spcBef>
              <a:spcAft>
                <a:spcPts val="1200"/>
              </a:spcAft>
              <a:defRPr/>
            </a:lvl2pPr>
            <a:lvl3pPr>
              <a:lnSpc>
                <a:spcPct val="100000"/>
              </a:lnSpc>
              <a:spcBef>
                <a:spcPts val="0"/>
              </a:spcBef>
              <a:spcAft>
                <a:spcPts val="1200"/>
              </a:spcAft>
              <a:defRPr/>
            </a:lvl3pPr>
            <a:lvl4pPr>
              <a:lnSpc>
                <a:spcPct val="100000"/>
              </a:lnSpc>
              <a:spcBef>
                <a:spcPts val="0"/>
              </a:spcBef>
              <a:spcAft>
                <a:spcPts val="1200"/>
              </a:spcAft>
              <a:defRPr/>
            </a:lvl4pPr>
            <a:lvl5pPr>
              <a:lnSpc>
                <a:spcPct val="100000"/>
              </a:lnSpc>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800B34F4-D37B-4FCE-B19E-8AC2D3136F87}"/>
              </a:ext>
            </a:extLst>
          </p:cNvPr>
          <p:cNvGrpSpPr/>
          <p:nvPr userDrawn="1"/>
        </p:nvGrpSpPr>
        <p:grpSpPr>
          <a:xfrm>
            <a:off x="8528034" y="6106160"/>
            <a:ext cx="3210027" cy="196444"/>
            <a:chOff x="6927228" y="7552706"/>
            <a:chExt cx="5016271" cy="227062"/>
          </a:xfrm>
        </p:grpSpPr>
        <p:sp>
          <p:nvSpPr>
            <p:cNvPr id="3" name="Oval 2">
              <a:extLst>
                <a:ext uri="{FF2B5EF4-FFF2-40B4-BE49-F238E27FC236}">
                  <a16:creationId xmlns:a16="http://schemas.microsoft.com/office/drawing/2014/main" id="{3D79D985-522E-4815-9A90-CCB2102481D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 name="Oval 3">
              <a:extLst>
                <a:ext uri="{FF2B5EF4-FFF2-40B4-BE49-F238E27FC236}">
                  <a16:creationId xmlns:a16="http://schemas.microsoft.com/office/drawing/2014/main" id="{79991DFE-94E4-19AB-0972-9088099F7E00}"/>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B0A4D449-EF5B-3993-277C-449A2CFF57D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44463259-608B-E08B-D5CE-F8DC6BECF6E2}"/>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DF675E3D-B129-E72A-E03D-2E93027FA320}"/>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25F26DBF-EDAC-20C4-6EC5-9DB9EF743A50}"/>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821616D7-BEEA-38D6-8DE2-533BDE863130}"/>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097235D8-3725-2BF7-1FA7-E0CBCCA96A8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F47862A7-7803-A1F4-84E2-AE3E916E4B9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91FF9CD8-1A58-E1A7-807B-85DA801F6A6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44F93EA7-D6B3-ED8F-0CA5-8A1C2743FE27}"/>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85DAFC5D-831F-7CE6-6969-C5F5FC17EBD7}"/>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FF61CE59-B617-169E-F5F8-D197A929534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A79C6CE1-2D95-E701-8511-69F4F10CC640}"/>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98F2DF64-891F-1D9D-AD98-A204C7ECB46B}"/>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A0404E7-26AB-7047-24B4-F88E21A7C5F9}"/>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4929038-12E0-10F7-317B-CE2DF81AB78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84BD55B9-A153-D481-66A8-BEB251A2B2A5}"/>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292EA9E0-1EF4-60B3-060C-5C40BECBD00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ECE7DD42-BEEC-2EA7-F803-4ABFE8C038DA}"/>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A60D47DB-51AA-D091-1402-757DA94FD198}"/>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85BA26B2-60A8-3E34-C3F3-254E98C4A9C1}"/>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985FB6BF-A280-B9AA-036C-069B10CCFB7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76BFA3FB-EB9E-9C53-2E8D-337501C33471}"/>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BE257809-91C9-54B8-974F-9D44D2CAB4D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A5A00912-2EC0-668B-9829-BA72DEFDB3C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72ED9DEE-1621-BFB0-629A-36410ECB94AB}"/>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42EAAB73-3433-053F-17F3-572C20CA846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75963C91-7D74-2A9B-EAC1-CF50B4E21B7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87293302-A164-C136-54A2-7BA6EF412302}"/>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1154296C-7268-08D1-FB83-FEE1198CB90F}"/>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3A7833B-A9B7-6397-0160-7A2A473C46D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8209A318-9D33-89C6-CEE5-9B65B5CBC845}"/>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739EB5A9-440D-E966-2A7F-51EFB41EC164}"/>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A4BF16B5-C4D3-9C56-3D42-BA5128EC4D21}"/>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9BCAAF9B-73C3-52B9-A7BB-82217926591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8F93CD8F-7644-9ACC-31B8-C493D312FC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C9990D3F-44C8-D228-C7EA-CBD7717FBF5E}"/>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1FE225CB-51B9-4E01-EC39-1575092D128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B99E5398-1B3C-FF77-A50B-F5D27F60DDB4}"/>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C842B528-A8EE-E257-827E-733123B701C1}"/>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AECBA0FA-8421-7094-7C24-70C585702CE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0D169013-4512-F5F2-066E-D7A2E27C15D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F61AD7B-30F1-CA25-081A-C12DAF007F13}"/>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A4BE33CE-C2CC-FC5F-06D4-6F70D8CC5918}"/>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8279D601-5CF4-2C8C-951B-0BB86C7E553B}"/>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82733E9E-0A64-25A8-960F-DB6409D242B5}"/>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2CB0BD8E-2776-176D-33E5-48A3432A190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56897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73B2B5-0208-6E49-B4DB-F158C5731BA9}"/>
              </a:ext>
            </a:extLst>
          </p:cNvPr>
          <p:cNvSpPr>
            <a:spLocks noGrp="1"/>
          </p:cNvSpPr>
          <p:nvPr>
            <p:ph type="title" hasCustomPrompt="1"/>
          </p:nvPr>
        </p:nvSpPr>
        <p:spPr>
          <a:xfrm>
            <a:off x="2102455" y="228600"/>
            <a:ext cx="9610246" cy="1208314"/>
          </a:xfrm>
        </p:spPr>
        <p:txBody>
          <a:bodyPr/>
          <a:lstStyle>
            <a:lvl1pPr>
              <a:defRPr sz="3200"/>
            </a:lvl1pPr>
          </a:lstStyle>
          <a:p>
            <a:r>
              <a:rPr lang="en-US">
                <a:latin typeface="Open Sans" panose="020B0606030504020204" pitchFamily="34" charset="0"/>
              </a:rPr>
              <a:t>Table Example (this slide cannot be edited)</a:t>
            </a:r>
          </a:p>
        </p:txBody>
      </p:sp>
      <p:graphicFrame>
        <p:nvGraphicFramePr>
          <p:cNvPr id="4" name="Table 4">
            <a:extLst>
              <a:ext uri="{FF2B5EF4-FFF2-40B4-BE49-F238E27FC236}">
                <a16:creationId xmlns:a16="http://schemas.microsoft.com/office/drawing/2014/main" id="{1BC0C0AC-259E-8F45-A45D-E10E772A4F95}"/>
              </a:ext>
            </a:extLst>
          </p:cNvPr>
          <p:cNvGraphicFramePr>
            <a:graphicFrameLocks/>
          </p:cNvGraphicFramePr>
          <p:nvPr userDrawn="1">
            <p:extLst>
              <p:ext uri="{D42A27DB-BD31-4B8C-83A1-F6EECF244321}">
                <p14:modId xmlns:p14="http://schemas.microsoft.com/office/powerpoint/2010/main" val="1097459670"/>
              </p:ext>
            </p:extLst>
          </p:nvPr>
        </p:nvGraphicFramePr>
        <p:xfrm>
          <a:off x="2101850" y="1436914"/>
          <a:ext cx="9610725" cy="4778358"/>
        </p:xfrm>
        <a:graphic>
          <a:graphicData uri="http://schemas.openxmlformats.org/drawingml/2006/table">
            <a:tbl>
              <a:tblPr firstRow="1" bandRow="1">
                <a:tableStyleId>{21E4AEA4-8DFA-4A89-87EB-49C32662AFE0}</a:tableStyleId>
              </a:tblPr>
              <a:tblGrid>
                <a:gridCol w="1922145">
                  <a:extLst>
                    <a:ext uri="{9D8B030D-6E8A-4147-A177-3AD203B41FA5}">
                      <a16:colId xmlns:a16="http://schemas.microsoft.com/office/drawing/2014/main" val="648917623"/>
                    </a:ext>
                  </a:extLst>
                </a:gridCol>
                <a:gridCol w="1922145">
                  <a:extLst>
                    <a:ext uri="{9D8B030D-6E8A-4147-A177-3AD203B41FA5}">
                      <a16:colId xmlns:a16="http://schemas.microsoft.com/office/drawing/2014/main" val="600804887"/>
                    </a:ext>
                  </a:extLst>
                </a:gridCol>
                <a:gridCol w="1922145">
                  <a:extLst>
                    <a:ext uri="{9D8B030D-6E8A-4147-A177-3AD203B41FA5}">
                      <a16:colId xmlns:a16="http://schemas.microsoft.com/office/drawing/2014/main" val="2796580745"/>
                    </a:ext>
                  </a:extLst>
                </a:gridCol>
                <a:gridCol w="1922145">
                  <a:extLst>
                    <a:ext uri="{9D8B030D-6E8A-4147-A177-3AD203B41FA5}">
                      <a16:colId xmlns:a16="http://schemas.microsoft.com/office/drawing/2014/main" val="541427354"/>
                    </a:ext>
                  </a:extLst>
                </a:gridCol>
                <a:gridCol w="1922145">
                  <a:extLst>
                    <a:ext uri="{9D8B030D-6E8A-4147-A177-3AD203B41FA5}">
                      <a16:colId xmlns:a16="http://schemas.microsoft.com/office/drawing/2014/main" val="814551050"/>
                    </a:ext>
                  </a:extLst>
                </a:gridCol>
              </a:tblGrid>
              <a:tr h="367566">
                <a:tc>
                  <a:txBody>
                    <a:bodyPr/>
                    <a:lstStyle/>
                    <a:p>
                      <a:r>
                        <a:rPr lang="en-US">
                          <a:solidFill>
                            <a:schemeClr val="bg1"/>
                          </a:solidFill>
                        </a:rPr>
                        <a:t>Header Row</a:t>
                      </a:r>
                    </a:p>
                  </a:txBody>
                  <a:tcPr anchor="ctr">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B w="31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8531304"/>
                  </a:ext>
                </a:extLst>
              </a:tr>
              <a:tr h="367566">
                <a:tc>
                  <a:txBody>
                    <a:bodyPr/>
                    <a:lstStyle/>
                    <a:p>
                      <a:r>
                        <a:rPr lang="en-US"/>
                        <a:t>Row 1</a:t>
                      </a:r>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856013265"/>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65799826"/>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612874840"/>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283410066"/>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996617798"/>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951368491"/>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024443610"/>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440834433"/>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4052657742"/>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89897714"/>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858734154"/>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solidFill>
                      <a:schemeClr val="bg1"/>
                    </a:solidFill>
                  </a:tcPr>
                </a:tc>
                <a:extLst>
                  <a:ext uri="{0D108BD9-81ED-4DB2-BD59-A6C34878D82A}">
                    <a16:rowId xmlns:a16="http://schemas.microsoft.com/office/drawing/2014/main" val="1957898536"/>
                  </a:ext>
                </a:extLst>
              </a:tr>
            </a:tbl>
          </a:graphicData>
        </a:graphic>
      </p:graphicFrame>
      <p:sp>
        <p:nvSpPr>
          <p:cNvPr id="5" name="Rectangle 4">
            <a:extLst>
              <a:ext uri="{FF2B5EF4-FFF2-40B4-BE49-F238E27FC236}">
                <a16:creationId xmlns:a16="http://schemas.microsoft.com/office/drawing/2014/main" id="{CC4C5E06-77C1-1D48-854A-8ABEC6913C06}"/>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6" name="Picture 5">
            <a:extLst>
              <a:ext uri="{FF2B5EF4-FFF2-40B4-BE49-F238E27FC236}">
                <a16:creationId xmlns:a16="http://schemas.microsoft.com/office/drawing/2014/main" id="{3206E48F-2B6D-054C-8148-737292423D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9696062">
            <a:off x="395472" y="260826"/>
            <a:ext cx="953640" cy="2924142"/>
          </a:xfrm>
          <a:prstGeom prst="rect">
            <a:avLst/>
          </a:prstGeom>
        </p:spPr>
      </p:pic>
    </p:spTree>
    <p:extLst>
      <p:ext uri="{BB962C8B-B14F-4D97-AF65-F5344CB8AC3E}">
        <p14:creationId xmlns:p14="http://schemas.microsoft.com/office/powerpoint/2010/main" val="70698732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
        <p:nvSpPr>
          <p:cNvPr id="4" name="Text Placeholder 11">
            <a:extLst>
              <a:ext uri="{FF2B5EF4-FFF2-40B4-BE49-F238E27FC236}">
                <a16:creationId xmlns:a16="http://schemas.microsoft.com/office/drawing/2014/main" id="{C68D8C1C-F6AD-DDA8-C956-474970713F5E}"/>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tx2"/>
                </a:solidFill>
              </a:rPr>
              <a:t>© Tennessee Department of Education </a:t>
            </a:r>
            <a:endParaRPr lang="id-ID">
              <a:solidFill>
                <a:schemeClr val="tx2"/>
              </a:solidFill>
            </a:endParaRP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3973" r:id="rId1"/>
    <p:sldLayoutId id="2147483969" r:id="rId2"/>
    <p:sldLayoutId id="2147483931" r:id="rId3"/>
    <p:sldLayoutId id="2147483918" r:id="rId4"/>
    <p:sldLayoutId id="2147483923" r:id="rId5"/>
    <p:sldLayoutId id="2147483920" r:id="rId6"/>
    <p:sldLayoutId id="2147483921" r:id="rId7"/>
    <p:sldLayoutId id="2147483930" r:id="rId8"/>
    <p:sldLayoutId id="2147483986" r:id="rId9"/>
    <p:sldLayoutId id="2147483981" r:id="rId10"/>
    <p:sldLayoutId id="2147483922" r:id="rId11"/>
    <p:sldLayoutId id="2147483977" r:id="rId12"/>
    <p:sldLayoutId id="2147483984" r:id="rId13"/>
    <p:sldLayoutId id="2147483983" r:id="rId14"/>
    <p:sldLayoutId id="2147483976" r:id="rId15"/>
    <p:sldLayoutId id="2147483962" r:id="rId16"/>
    <p:sldLayoutId id="2147483972" r:id="rId17"/>
    <p:sldLayoutId id="2147483964" r:id="rId18"/>
    <p:sldLayoutId id="2147483965" r:id="rId19"/>
    <p:sldLayoutId id="2147483988" r:id="rId20"/>
    <p:sldLayoutId id="2147483979" r:id="rId21"/>
    <p:sldLayoutId id="2147483978" r:id="rId22"/>
    <p:sldLayoutId id="2147483942" r:id="rId23"/>
    <p:sldLayoutId id="2147483943" r:id="rId24"/>
    <p:sldLayoutId id="2147483966" r:id="rId25"/>
    <p:sldLayoutId id="2147483945" r:id="rId26"/>
    <p:sldLayoutId id="2147483967" r:id="rId27"/>
    <p:sldLayoutId id="2147483987" r:id="rId28"/>
    <p:sldLayoutId id="2147483960" r:id="rId29"/>
    <p:sldLayoutId id="2147483961" r:id="rId30"/>
    <p:sldLayoutId id="2147483959" r:id="rId31"/>
    <p:sldLayoutId id="2147483989" r:id="rId32"/>
    <p:sldLayoutId id="2147483991" r:id="rId33"/>
    <p:sldLayoutId id="2147483992" r:id="rId34"/>
    <p:sldLayoutId id="2147483993" r:id="rId35"/>
    <p:sldLayoutId id="2147483994" r:id="rId36"/>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Open Sans" panose="020B0606030504020204" pitchFamily="34" charset="0"/>
          <a:cs typeface="Open Sans" panose="020B0606030504020204" pitchFamily="34" charset="0"/>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FPO.Monitoring@tn.gov"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hyperlink" Target="mailto:FPO.Monitoring@tn.gov"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hyperlink" Target="https://eplan.tn.gov/DocumentLibrary/ViewDocument.aspx?DocumentKey=1511231&amp;inline=true" TargetMode="Externa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hyperlink" Target="https://eplan.tn.gov/DocumentLibrary/ViewDocument.aspx?DocumentKey=1960563&amp;inline=true" TargetMode="Externa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hyperlink" Target="mailto:Terri.Manning@tn.gov" TargetMode="External"/><Relationship Id="rId7" Type="http://schemas.openxmlformats.org/officeDocument/2006/relationships/hyperlink" Target="mailto:LaTrese.Watson@tn.gov" TargetMode="External"/><Relationship Id="rId2" Type="http://schemas.openxmlformats.org/officeDocument/2006/relationships/hyperlink" Target="mailto:Geneva.Taylor@tn.gov" TargetMode="External"/><Relationship Id="rId1" Type="http://schemas.openxmlformats.org/officeDocument/2006/relationships/slideLayout" Target="../slideLayouts/slideLayout6.xml"/><Relationship Id="rId6" Type="http://schemas.openxmlformats.org/officeDocument/2006/relationships/hyperlink" Target="mailto:Stanley.Cook@tn.gov" TargetMode="External"/><Relationship Id="rId5" Type="http://schemas.openxmlformats.org/officeDocument/2006/relationships/hyperlink" Target="mailto:Laura.Dunn@tn.gov" TargetMode="External"/><Relationship Id="rId4" Type="http://schemas.openxmlformats.org/officeDocument/2006/relationships/hyperlink" Target="mailto:Michael.Gateley@tn.gov"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A2AF-04C6-1D64-4D87-25CE61C99DB1}"/>
              </a:ext>
            </a:extLst>
          </p:cNvPr>
          <p:cNvSpPr>
            <a:spLocks noGrp="1"/>
          </p:cNvSpPr>
          <p:nvPr>
            <p:ph type="title"/>
          </p:nvPr>
        </p:nvSpPr>
        <p:spPr/>
        <p:txBody>
          <a:bodyPr/>
          <a:lstStyle/>
          <a:p>
            <a:r>
              <a:rPr lang="en-US" sz="3550">
                <a:latin typeface="Georgia"/>
                <a:ea typeface="Open Sans"/>
                <a:cs typeface="Open Sans"/>
              </a:rPr>
              <a:t>Conducting FY25 Results-Based Monitoring: What LEAs Need to Know</a:t>
            </a:r>
            <a:endParaRPr lang="en-US"/>
          </a:p>
        </p:txBody>
      </p:sp>
      <p:sp>
        <p:nvSpPr>
          <p:cNvPr id="3" name="Subtitle 2">
            <a:extLst>
              <a:ext uri="{FF2B5EF4-FFF2-40B4-BE49-F238E27FC236}">
                <a16:creationId xmlns:a16="http://schemas.microsoft.com/office/drawing/2014/main" id="{A5C30B3A-5299-DCF5-8F17-5841513870CF}"/>
              </a:ext>
            </a:extLst>
          </p:cNvPr>
          <p:cNvSpPr>
            <a:spLocks noGrp="1"/>
          </p:cNvSpPr>
          <p:nvPr>
            <p:ph type="subTitle" idx="1"/>
          </p:nvPr>
        </p:nvSpPr>
        <p:spPr/>
        <p:txBody>
          <a:bodyPr/>
          <a:lstStyle/>
          <a:p>
            <a:r>
              <a:rPr lang="en-US"/>
              <a:t>Monitoring Team</a:t>
            </a:r>
          </a:p>
        </p:txBody>
      </p:sp>
      <p:sp>
        <p:nvSpPr>
          <p:cNvPr id="4" name="Text Placeholder 3">
            <a:extLst>
              <a:ext uri="{FF2B5EF4-FFF2-40B4-BE49-F238E27FC236}">
                <a16:creationId xmlns:a16="http://schemas.microsoft.com/office/drawing/2014/main" id="{D4416955-06E5-1187-EA8D-17A6CD71436B}"/>
              </a:ext>
            </a:extLst>
          </p:cNvPr>
          <p:cNvSpPr>
            <a:spLocks noGrp="1"/>
          </p:cNvSpPr>
          <p:nvPr>
            <p:ph type="body" sz="quarter" idx="10"/>
          </p:nvPr>
        </p:nvSpPr>
        <p:spPr>
          <a:xfrm>
            <a:off x="503238" y="4343399"/>
            <a:ext cx="5591175" cy="891893"/>
          </a:xfrm>
        </p:spPr>
        <p:txBody>
          <a:bodyPr vert="horz" lIns="91440" tIns="45720" rIns="91440" bIns="45720" rtlCol="0" anchor="t">
            <a:normAutofit/>
          </a:bodyPr>
          <a:lstStyle/>
          <a:p>
            <a:r>
              <a:rPr lang="en-US">
                <a:latin typeface="Open Sans"/>
                <a:ea typeface="Open Sans"/>
                <a:cs typeface="Open Sans"/>
              </a:rPr>
              <a:t>Federal Programs and Oversight</a:t>
            </a:r>
          </a:p>
          <a:p>
            <a:r>
              <a:rPr lang="en-US">
                <a:latin typeface="Open Sans"/>
                <a:ea typeface="Open Sans"/>
                <a:cs typeface="Open Sans"/>
              </a:rPr>
              <a:t>Aug. 20, 2024</a:t>
            </a:r>
          </a:p>
        </p:txBody>
      </p:sp>
      <p:pic>
        <p:nvPicPr>
          <p:cNvPr id="8" name="Picture Placeholder 7">
            <a:extLst>
              <a:ext uri="{FF2B5EF4-FFF2-40B4-BE49-F238E27FC236}">
                <a16:creationId xmlns:a16="http://schemas.microsoft.com/office/drawing/2014/main" id="{B8FA9E04-DA1A-57DF-47CD-1667F8BF019D}"/>
              </a:ext>
            </a:extLst>
          </p:cNvPr>
          <p:cNvPicPr>
            <a:picLocks noGrp="1" noChangeAspect="1"/>
          </p:cNvPicPr>
          <p:nvPr>
            <p:ph type="pic" sz="quarter" idx="11"/>
          </p:nvPr>
        </p:nvPicPr>
        <p:blipFill rotWithShape="1">
          <a:blip r:embed="rId2" cstate="hqprint">
            <a:extLst>
              <a:ext uri="{28A0092B-C50C-407E-A947-70E740481C1C}">
                <a14:useLocalDpi xmlns:a14="http://schemas.microsoft.com/office/drawing/2010/main"/>
              </a:ext>
            </a:extLst>
          </a:blip>
          <a:srcRect/>
          <a:stretch/>
        </p:blipFill>
        <p:spPr>
          <a:xfrm>
            <a:off x="5409978" y="0"/>
            <a:ext cx="6778845" cy="6858000"/>
          </a:xfrm>
        </p:spPr>
      </p:pic>
      <p:sp>
        <p:nvSpPr>
          <p:cNvPr id="5" name="Text Placeholder 11">
            <a:extLst>
              <a:ext uri="{FF2B5EF4-FFF2-40B4-BE49-F238E27FC236}">
                <a16:creationId xmlns:a16="http://schemas.microsoft.com/office/drawing/2014/main" id="{AB00CB18-1DC2-6CF0-370F-7C282E9A4814}"/>
              </a:ext>
            </a:extLst>
          </p:cNvPr>
          <p:cNvSpPr txBox="1">
            <a:spLocks/>
          </p:cNvSpPr>
          <p:nvPr/>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2311044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a:t>RBM: Level 3 Compliance Monitoring </a:t>
            </a:r>
          </a:p>
        </p:txBody>
      </p:sp>
      <p:sp>
        <p:nvSpPr>
          <p:cNvPr id="4" name="Text Placeholder 3">
            <a:extLst>
              <a:ext uri="{FF2B5EF4-FFF2-40B4-BE49-F238E27FC236}">
                <a16:creationId xmlns:a16="http://schemas.microsoft.com/office/drawing/2014/main" id="{A53CA897-7B63-DD2E-DB53-0B5F07902E20}"/>
              </a:ext>
            </a:extLst>
          </p:cNvPr>
          <p:cNvSpPr>
            <a:spLocks noGrp="1"/>
          </p:cNvSpPr>
          <p:nvPr>
            <p:ph sz="quarter" idx="12"/>
          </p:nvPr>
        </p:nvSpPr>
        <p:spPr/>
        <p:txBody>
          <a:bodyPr/>
          <a:lstStyle/>
          <a:p>
            <a:endParaRPr lang="en-US"/>
          </a:p>
          <a:p>
            <a:endParaRPr lang="en-US"/>
          </a:p>
        </p:txBody>
      </p:sp>
      <p:sp>
        <p:nvSpPr>
          <p:cNvPr id="3" name="TextBox 2">
            <a:extLst>
              <a:ext uri="{FF2B5EF4-FFF2-40B4-BE49-F238E27FC236}">
                <a16:creationId xmlns:a16="http://schemas.microsoft.com/office/drawing/2014/main" id="{175EFEDC-D3FA-1551-651D-6DABAD658FC0}"/>
              </a:ext>
            </a:extLst>
          </p:cNvPr>
          <p:cNvSpPr txBox="1"/>
          <p:nvPr/>
        </p:nvSpPr>
        <p:spPr>
          <a:xfrm>
            <a:off x="4722812" y="3200400"/>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DB96C8C2-BD29-EC8D-EF2A-64840CA04D28}"/>
              </a:ext>
            </a:extLst>
          </p:cNvPr>
          <p:cNvSpPr txBox="1"/>
          <p:nvPr/>
        </p:nvSpPr>
        <p:spPr>
          <a:xfrm>
            <a:off x="2242788" y="1531917"/>
            <a:ext cx="8960831" cy="2246769"/>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US" sz="2400" dirty="0"/>
              <a:t>Scheduling occurs through the </a:t>
            </a:r>
            <a:r>
              <a:rPr lang="en-US" sz="2400" dirty="0">
                <a:hlinkClick r:id="rId2"/>
              </a:rPr>
              <a:t>FPO.Monitoring@tn.gov</a:t>
            </a:r>
            <a:r>
              <a:rPr lang="en-US" sz="2400" dirty="0"/>
              <a:t> account with individual invites for each event/discussion.</a:t>
            </a:r>
          </a:p>
          <a:p>
            <a:pPr marL="285750" indent="-285750">
              <a:spcAft>
                <a:spcPts val="1200"/>
              </a:spcAft>
              <a:buFont typeface="Arial" panose="020B0604020202020204" pitchFamily="34" charset="0"/>
              <a:buChar char="•"/>
            </a:pPr>
            <a:r>
              <a:rPr lang="en-US" sz="2400" dirty="0"/>
              <a:t>Pre-work deadlines are </a:t>
            </a:r>
            <a:r>
              <a:rPr lang="en-US" sz="2400" b="1" dirty="0"/>
              <a:t>due in the instrument 10 business</a:t>
            </a:r>
            <a:r>
              <a:rPr lang="en-US" sz="2400" dirty="0"/>
              <a:t> days before assigned dates.</a:t>
            </a:r>
            <a:endParaRPr lang="en-US" sz="2400" dirty="0">
              <a:ea typeface="Open Sans"/>
              <a:cs typeface="Open Sans"/>
            </a:endParaRPr>
          </a:p>
          <a:p>
            <a:pPr marL="285750" indent="-285750">
              <a:spcAft>
                <a:spcPts val="1200"/>
              </a:spcAft>
              <a:buFont typeface="Arial" panose="020B0604020202020204" pitchFamily="34" charset="0"/>
              <a:buChar char="•"/>
            </a:pPr>
            <a:r>
              <a:rPr lang="en-US" sz="2400" dirty="0">
                <a:ea typeface="Open Sans"/>
                <a:cs typeface="Open Sans"/>
              </a:rPr>
              <a:t>First visits and virtual discussions begin in mid-October.</a:t>
            </a:r>
          </a:p>
        </p:txBody>
      </p:sp>
    </p:spTree>
    <p:extLst>
      <p:ext uri="{BB962C8B-B14F-4D97-AF65-F5344CB8AC3E}">
        <p14:creationId xmlns:p14="http://schemas.microsoft.com/office/powerpoint/2010/main" val="3584979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a:t>RBM: Level 3 Compliance Monitoring </a:t>
            </a:r>
          </a:p>
        </p:txBody>
      </p:sp>
      <p:sp>
        <p:nvSpPr>
          <p:cNvPr id="4" name="Text Placeholder 3">
            <a:extLst>
              <a:ext uri="{FF2B5EF4-FFF2-40B4-BE49-F238E27FC236}">
                <a16:creationId xmlns:a16="http://schemas.microsoft.com/office/drawing/2014/main" id="{A53CA897-7B63-DD2E-DB53-0B5F07902E20}"/>
              </a:ext>
            </a:extLst>
          </p:cNvPr>
          <p:cNvSpPr>
            <a:spLocks noGrp="1"/>
          </p:cNvSpPr>
          <p:nvPr>
            <p:ph sz="quarter" idx="12"/>
          </p:nvPr>
        </p:nvSpPr>
        <p:spPr/>
        <p:txBody>
          <a:bodyPr/>
          <a:lstStyle/>
          <a:p>
            <a:endParaRPr lang="en-US"/>
          </a:p>
          <a:p>
            <a:endParaRPr lang="en-US"/>
          </a:p>
        </p:txBody>
      </p:sp>
      <p:sp>
        <p:nvSpPr>
          <p:cNvPr id="3" name="TextBox 2">
            <a:extLst>
              <a:ext uri="{FF2B5EF4-FFF2-40B4-BE49-F238E27FC236}">
                <a16:creationId xmlns:a16="http://schemas.microsoft.com/office/drawing/2014/main" id="{175EFEDC-D3FA-1551-651D-6DABAD658FC0}"/>
              </a:ext>
            </a:extLst>
          </p:cNvPr>
          <p:cNvSpPr txBox="1"/>
          <p:nvPr/>
        </p:nvSpPr>
        <p:spPr>
          <a:xfrm>
            <a:off x="4722812" y="3200400"/>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DB96C8C2-BD29-EC8D-EF2A-64840CA04D28}"/>
              </a:ext>
            </a:extLst>
          </p:cNvPr>
          <p:cNvSpPr txBox="1"/>
          <p:nvPr/>
        </p:nvSpPr>
        <p:spPr>
          <a:xfrm>
            <a:off x="2242788" y="1531917"/>
            <a:ext cx="8774400" cy="3508653"/>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US" sz="2400" dirty="0"/>
              <a:t>In-person visits will take place over 1-5 days to allow for travel between schools within the LEA.</a:t>
            </a:r>
          </a:p>
          <a:p>
            <a:pPr marL="742859" lvl="1" indent="-285750">
              <a:spcAft>
                <a:spcPts val="1200"/>
              </a:spcAft>
              <a:buFont typeface="Arial" panose="020B0604020202020204" pitchFamily="34" charset="0"/>
              <a:buChar char="•"/>
            </a:pPr>
            <a:r>
              <a:rPr lang="en-US" sz="2400" dirty="0"/>
              <a:t>Each school visit averages 2.5-3 hours in length.</a:t>
            </a:r>
          </a:p>
          <a:p>
            <a:pPr marL="285750" indent="-285750">
              <a:spcAft>
                <a:spcPts val="1200"/>
              </a:spcAft>
              <a:buFont typeface="Arial" panose="020B0604020202020204" pitchFamily="34" charset="0"/>
              <a:buChar char="•"/>
            </a:pPr>
            <a:r>
              <a:rPr lang="en-US" sz="2400" dirty="0"/>
              <a:t>All in-person visits are completed by </a:t>
            </a:r>
            <a:r>
              <a:rPr lang="en-US" sz="2400" b="1" dirty="0"/>
              <a:t>Jan. 31, 2025.</a:t>
            </a:r>
            <a:br>
              <a:rPr lang="en-US" sz="2400" dirty="0"/>
            </a:br>
            <a:r>
              <a:rPr lang="en-US" sz="2400" b="1" i="1" dirty="0"/>
              <a:t>Note</a:t>
            </a:r>
            <a:r>
              <a:rPr lang="en-US" sz="2400" i="1" dirty="0"/>
              <a:t>: Monitoring Results Reviews may still be scheduled into February.</a:t>
            </a:r>
            <a:endParaRPr lang="en-US" sz="2400" i="1" dirty="0">
              <a:ea typeface="Open Sans"/>
              <a:cs typeface="Open Sans"/>
            </a:endParaRPr>
          </a:p>
          <a:p>
            <a:pPr marL="285750" indent="-285750">
              <a:spcAft>
                <a:spcPts val="1200"/>
              </a:spcAft>
              <a:buFont typeface="Arial" panose="020B0604020202020204" pitchFamily="34" charset="0"/>
              <a:buChar char="•"/>
            </a:pPr>
            <a:r>
              <a:rPr lang="en-US" sz="2400" dirty="0"/>
              <a:t>Monitoring Results Reviews (results discussion) will remain virtual via Microsoft Teams.</a:t>
            </a:r>
            <a:endParaRPr lang="en-US" sz="2400" dirty="0">
              <a:ea typeface="Open Sans"/>
              <a:cs typeface="Open Sans"/>
            </a:endParaRPr>
          </a:p>
        </p:txBody>
      </p:sp>
    </p:spTree>
    <p:extLst>
      <p:ext uri="{BB962C8B-B14F-4D97-AF65-F5344CB8AC3E}">
        <p14:creationId xmlns:p14="http://schemas.microsoft.com/office/powerpoint/2010/main" val="4166621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sz="4350">
                <a:latin typeface="Georgia"/>
                <a:ea typeface="Open Sans"/>
                <a:cs typeface="Open Sans"/>
              </a:rPr>
              <a:t>Results-Based Monitoring </a:t>
            </a:r>
            <a:endParaRPr lang="en-US"/>
          </a:p>
        </p:txBody>
      </p:sp>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vert="horz" lIns="91440" tIns="45720" rIns="91440" bIns="45720" rtlCol="0" anchor="t">
            <a:normAutofit/>
          </a:bodyPr>
          <a:lstStyle/>
          <a:p>
            <a:r>
              <a:rPr lang="en-US" sz="3550">
                <a:latin typeface="Open Sans"/>
                <a:ea typeface="Open Sans"/>
                <a:cs typeface="Open Sans"/>
              </a:rPr>
              <a:t>Level 2</a:t>
            </a:r>
            <a:endParaRPr lang="en-US"/>
          </a:p>
        </p:txBody>
      </p:sp>
    </p:spTree>
    <p:extLst>
      <p:ext uri="{BB962C8B-B14F-4D97-AF65-F5344CB8AC3E}">
        <p14:creationId xmlns:p14="http://schemas.microsoft.com/office/powerpoint/2010/main" val="2035751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9B1D50-33A3-E51B-485E-AC60E0729AAE}"/>
              </a:ext>
            </a:extLst>
          </p:cNvPr>
          <p:cNvSpPr>
            <a:spLocks noGrp="1"/>
          </p:cNvSpPr>
          <p:nvPr>
            <p:ph type="body" sz="quarter" idx="10"/>
          </p:nvPr>
        </p:nvSpPr>
        <p:spPr/>
        <p:txBody>
          <a:bodyPr/>
          <a:lstStyle/>
          <a:p>
            <a:r>
              <a:rPr lang="en-US" sz="1600" err="1">
                <a:solidFill>
                  <a:schemeClr val="tx1"/>
                </a:solidFill>
              </a:rPr>
              <a:t>ePlan</a:t>
            </a:r>
            <a:r>
              <a:rPr lang="en-US" sz="1600">
                <a:solidFill>
                  <a:schemeClr val="tx1"/>
                </a:solidFill>
              </a:rPr>
              <a:t> is open to LEAs to begin uploading data </a:t>
            </a:r>
          </a:p>
        </p:txBody>
      </p:sp>
      <p:sp>
        <p:nvSpPr>
          <p:cNvPr id="3" name="Title 2">
            <a:extLst>
              <a:ext uri="{FF2B5EF4-FFF2-40B4-BE49-F238E27FC236}">
                <a16:creationId xmlns:a16="http://schemas.microsoft.com/office/drawing/2014/main" id="{803CD6C7-4665-22DA-4270-CD2581F27F26}"/>
              </a:ext>
            </a:extLst>
          </p:cNvPr>
          <p:cNvSpPr>
            <a:spLocks noGrp="1"/>
          </p:cNvSpPr>
          <p:nvPr>
            <p:ph type="title"/>
          </p:nvPr>
        </p:nvSpPr>
        <p:spPr/>
        <p:txBody>
          <a:bodyPr/>
          <a:lstStyle/>
          <a:p>
            <a:r>
              <a:rPr lang="en-US" sz="3550">
                <a:latin typeface="Georgia"/>
              </a:rPr>
              <a:t>RBM Level 2 Timeline </a:t>
            </a:r>
            <a:endParaRPr lang="en-US"/>
          </a:p>
        </p:txBody>
      </p:sp>
      <p:sp>
        <p:nvSpPr>
          <p:cNvPr id="4" name="Text Placeholder 3">
            <a:extLst>
              <a:ext uri="{FF2B5EF4-FFF2-40B4-BE49-F238E27FC236}">
                <a16:creationId xmlns:a16="http://schemas.microsoft.com/office/drawing/2014/main" id="{92002FAA-38D4-6DA5-14A5-162CB9DD2C2A}"/>
              </a:ext>
            </a:extLst>
          </p:cNvPr>
          <p:cNvSpPr>
            <a:spLocks noGrp="1"/>
          </p:cNvSpPr>
          <p:nvPr>
            <p:ph type="body" sz="quarter" idx="11"/>
          </p:nvPr>
        </p:nvSpPr>
        <p:spPr>
          <a:xfrm>
            <a:off x="5150618" y="2152022"/>
            <a:ext cx="1942491" cy="1208314"/>
          </a:xfrm>
        </p:spPr>
        <p:txBody>
          <a:bodyPr/>
          <a:lstStyle/>
          <a:p>
            <a:r>
              <a:rPr lang="en-US" sz="1600">
                <a:solidFill>
                  <a:schemeClr val="tx1"/>
                </a:solidFill>
              </a:rPr>
              <a:t>Virtual Discussion Time; Review Uploaded Documentation</a:t>
            </a:r>
          </a:p>
        </p:txBody>
      </p:sp>
      <p:sp>
        <p:nvSpPr>
          <p:cNvPr id="5" name="Text Placeholder 4">
            <a:extLst>
              <a:ext uri="{FF2B5EF4-FFF2-40B4-BE49-F238E27FC236}">
                <a16:creationId xmlns:a16="http://schemas.microsoft.com/office/drawing/2014/main" id="{070E145E-C182-9801-9035-203146B549A4}"/>
              </a:ext>
            </a:extLst>
          </p:cNvPr>
          <p:cNvSpPr>
            <a:spLocks noGrp="1"/>
          </p:cNvSpPr>
          <p:nvPr>
            <p:ph type="body" sz="quarter" idx="12"/>
          </p:nvPr>
        </p:nvSpPr>
        <p:spPr/>
        <p:txBody>
          <a:bodyPr/>
          <a:lstStyle/>
          <a:p>
            <a:r>
              <a:rPr lang="en-US" sz="1600">
                <a:solidFill>
                  <a:schemeClr val="tx1"/>
                </a:solidFill>
              </a:rPr>
              <a:t>Review Results, Timelines for Corrective Actions set in </a:t>
            </a:r>
            <a:r>
              <a:rPr lang="en-US" sz="1600" err="1">
                <a:solidFill>
                  <a:schemeClr val="tx1"/>
                </a:solidFill>
              </a:rPr>
              <a:t>ePlan</a:t>
            </a:r>
            <a:endParaRPr lang="en-US" sz="1600">
              <a:solidFill>
                <a:schemeClr val="tx1"/>
              </a:solidFill>
            </a:endParaRPr>
          </a:p>
        </p:txBody>
      </p:sp>
      <p:sp>
        <p:nvSpPr>
          <p:cNvPr id="6" name="Text Placeholder 5">
            <a:extLst>
              <a:ext uri="{FF2B5EF4-FFF2-40B4-BE49-F238E27FC236}">
                <a16:creationId xmlns:a16="http://schemas.microsoft.com/office/drawing/2014/main" id="{EEF51320-CE17-1AC3-DA0C-9BFD43FBEF36}"/>
              </a:ext>
            </a:extLst>
          </p:cNvPr>
          <p:cNvSpPr>
            <a:spLocks noGrp="1"/>
          </p:cNvSpPr>
          <p:nvPr>
            <p:ph type="body" sz="quarter" idx="13"/>
          </p:nvPr>
        </p:nvSpPr>
        <p:spPr/>
        <p:txBody>
          <a:bodyPr/>
          <a:lstStyle/>
          <a:p>
            <a:r>
              <a:rPr lang="en-US" sz="1600">
                <a:solidFill>
                  <a:schemeClr val="tx1"/>
                </a:solidFill>
                <a:latin typeface="Open Sans"/>
                <a:ea typeface="Open Sans"/>
                <a:cs typeface="Open Sans"/>
              </a:rPr>
              <a:t> LEA completes all sections in </a:t>
            </a:r>
            <a:r>
              <a:rPr lang="en-US" sz="1600" err="1">
                <a:solidFill>
                  <a:schemeClr val="tx1"/>
                </a:solidFill>
                <a:latin typeface="Open Sans"/>
                <a:ea typeface="Open Sans"/>
                <a:cs typeface="Open Sans"/>
              </a:rPr>
              <a:t>ePlan</a:t>
            </a:r>
            <a:r>
              <a:rPr lang="en-US" sz="1600">
                <a:solidFill>
                  <a:schemeClr val="tx1"/>
                </a:solidFill>
                <a:latin typeface="Open Sans"/>
                <a:ea typeface="Open Sans"/>
                <a:cs typeface="Open Sans"/>
              </a:rPr>
              <a:t> ensuring required documents are present; Department estimates interview times</a:t>
            </a:r>
          </a:p>
        </p:txBody>
      </p:sp>
      <p:sp>
        <p:nvSpPr>
          <p:cNvPr id="7" name="Text Placeholder 6">
            <a:extLst>
              <a:ext uri="{FF2B5EF4-FFF2-40B4-BE49-F238E27FC236}">
                <a16:creationId xmlns:a16="http://schemas.microsoft.com/office/drawing/2014/main" id="{283F71B5-801D-D781-182A-8B8752F3BBF1}"/>
              </a:ext>
            </a:extLst>
          </p:cNvPr>
          <p:cNvSpPr>
            <a:spLocks noGrp="1"/>
          </p:cNvSpPr>
          <p:nvPr>
            <p:ph type="body" sz="quarter" idx="14"/>
          </p:nvPr>
        </p:nvSpPr>
        <p:spPr/>
        <p:txBody>
          <a:bodyPr/>
          <a:lstStyle/>
          <a:p>
            <a:r>
              <a:rPr lang="en-US" sz="1600">
                <a:solidFill>
                  <a:schemeClr val="tx1"/>
                </a:solidFill>
              </a:rPr>
              <a:t>Monitoring team inputs notes; confirm final details in </a:t>
            </a:r>
            <a:r>
              <a:rPr lang="en-US" sz="1600" err="1">
                <a:solidFill>
                  <a:schemeClr val="tx1"/>
                </a:solidFill>
              </a:rPr>
              <a:t>ePlan</a:t>
            </a:r>
            <a:endParaRPr lang="en-US" sz="1600">
              <a:solidFill>
                <a:schemeClr val="tx1"/>
              </a:solidFill>
            </a:endParaRPr>
          </a:p>
        </p:txBody>
      </p:sp>
      <p:sp>
        <p:nvSpPr>
          <p:cNvPr id="13" name="TextBox 12">
            <a:extLst>
              <a:ext uri="{FF2B5EF4-FFF2-40B4-BE49-F238E27FC236}">
                <a16:creationId xmlns:a16="http://schemas.microsoft.com/office/drawing/2014/main" id="{97881186-2FFF-6C10-410B-412691681D26}"/>
              </a:ext>
            </a:extLst>
          </p:cNvPr>
          <p:cNvSpPr txBox="1"/>
          <p:nvPr/>
        </p:nvSpPr>
        <p:spPr>
          <a:xfrm>
            <a:off x="2009059" y="4393641"/>
            <a:ext cx="1188505" cy="1077218"/>
          </a:xfrm>
          <a:prstGeom prst="rect">
            <a:avLst/>
          </a:prstGeom>
          <a:noFill/>
        </p:spPr>
        <p:txBody>
          <a:bodyPr wrap="square" rtlCol="0">
            <a:spAutoFit/>
          </a:bodyPr>
          <a:lstStyle/>
          <a:p>
            <a:pPr algn="ctr"/>
            <a:r>
              <a:rPr lang="en-US" sz="1600">
                <a:solidFill>
                  <a:schemeClr val="bg1"/>
                </a:solidFill>
              </a:rPr>
              <a:t>LEA Pre-Work</a:t>
            </a:r>
          </a:p>
          <a:p>
            <a:pPr algn="ctr"/>
            <a:r>
              <a:rPr lang="en-US" sz="1600">
                <a:solidFill>
                  <a:schemeClr val="bg1"/>
                </a:solidFill>
              </a:rPr>
              <a:t>6 Weeks Prior</a:t>
            </a:r>
          </a:p>
        </p:txBody>
      </p:sp>
      <p:sp>
        <p:nvSpPr>
          <p:cNvPr id="14" name="TextBox 13">
            <a:extLst>
              <a:ext uri="{FF2B5EF4-FFF2-40B4-BE49-F238E27FC236}">
                <a16:creationId xmlns:a16="http://schemas.microsoft.com/office/drawing/2014/main" id="{299EDA22-0DE4-41A6-87E0-3D8F68747813}"/>
              </a:ext>
            </a:extLst>
          </p:cNvPr>
          <p:cNvSpPr txBox="1"/>
          <p:nvPr/>
        </p:nvSpPr>
        <p:spPr>
          <a:xfrm>
            <a:off x="5524527" y="4762973"/>
            <a:ext cx="1266737" cy="338554"/>
          </a:xfrm>
          <a:prstGeom prst="rect">
            <a:avLst/>
          </a:prstGeom>
          <a:noFill/>
        </p:spPr>
        <p:txBody>
          <a:bodyPr wrap="square" rtlCol="0">
            <a:spAutoFit/>
          </a:bodyPr>
          <a:lstStyle/>
          <a:p>
            <a:pPr algn="ctr"/>
            <a:r>
              <a:rPr lang="en-US" sz="1600">
                <a:solidFill>
                  <a:schemeClr val="bg1"/>
                </a:solidFill>
              </a:rPr>
              <a:t>Virtual Visit</a:t>
            </a:r>
          </a:p>
        </p:txBody>
      </p:sp>
      <p:sp>
        <p:nvSpPr>
          <p:cNvPr id="15" name="TextBox 14">
            <a:extLst>
              <a:ext uri="{FF2B5EF4-FFF2-40B4-BE49-F238E27FC236}">
                <a16:creationId xmlns:a16="http://schemas.microsoft.com/office/drawing/2014/main" id="{4EF83246-92EC-04B3-9951-E65D2AA3CC38}"/>
              </a:ext>
            </a:extLst>
          </p:cNvPr>
          <p:cNvSpPr txBox="1"/>
          <p:nvPr/>
        </p:nvSpPr>
        <p:spPr>
          <a:xfrm>
            <a:off x="8991261" y="4516752"/>
            <a:ext cx="1461193" cy="830997"/>
          </a:xfrm>
          <a:prstGeom prst="rect">
            <a:avLst/>
          </a:prstGeom>
          <a:noFill/>
        </p:spPr>
        <p:txBody>
          <a:bodyPr wrap="square" rtlCol="0">
            <a:spAutoFit/>
          </a:bodyPr>
          <a:lstStyle/>
          <a:p>
            <a:pPr algn="ctr"/>
            <a:r>
              <a:rPr lang="en-US" sz="1200">
                <a:solidFill>
                  <a:schemeClr val="bg1"/>
                </a:solidFill>
              </a:rPr>
              <a:t>Monitoring Results Meeting</a:t>
            </a:r>
          </a:p>
          <a:p>
            <a:pPr algn="ctr"/>
            <a:r>
              <a:rPr lang="en-US" sz="1200">
                <a:solidFill>
                  <a:schemeClr val="bg1"/>
                </a:solidFill>
              </a:rPr>
              <a:t>10-15 Days After Discussions</a:t>
            </a:r>
          </a:p>
        </p:txBody>
      </p:sp>
      <p:sp>
        <p:nvSpPr>
          <p:cNvPr id="17" name="TextBox 16">
            <a:extLst>
              <a:ext uri="{FF2B5EF4-FFF2-40B4-BE49-F238E27FC236}">
                <a16:creationId xmlns:a16="http://schemas.microsoft.com/office/drawing/2014/main" id="{66E877EC-9176-DFF2-7D62-1E58DD9F9890}"/>
              </a:ext>
            </a:extLst>
          </p:cNvPr>
          <p:cNvSpPr txBox="1"/>
          <p:nvPr/>
        </p:nvSpPr>
        <p:spPr>
          <a:xfrm>
            <a:off x="3796938" y="1944535"/>
            <a:ext cx="1174459" cy="830997"/>
          </a:xfrm>
          <a:prstGeom prst="rect">
            <a:avLst/>
          </a:prstGeom>
          <a:noFill/>
        </p:spPr>
        <p:txBody>
          <a:bodyPr wrap="square">
            <a:spAutoFit/>
          </a:bodyPr>
          <a:lstStyle/>
          <a:p>
            <a:pPr algn="ctr"/>
            <a:r>
              <a:rPr lang="en-US" sz="1600">
                <a:solidFill>
                  <a:schemeClr val="bg1"/>
                </a:solidFill>
              </a:rPr>
              <a:t>Pre-Visit</a:t>
            </a:r>
          </a:p>
          <a:p>
            <a:pPr algn="ctr"/>
            <a:r>
              <a:rPr lang="en-US" sz="1600">
                <a:solidFill>
                  <a:schemeClr val="bg1"/>
                </a:solidFill>
              </a:rPr>
              <a:t>1-2 Weeks Prior</a:t>
            </a:r>
          </a:p>
        </p:txBody>
      </p:sp>
      <p:sp>
        <p:nvSpPr>
          <p:cNvPr id="19" name="TextBox 18">
            <a:extLst>
              <a:ext uri="{FF2B5EF4-FFF2-40B4-BE49-F238E27FC236}">
                <a16:creationId xmlns:a16="http://schemas.microsoft.com/office/drawing/2014/main" id="{37B47945-CE84-9827-073B-A70C86D2F26B}"/>
              </a:ext>
            </a:extLst>
          </p:cNvPr>
          <p:cNvSpPr txBox="1"/>
          <p:nvPr/>
        </p:nvSpPr>
        <p:spPr>
          <a:xfrm>
            <a:off x="7180642" y="1944535"/>
            <a:ext cx="1562301" cy="830997"/>
          </a:xfrm>
          <a:prstGeom prst="rect">
            <a:avLst/>
          </a:prstGeom>
          <a:noFill/>
        </p:spPr>
        <p:txBody>
          <a:bodyPr wrap="square">
            <a:spAutoFit/>
          </a:bodyPr>
          <a:lstStyle/>
          <a:p>
            <a:pPr algn="ctr"/>
            <a:r>
              <a:rPr lang="en-US" sz="1600">
                <a:solidFill>
                  <a:schemeClr val="bg1"/>
                </a:solidFill>
              </a:rPr>
              <a:t>Monitoring Team Post Work</a:t>
            </a:r>
          </a:p>
        </p:txBody>
      </p:sp>
    </p:spTree>
    <p:extLst>
      <p:ext uri="{BB962C8B-B14F-4D97-AF65-F5344CB8AC3E}">
        <p14:creationId xmlns:p14="http://schemas.microsoft.com/office/powerpoint/2010/main" val="2598822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a:t>RBM: Level 2 Compliance Monitoring </a:t>
            </a:r>
          </a:p>
        </p:txBody>
      </p:sp>
      <p:sp>
        <p:nvSpPr>
          <p:cNvPr id="4" name="Text Placeholder 3">
            <a:extLst>
              <a:ext uri="{FF2B5EF4-FFF2-40B4-BE49-F238E27FC236}">
                <a16:creationId xmlns:a16="http://schemas.microsoft.com/office/drawing/2014/main" id="{A53CA897-7B63-DD2E-DB53-0B5F07902E20}"/>
              </a:ext>
            </a:extLst>
          </p:cNvPr>
          <p:cNvSpPr>
            <a:spLocks noGrp="1"/>
          </p:cNvSpPr>
          <p:nvPr>
            <p:ph sz="quarter" idx="12"/>
          </p:nvPr>
        </p:nvSpPr>
        <p:spPr/>
        <p:txBody>
          <a:bodyPr/>
          <a:lstStyle/>
          <a:p>
            <a:endParaRPr lang="en-US"/>
          </a:p>
          <a:p>
            <a:endParaRPr lang="en-US"/>
          </a:p>
        </p:txBody>
      </p:sp>
      <p:sp>
        <p:nvSpPr>
          <p:cNvPr id="3" name="TextBox 2">
            <a:extLst>
              <a:ext uri="{FF2B5EF4-FFF2-40B4-BE49-F238E27FC236}">
                <a16:creationId xmlns:a16="http://schemas.microsoft.com/office/drawing/2014/main" id="{385302B5-832A-9B15-C44C-B4C3F7B10339}"/>
              </a:ext>
            </a:extLst>
          </p:cNvPr>
          <p:cNvSpPr txBox="1"/>
          <p:nvPr/>
        </p:nvSpPr>
        <p:spPr>
          <a:xfrm>
            <a:off x="2170549" y="1531917"/>
            <a:ext cx="8820005" cy="4308872"/>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US" sz="2400" dirty="0"/>
              <a:t>Identify approximately 12% of LEAs for elevated review (~18 LEAs)</a:t>
            </a:r>
            <a:endParaRPr lang="en-US" sz="2400" dirty="0">
              <a:ea typeface="Open Sans"/>
              <a:cs typeface="Open Sans"/>
            </a:endParaRPr>
          </a:p>
          <a:p>
            <a:pPr marL="342900" indent="-342900">
              <a:spcAft>
                <a:spcPts val="1200"/>
              </a:spcAft>
              <a:buFont typeface="Arial" panose="020B0604020202020204" pitchFamily="34" charset="0"/>
              <a:buChar char="•"/>
            </a:pPr>
            <a:r>
              <a:rPr lang="en-US" sz="2400" dirty="0"/>
              <a:t>FPO and Fiscal monitoring team holds virtual conversations with LEAs.</a:t>
            </a:r>
            <a:endParaRPr lang="en-US" sz="2400" dirty="0">
              <a:ea typeface="Open Sans"/>
              <a:cs typeface="Open Sans"/>
            </a:endParaRPr>
          </a:p>
          <a:p>
            <a:pPr marL="342900" indent="-342900">
              <a:spcAft>
                <a:spcPts val="1200"/>
              </a:spcAft>
              <a:buFont typeface="Arial" panose="020B0604020202020204" pitchFamily="34" charset="0"/>
              <a:buChar char="•"/>
            </a:pPr>
            <a:r>
              <a:rPr lang="en-US" sz="2400" dirty="0"/>
              <a:t>LEA-level virtual discussions allow the department to seek clarity on answers and uploads.</a:t>
            </a:r>
            <a:endParaRPr lang="en-US" sz="2400" dirty="0">
              <a:ea typeface="Open Sans"/>
              <a:cs typeface="Open Sans"/>
            </a:endParaRPr>
          </a:p>
          <a:p>
            <a:pPr marL="342900" indent="-342900">
              <a:spcAft>
                <a:spcPts val="1200"/>
              </a:spcAft>
              <a:buFont typeface="Arial" panose="020B0604020202020204" pitchFamily="34" charset="0"/>
              <a:buChar char="•"/>
            </a:pPr>
            <a:r>
              <a:rPr lang="en-US" sz="2400" dirty="0"/>
              <a:t>Not all LEA-level staff will be required to attend a virtual conversation; confirmation of availability will be made before the virtual meeting date.</a:t>
            </a:r>
            <a:endParaRPr lang="en-US" sz="2400" dirty="0">
              <a:ea typeface="Open Sans"/>
              <a:cs typeface="Open Sans"/>
            </a:endParaRPr>
          </a:p>
          <a:p>
            <a:pPr>
              <a:spcAft>
                <a:spcPts val="1200"/>
              </a:spcAft>
            </a:pPr>
            <a:endParaRPr lang="en-US" dirty="0"/>
          </a:p>
        </p:txBody>
      </p:sp>
    </p:spTree>
    <p:extLst>
      <p:ext uri="{BB962C8B-B14F-4D97-AF65-F5344CB8AC3E}">
        <p14:creationId xmlns:p14="http://schemas.microsoft.com/office/powerpoint/2010/main" val="3626143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sz="3550">
                <a:latin typeface="Georgia"/>
                <a:ea typeface="Open Sans"/>
                <a:cs typeface="Open Sans"/>
              </a:rPr>
              <a:t>RBM: Level 2 Compliance Monitoring </a:t>
            </a:r>
            <a:endParaRPr lang="en-US"/>
          </a:p>
        </p:txBody>
      </p:sp>
      <p:sp>
        <p:nvSpPr>
          <p:cNvPr id="4" name="Text Placeholder 3">
            <a:extLst>
              <a:ext uri="{FF2B5EF4-FFF2-40B4-BE49-F238E27FC236}">
                <a16:creationId xmlns:a16="http://schemas.microsoft.com/office/drawing/2014/main" id="{A53CA897-7B63-DD2E-DB53-0B5F07902E20}"/>
              </a:ext>
            </a:extLst>
          </p:cNvPr>
          <p:cNvSpPr>
            <a:spLocks noGrp="1"/>
          </p:cNvSpPr>
          <p:nvPr>
            <p:ph sz="quarter" idx="12"/>
          </p:nvPr>
        </p:nvSpPr>
        <p:spPr/>
        <p:txBody>
          <a:bodyPr vert="horz" lIns="91440" tIns="45720" rIns="91440" bIns="45720" rtlCol="0" anchor="t">
            <a:normAutofit/>
          </a:bodyPr>
          <a:lstStyle/>
          <a:p>
            <a:pPr marL="256540" indent="-256540"/>
            <a:endParaRPr lang="en-US" sz="2600"/>
          </a:p>
          <a:p>
            <a:pPr marL="256540" indent="-256540"/>
            <a:endParaRPr lang="en-US"/>
          </a:p>
        </p:txBody>
      </p:sp>
      <p:sp>
        <p:nvSpPr>
          <p:cNvPr id="3" name="TextBox 2">
            <a:extLst>
              <a:ext uri="{FF2B5EF4-FFF2-40B4-BE49-F238E27FC236}">
                <a16:creationId xmlns:a16="http://schemas.microsoft.com/office/drawing/2014/main" id="{175EFEDC-D3FA-1551-651D-6DABAD658FC0}"/>
              </a:ext>
            </a:extLst>
          </p:cNvPr>
          <p:cNvSpPr txBox="1"/>
          <p:nvPr/>
        </p:nvSpPr>
        <p:spPr>
          <a:xfrm>
            <a:off x="4722812" y="3200400"/>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DB96C8C2-BD29-EC8D-EF2A-64840CA04D28}"/>
              </a:ext>
            </a:extLst>
          </p:cNvPr>
          <p:cNvSpPr txBox="1"/>
          <p:nvPr/>
        </p:nvSpPr>
        <p:spPr>
          <a:xfrm>
            <a:off x="2242788" y="1531917"/>
            <a:ext cx="8880932" cy="2246769"/>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US" sz="2400" dirty="0"/>
              <a:t>Scheduling occurs through the </a:t>
            </a:r>
            <a:r>
              <a:rPr lang="en-US" sz="2400" dirty="0">
                <a:hlinkClick r:id="rId2"/>
              </a:rPr>
              <a:t>FPO.Monitoring@tn.gov</a:t>
            </a:r>
            <a:r>
              <a:rPr lang="en-US" sz="2400" dirty="0"/>
              <a:t> account with individual invites for each event/discussion.</a:t>
            </a:r>
          </a:p>
          <a:p>
            <a:pPr marL="285750" indent="-285750">
              <a:spcAft>
                <a:spcPts val="1200"/>
              </a:spcAft>
              <a:buFont typeface="Arial" panose="020B0604020202020204" pitchFamily="34" charset="0"/>
              <a:buChar char="•"/>
            </a:pPr>
            <a:r>
              <a:rPr lang="en-US" sz="2400" dirty="0"/>
              <a:t>Pre-work is due in the instrument </a:t>
            </a:r>
            <a:r>
              <a:rPr lang="en-US" sz="2400" b="1" dirty="0"/>
              <a:t>10 business</a:t>
            </a:r>
            <a:r>
              <a:rPr lang="en-US" sz="2400" dirty="0"/>
              <a:t> </a:t>
            </a:r>
            <a:r>
              <a:rPr lang="en-US" sz="2400" b="1" dirty="0"/>
              <a:t>days before </a:t>
            </a:r>
            <a:r>
              <a:rPr lang="en-US" sz="2400" dirty="0"/>
              <a:t>the assigned monitoring dates.</a:t>
            </a:r>
            <a:endParaRPr lang="en-US" sz="2400" dirty="0">
              <a:ea typeface="Open Sans"/>
              <a:cs typeface="Open Sans"/>
            </a:endParaRPr>
          </a:p>
          <a:p>
            <a:pPr marL="285750" indent="-285750">
              <a:spcAft>
                <a:spcPts val="1200"/>
              </a:spcAft>
              <a:buFont typeface="Arial" panose="020B0604020202020204" pitchFamily="34" charset="0"/>
              <a:buChar char="•"/>
            </a:pPr>
            <a:r>
              <a:rPr lang="en-US" sz="2400" dirty="0">
                <a:ea typeface="Open Sans"/>
                <a:cs typeface="Open Sans"/>
              </a:rPr>
              <a:t>First virtual discussions begin in January.</a:t>
            </a:r>
          </a:p>
        </p:txBody>
      </p:sp>
    </p:spTree>
    <p:extLst>
      <p:ext uri="{BB962C8B-B14F-4D97-AF65-F5344CB8AC3E}">
        <p14:creationId xmlns:p14="http://schemas.microsoft.com/office/powerpoint/2010/main" val="952886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sz="3550" dirty="0">
                <a:latin typeface="Georgia"/>
                <a:ea typeface="Open Sans"/>
                <a:cs typeface="Open Sans"/>
              </a:rPr>
              <a:t>RBM: Level 2 Reminders</a:t>
            </a:r>
            <a:endParaRPr lang="en-US" dirty="0"/>
          </a:p>
        </p:txBody>
      </p:sp>
      <p:sp>
        <p:nvSpPr>
          <p:cNvPr id="4" name="Text Placeholder 3">
            <a:extLst>
              <a:ext uri="{FF2B5EF4-FFF2-40B4-BE49-F238E27FC236}">
                <a16:creationId xmlns:a16="http://schemas.microsoft.com/office/drawing/2014/main" id="{A53CA897-7B63-DD2E-DB53-0B5F07902E20}"/>
              </a:ext>
            </a:extLst>
          </p:cNvPr>
          <p:cNvSpPr>
            <a:spLocks noGrp="1"/>
          </p:cNvSpPr>
          <p:nvPr>
            <p:ph sz="quarter" idx="12"/>
          </p:nvPr>
        </p:nvSpPr>
        <p:spPr/>
        <p:txBody>
          <a:bodyPr vert="horz" lIns="91440" tIns="45720" rIns="91440" bIns="45720" rtlCol="0" anchor="t">
            <a:normAutofit/>
          </a:bodyPr>
          <a:lstStyle/>
          <a:p>
            <a:pPr marL="256540" indent="-256540"/>
            <a:endParaRPr lang="en-US" sz="2600"/>
          </a:p>
          <a:p>
            <a:pPr marL="256540" indent="-256540"/>
            <a:endParaRPr lang="en-US"/>
          </a:p>
        </p:txBody>
      </p:sp>
      <p:sp>
        <p:nvSpPr>
          <p:cNvPr id="3" name="TextBox 2">
            <a:extLst>
              <a:ext uri="{FF2B5EF4-FFF2-40B4-BE49-F238E27FC236}">
                <a16:creationId xmlns:a16="http://schemas.microsoft.com/office/drawing/2014/main" id="{620B6827-C1D8-F5A3-D6A0-EED503C8A54B}"/>
              </a:ext>
            </a:extLst>
          </p:cNvPr>
          <p:cNvSpPr txBox="1"/>
          <p:nvPr/>
        </p:nvSpPr>
        <p:spPr>
          <a:xfrm>
            <a:off x="2102329" y="1685489"/>
            <a:ext cx="9172311" cy="1877437"/>
          </a:xfrm>
          <a:prstGeom prst="rect">
            <a:avLst/>
          </a:prstGeom>
          <a:noFill/>
        </p:spPr>
        <p:txBody>
          <a:bodyPr wrap="square" rtlCol="0">
            <a:spAutoFit/>
          </a:bodyPr>
          <a:lstStyle/>
          <a:p>
            <a:pPr marL="0" indent="0">
              <a:spcAft>
                <a:spcPts val="1200"/>
              </a:spcAft>
              <a:buNone/>
            </a:pPr>
            <a:r>
              <a:rPr lang="en-US" sz="2400"/>
              <a:t>School-Level Reviews</a:t>
            </a:r>
          </a:p>
          <a:p>
            <a:pPr marL="285750" indent="-285750">
              <a:spcAft>
                <a:spcPts val="1200"/>
              </a:spcAft>
              <a:buFont typeface="Arial" panose="020B0604020202020204" pitchFamily="34" charset="0"/>
              <a:buChar char="•"/>
            </a:pPr>
            <a:r>
              <a:rPr lang="en-US" sz="2400"/>
              <a:t>Removed from the process</a:t>
            </a:r>
          </a:p>
          <a:p>
            <a:pPr marL="285750" indent="-285750">
              <a:spcAft>
                <a:spcPts val="1200"/>
              </a:spcAft>
              <a:buFont typeface="Arial" panose="020B0604020202020204" pitchFamily="34" charset="0"/>
              <a:buChar char="•"/>
            </a:pPr>
            <a:r>
              <a:rPr lang="en-US" sz="2400"/>
              <a:t>Some questions at the LEA level may require school-specific responses.</a:t>
            </a:r>
            <a:endParaRPr lang="en-US"/>
          </a:p>
        </p:txBody>
      </p:sp>
    </p:spTree>
    <p:extLst>
      <p:ext uri="{BB962C8B-B14F-4D97-AF65-F5344CB8AC3E}">
        <p14:creationId xmlns:p14="http://schemas.microsoft.com/office/powerpoint/2010/main" val="2138095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sz="4350">
                <a:latin typeface="Georgia"/>
                <a:ea typeface="Open Sans"/>
                <a:cs typeface="Open Sans"/>
              </a:rPr>
              <a:t>Preparing for FY25 RBM</a:t>
            </a:r>
          </a:p>
        </p:txBody>
      </p:sp>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vert="horz" lIns="91440" tIns="45720" rIns="91440" bIns="45720" rtlCol="0" anchor="t">
            <a:normAutofit/>
          </a:bodyPr>
          <a:lstStyle/>
          <a:p>
            <a:endParaRPr lang="en-US"/>
          </a:p>
        </p:txBody>
      </p:sp>
    </p:spTree>
    <p:extLst>
      <p:ext uri="{BB962C8B-B14F-4D97-AF65-F5344CB8AC3E}">
        <p14:creationId xmlns:p14="http://schemas.microsoft.com/office/powerpoint/2010/main" val="3981156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3A2C4-91E0-4521-B2D7-9903874DB424}"/>
              </a:ext>
            </a:extLst>
          </p:cNvPr>
          <p:cNvSpPr>
            <a:spLocks noGrp="1"/>
          </p:cNvSpPr>
          <p:nvPr>
            <p:ph type="title"/>
          </p:nvPr>
        </p:nvSpPr>
        <p:spPr/>
        <p:txBody>
          <a:bodyPr/>
          <a:lstStyle/>
          <a:p>
            <a:r>
              <a:rPr lang="en-US"/>
              <a:t>Access to ePlan</a:t>
            </a:r>
          </a:p>
        </p:txBody>
      </p:sp>
      <p:sp>
        <p:nvSpPr>
          <p:cNvPr id="5" name="Text Placeholder 4">
            <a:extLst>
              <a:ext uri="{FF2B5EF4-FFF2-40B4-BE49-F238E27FC236}">
                <a16:creationId xmlns:a16="http://schemas.microsoft.com/office/drawing/2014/main" id="{F50F567A-E272-497D-9E5E-4671A1709E71}"/>
              </a:ext>
            </a:extLst>
          </p:cNvPr>
          <p:cNvSpPr>
            <a:spLocks noGrp="1"/>
          </p:cNvSpPr>
          <p:nvPr>
            <p:ph type="body" sz="quarter" idx="10"/>
          </p:nvPr>
        </p:nvSpPr>
        <p:spPr/>
        <p:txBody>
          <a:bodyPr vert="horz" lIns="91440" tIns="45720" rIns="91440" bIns="45720" rtlCol="0" anchor="t">
            <a:normAutofit/>
          </a:bodyPr>
          <a:lstStyle/>
          <a:p>
            <a:pPr marL="256540" indent="-256540"/>
            <a:r>
              <a:rPr lang="en-US" b="0" i="0" u="none" strike="noStrike" baseline="0">
                <a:solidFill>
                  <a:srgbClr val="000000"/>
                </a:solidFill>
                <a:latin typeface="Open Sans"/>
                <a:ea typeface="Open Sans"/>
                <a:cs typeface="Open Sans"/>
              </a:rPr>
              <a:t>Users with appropriate access may log in to </a:t>
            </a:r>
            <a:r>
              <a:rPr lang="en-US" b="0" i="0" u="none" strike="noStrike" baseline="0" err="1">
                <a:solidFill>
                  <a:srgbClr val="000000"/>
                </a:solidFill>
                <a:latin typeface="Open Sans"/>
                <a:ea typeface="Open Sans"/>
                <a:cs typeface="Open Sans"/>
              </a:rPr>
              <a:t>ePlan</a:t>
            </a:r>
            <a:r>
              <a:rPr lang="en-US" b="0" i="0" u="none" strike="noStrike" baseline="0">
                <a:solidFill>
                  <a:srgbClr val="000000"/>
                </a:solidFill>
                <a:latin typeface="Open Sans"/>
                <a:ea typeface="Open Sans"/>
                <a:cs typeface="Open Sans"/>
              </a:rPr>
              <a:t>, then choose Monitoring Instruments &gt; </a:t>
            </a:r>
            <a:r>
              <a:rPr lang="en-US">
                <a:solidFill>
                  <a:srgbClr val="000000"/>
                </a:solidFill>
                <a:latin typeface="Open Sans"/>
                <a:ea typeface="Open Sans"/>
                <a:cs typeface="Open Sans"/>
              </a:rPr>
              <a:t>2025</a:t>
            </a:r>
            <a:r>
              <a:rPr lang="en-US" b="0" i="0" u="none" strike="noStrike" baseline="0">
                <a:solidFill>
                  <a:srgbClr val="000000"/>
                </a:solidFill>
                <a:latin typeface="Open Sans"/>
                <a:ea typeface="Open Sans"/>
                <a:cs typeface="Open Sans"/>
              </a:rPr>
              <a:t> &gt; Results-Based Monitoring: Level 3</a:t>
            </a:r>
            <a:r>
              <a:rPr lang="en-US">
                <a:solidFill>
                  <a:srgbClr val="000000"/>
                </a:solidFill>
                <a:latin typeface="Open Sans"/>
                <a:ea typeface="Open Sans"/>
                <a:cs typeface="Open Sans"/>
              </a:rPr>
              <a:t> or Results-Based Monitoring: Level 2.</a:t>
            </a:r>
            <a:endParaRPr lang="en-US">
              <a:latin typeface="Open Sans"/>
              <a:ea typeface="Open Sans"/>
              <a:cs typeface="Open Sans"/>
            </a:endParaRPr>
          </a:p>
          <a:p>
            <a:pPr marL="256540" indent="-256540"/>
            <a:r>
              <a:rPr lang="en-US" b="0" i="0" u="none" strike="noStrike" baseline="0">
                <a:solidFill>
                  <a:srgbClr val="000000"/>
                </a:solidFill>
                <a:latin typeface="Open Sans"/>
                <a:ea typeface="Open Sans"/>
                <a:cs typeface="Open Sans"/>
              </a:rPr>
              <a:t>Click </a:t>
            </a:r>
            <a:r>
              <a:rPr lang="en-US" b="1" u="none" strike="noStrike" baseline="0">
                <a:solidFill>
                  <a:srgbClr val="000000"/>
                </a:solidFill>
                <a:latin typeface="Open Sans"/>
                <a:ea typeface="Open Sans"/>
                <a:cs typeface="Open Sans"/>
              </a:rPr>
              <a:t>Draft Started </a:t>
            </a:r>
            <a:r>
              <a:rPr lang="en-US" b="0" i="0" u="none" strike="noStrike" baseline="0">
                <a:solidFill>
                  <a:srgbClr val="000000"/>
                </a:solidFill>
                <a:latin typeface="Open Sans"/>
                <a:ea typeface="Open Sans"/>
                <a:cs typeface="Open Sans"/>
              </a:rPr>
              <a:t>at the top of the </a:t>
            </a:r>
            <a:r>
              <a:rPr lang="en-US" b="0" i="1" u="sng" strike="noStrike" baseline="0">
                <a:solidFill>
                  <a:srgbClr val="000000"/>
                </a:solidFill>
                <a:latin typeface="Open Sans"/>
                <a:ea typeface="Open Sans"/>
                <a:cs typeface="Open Sans"/>
              </a:rPr>
              <a:t>Sections</a:t>
            </a:r>
            <a:r>
              <a:rPr lang="en-US" b="0" i="1" u="none" strike="noStrike" baseline="0">
                <a:solidFill>
                  <a:srgbClr val="000000"/>
                </a:solidFill>
                <a:latin typeface="Open Sans"/>
                <a:ea typeface="Open Sans"/>
                <a:cs typeface="Open Sans"/>
              </a:rPr>
              <a:t> </a:t>
            </a:r>
            <a:r>
              <a:rPr lang="en-US" b="0" i="0" u="none" strike="noStrike" baseline="0">
                <a:solidFill>
                  <a:srgbClr val="000000"/>
                </a:solidFill>
                <a:latin typeface="Open Sans"/>
                <a:ea typeface="Open Sans"/>
                <a:cs typeface="Open Sans"/>
              </a:rPr>
              <a:t>page to begin pre-work.</a:t>
            </a:r>
            <a:r>
              <a:rPr lang="en-US">
                <a:solidFill>
                  <a:srgbClr val="000000"/>
                </a:solidFill>
                <a:latin typeface="Open Sans"/>
                <a:ea typeface="Open Sans"/>
                <a:cs typeface="Open Sans"/>
              </a:rPr>
              <a:t> </a:t>
            </a:r>
            <a:endParaRPr lang="en-US" b="0" i="0" u="none" strike="noStrike" baseline="0">
              <a:solidFill>
                <a:srgbClr val="000000"/>
              </a:solidFill>
              <a:latin typeface="Open Sans" panose="020B0606030504020204" pitchFamily="34" charset="0"/>
            </a:endParaRPr>
          </a:p>
          <a:p>
            <a:pPr marL="256540" indent="-256540"/>
            <a:r>
              <a:rPr lang="en-US" b="0" i="0" u="none" strike="noStrike" baseline="0">
                <a:solidFill>
                  <a:srgbClr val="000000"/>
                </a:solidFill>
                <a:latin typeface="Open Sans"/>
                <a:ea typeface="Open Sans"/>
                <a:cs typeface="Open Sans"/>
              </a:rPr>
              <a:t>If access is needed, complete and return the </a:t>
            </a:r>
            <a:r>
              <a:rPr lang="en-US" b="0" i="0" u="none" strike="noStrike" baseline="0">
                <a:solidFill>
                  <a:srgbClr val="0000FF"/>
                </a:solidFill>
                <a:latin typeface="Open Sans"/>
                <a:ea typeface="Open Sans"/>
                <a:cs typeface="Open Sans"/>
                <a:hlinkClick r:id="rId2"/>
              </a:rPr>
              <a:t>ePlan LEA User Access Form</a:t>
            </a:r>
            <a:r>
              <a:rPr lang="en-US" b="0" i="0" u="none" strike="noStrike" baseline="0">
                <a:solidFill>
                  <a:srgbClr val="000000"/>
                </a:solidFill>
                <a:latin typeface="Open Sans"/>
                <a:ea typeface="Open Sans"/>
                <a:cs typeface="Open Sans"/>
              </a:rPr>
              <a:t>.</a:t>
            </a:r>
            <a:r>
              <a:rPr lang="en-US">
                <a:solidFill>
                  <a:srgbClr val="000000"/>
                </a:solidFill>
                <a:latin typeface="Open Sans"/>
                <a:ea typeface="Open Sans"/>
                <a:cs typeface="Open Sans"/>
              </a:rPr>
              <a:t> </a:t>
            </a:r>
            <a:endParaRPr lang="en-US" b="0" i="0" u="none" strike="noStrike" baseline="0">
              <a:solidFill>
                <a:srgbClr val="000000"/>
              </a:solidFill>
              <a:latin typeface="Open Sans" panose="020B0606030504020204" pitchFamily="34" charset="0"/>
            </a:endParaRPr>
          </a:p>
          <a:p>
            <a:pPr marL="256540" indent="-256540"/>
            <a:r>
              <a:rPr lang="en-US">
                <a:solidFill>
                  <a:srgbClr val="000000"/>
                </a:solidFill>
                <a:latin typeface="Open Sans"/>
                <a:ea typeface="Open Sans"/>
                <a:cs typeface="Open Sans"/>
              </a:rPr>
              <a:t>Instruments will open ~6 weeks prior to the scheduled monitoring date</a:t>
            </a:r>
            <a:r>
              <a:rPr lang="en-US" b="1">
                <a:solidFill>
                  <a:srgbClr val="000000"/>
                </a:solidFill>
                <a:latin typeface="Open Sans"/>
                <a:ea typeface="Open Sans"/>
                <a:cs typeface="Open Sans"/>
              </a:rPr>
              <a:t>.</a:t>
            </a:r>
            <a:endParaRPr lang="en-US">
              <a:latin typeface="Open Sans"/>
              <a:ea typeface="Open Sans"/>
              <a:cs typeface="Open Sans"/>
            </a:endParaRPr>
          </a:p>
        </p:txBody>
      </p:sp>
    </p:spTree>
    <p:extLst>
      <p:ext uri="{BB962C8B-B14F-4D97-AF65-F5344CB8AC3E}">
        <p14:creationId xmlns:p14="http://schemas.microsoft.com/office/powerpoint/2010/main" val="3690875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3A2C4-91E0-4521-B2D7-9903874DB424}"/>
              </a:ext>
            </a:extLst>
          </p:cNvPr>
          <p:cNvSpPr>
            <a:spLocks noGrp="1"/>
          </p:cNvSpPr>
          <p:nvPr>
            <p:ph type="title"/>
          </p:nvPr>
        </p:nvSpPr>
        <p:spPr/>
        <p:txBody>
          <a:bodyPr/>
          <a:lstStyle/>
          <a:p>
            <a:r>
              <a:rPr lang="en-US" sz="3550">
                <a:latin typeface="Georgia"/>
                <a:ea typeface="Open Sans"/>
                <a:cs typeface="Open Sans"/>
              </a:rPr>
              <a:t>Documentation</a:t>
            </a:r>
            <a:endParaRPr lang="en-US"/>
          </a:p>
        </p:txBody>
      </p:sp>
      <p:sp>
        <p:nvSpPr>
          <p:cNvPr id="5" name="Text Placeholder 4">
            <a:extLst>
              <a:ext uri="{FF2B5EF4-FFF2-40B4-BE49-F238E27FC236}">
                <a16:creationId xmlns:a16="http://schemas.microsoft.com/office/drawing/2014/main" id="{F50F567A-E272-497D-9E5E-4671A1709E71}"/>
              </a:ext>
            </a:extLst>
          </p:cNvPr>
          <p:cNvSpPr>
            <a:spLocks noGrp="1"/>
          </p:cNvSpPr>
          <p:nvPr>
            <p:ph type="body" sz="quarter" idx="10"/>
          </p:nvPr>
        </p:nvSpPr>
        <p:spPr/>
        <p:txBody>
          <a:bodyPr>
            <a:normAutofit fontScale="92500" lnSpcReduction="20000"/>
          </a:bodyPr>
          <a:lstStyle/>
          <a:p>
            <a:r>
              <a:rPr lang="en-US" b="0" i="0" u="none" strike="noStrike" baseline="0">
                <a:solidFill>
                  <a:srgbClr val="000000"/>
                </a:solidFill>
                <a:latin typeface="Open Sans" panose="020B0606030504020204" pitchFamily="34" charset="0"/>
              </a:rPr>
              <a:t>Most pages within the instrument require uploaded evidence. </a:t>
            </a:r>
          </a:p>
          <a:p>
            <a:r>
              <a:rPr lang="en-US" b="0" i="0" u="none" strike="noStrike" baseline="0">
                <a:solidFill>
                  <a:srgbClr val="000000"/>
                </a:solidFill>
                <a:latin typeface="Open Sans" panose="020B0606030504020204" pitchFamily="34" charset="0"/>
              </a:rPr>
              <a:t>LEAs must upload at least the minimum number of documents identified next to each document name. </a:t>
            </a:r>
          </a:p>
          <a:p>
            <a:r>
              <a:rPr lang="en-US" b="0" i="0" u="none" strike="noStrike" baseline="0">
                <a:solidFill>
                  <a:srgbClr val="000000"/>
                </a:solidFill>
                <a:latin typeface="Open Sans" panose="020B0606030504020204" pitchFamily="34" charset="0"/>
              </a:rPr>
              <a:t>If there is more than one upload, continue to add items until the proper evidence has been provided. </a:t>
            </a:r>
          </a:p>
          <a:p>
            <a:endParaRPr lang="en-US">
              <a:solidFill>
                <a:srgbClr val="000000"/>
              </a:solidFill>
            </a:endParaRPr>
          </a:p>
          <a:p>
            <a:r>
              <a:rPr lang="en-US" b="1" i="0" u="none" strike="noStrike" baseline="0">
                <a:solidFill>
                  <a:schemeClr val="accent3"/>
                </a:solidFill>
                <a:latin typeface="Open Sans" panose="020B0606030504020204" pitchFamily="34" charset="0"/>
              </a:rPr>
              <a:t>Do not upload Personally Identifiable Information (PII). </a:t>
            </a:r>
          </a:p>
          <a:p>
            <a:pPr lvl="1"/>
            <a:r>
              <a:rPr lang="en-US" sz="1800" b="1" i="1" u="none" strike="noStrike" baseline="0">
                <a:solidFill>
                  <a:srgbClr val="000000"/>
                </a:solidFill>
                <a:latin typeface="Open Sans" panose="020B0606030504020204" pitchFamily="34" charset="0"/>
              </a:rPr>
              <a:t>ID numbers are encouraged instead of PII.</a:t>
            </a:r>
          </a:p>
          <a:p>
            <a:pPr lvl="1"/>
            <a:r>
              <a:rPr lang="en-US" sz="1800" b="0" i="1" u="none" strike="noStrike" baseline="0">
                <a:solidFill>
                  <a:srgbClr val="000000"/>
                </a:solidFill>
                <a:latin typeface="Open Sans" panose="020B0606030504020204" pitchFamily="34" charset="0"/>
              </a:rPr>
              <a:t>OMB Memorandum M-07-1616 refers to information used to distinguish an individual’s identity, either alone or when combined with other personal or identifying information that is linkable to a specific individual. Although ePlan is a secure platform, LEAs must protect PII, and the department reviews uploads to determine compliance in the Monitoring Instrument in ePlan. </a:t>
            </a:r>
            <a:endParaRPr lang="en-US" sz="2800"/>
          </a:p>
        </p:txBody>
      </p:sp>
    </p:spTree>
    <p:extLst>
      <p:ext uri="{BB962C8B-B14F-4D97-AF65-F5344CB8AC3E}">
        <p14:creationId xmlns:p14="http://schemas.microsoft.com/office/powerpoint/2010/main" val="3128807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6316-E144-F58F-5C67-F0674B36571A}"/>
              </a:ext>
            </a:extLst>
          </p:cNvPr>
          <p:cNvSpPr>
            <a:spLocks noGrp="1"/>
          </p:cNvSpPr>
          <p:nvPr>
            <p:ph type="title"/>
          </p:nvPr>
        </p:nvSpPr>
        <p:spPr/>
        <p:txBody>
          <a:bodyPr/>
          <a:lstStyle/>
          <a:p>
            <a:r>
              <a:rPr lang="en-US"/>
              <a:t>Monitoring Team</a:t>
            </a:r>
          </a:p>
        </p:txBody>
      </p:sp>
      <p:sp>
        <p:nvSpPr>
          <p:cNvPr id="3" name="Text Placeholder 2">
            <a:extLst>
              <a:ext uri="{FF2B5EF4-FFF2-40B4-BE49-F238E27FC236}">
                <a16:creationId xmlns:a16="http://schemas.microsoft.com/office/drawing/2014/main" id="{AF51DAA2-305B-074A-DC28-18E6415DF39A}"/>
              </a:ext>
            </a:extLst>
          </p:cNvPr>
          <p:cNvSpPr>
            <a:spLocks noGrp="1"/>
          </p:cNvSpPr>
          <p:nvPr>
            <p:ph type="body" sz="quarter" idx="10"/>
          </p:nvPr>
        </p:nvSpPr>
        <p:spPr>
          <a:xfrm>
            <a:off x="2133468" y="1531917"/>
            <a:ext cx="9823998" cy="4308813"/>
          </a:xfrm>
        </p:spPr>
        <p:txBody>
          <a:bodyPr vert="horz" lIns="91440" tIns="45720" rIns="91440" bIns="45720" rtlCol="0" anchor="t">
            <a:normAutofit/>
          </a:bodyPr>
          <a:lstStyle/>
          <a:p>
            <a:pPr marL="256540" indent="-256540"/>
            <a:r>
              <a:rPr lang="en-US" b="1" dirty="0">
                <a:latin typeface="Open Sans"/>
                <a:ea typeface="Open Sans"/>
                <a:cs typeface="Open Sans"/>
              </a:rPr>
              <a:t>Geneva Taylor </a:t>
            </a:r>
            <a:r>
              <a:rPr lang="en-US" dirty="0">
                <a:latin typeface="Open Sans"/>
                <a:ea typeface="Open Sans"/>
                <a:cs typeface="Open Sans"/>
              </a:rPr>
              <a:t>|</a:t>
            </a:r>
            <a:r>
              <a:rPr lang="en-US" i="1" dirty="0">
                <a:latin typeface="Open Sans"/>
                <a:ea typeface="Open Sans"/>
                <a:cs typeface="Open Sans"/>
              </a:rPr>
              <a:t>Senior Director of Compliance</a:t>
            </a:r>
          </a:p>
          <a:p>
            <a:pPr marL="256540" indent="-256540"/>
            <a:r>
              <a:rPr lang="en-US" b="1" dirty="0">
                <a:latin typeface="Open Sans"/>
                <a:ea typeface="Open Sans"/>
                <a:cs typeface="Open Sans"/>
              </a:rPr>
              <a:t>Michael Gateley </a:t>
            </a:r>
            <a:r>
              <a:rPr lang="en-US" dirty="0">
                <a:latin typeface="Open Sans"/>
                <a:ea typeface="Open Sans"/>
                <a:cs typeface="Open Sans"/>
              </a:rPr>
              <a:t>| </a:t>
            </a:r>
            <a:r>
              <a:rPr lang="en-US" i="1" dirty="0">
                <a:latin typeface="Open Sans"/>
                <a:ea typeface="Open Sans"/>
                <a:cs typeface="Open Sans"/>
              </a:rPr>
              <a:t>Perkins V Compliance Manager</a:t>
            </a:r>
            <a:endParaRPr lang="en-US" dirty="0">
              <a:latin typeface="Open Sans"/>
              <a:ea typeface="Open Sans"/>
              <a:cs typeface="Open Sans"/>
            </a:endParaRPr>
          </a:p>
          <a:p>
            <a:pPr marL="256540" indent="-256540"/>
            <a:r>
              <a:rPr lang="en-US" b="1" dirty="0">
                <a:latin typeface="Open Sans"/>
                <a:ea typeface="Open Sans"/>
                <a:cs typeface="Open Sans"/>
              </a:rPr>
              <a:t>Laura Dunn </a:t>
            </a:r>
            <a:r>
              <a:rPr lang="en-US" dirty="0">
                <a:latin typeface="Open Sans"/>
                <a:ea typeface="Open Sans"/>
                <a:cs typeface="Open Sans"/>
              </a:rPr>
              <a:t>| </a:t>
            </a:r>
            <a:r>
              <a:rPr lang="en-US" i="1" dirty="0">
                <a:latin typeface="Open Sans"/>
                <a:ea typeface="Open Sans"/>
                <a:cs typeface="Open Sans"/>
              </a:rPr>
              <a:t>IDEA Compliance Manager</a:t>
            </a:r>
            <a:endParaRPr lang="en-US" dirty="0">
              <a:latin typeface="Open Sans"/>
              <a:ea typeface="Open Sans"/>
              <a:cs typeface="Open Sans"/>
            </a:endParaRPr>
          </a:p>
          <a:p>
            <a:pPr marL="256540" indent="-256540"/>
            <a:r>
              <a:rPr lang="en-US" b="1" dirty="0">
                <a:latin typeface="Open Sans"/>
                <a:ea typeface="Open Sans"/>
                <a:cs typeface="Open Sans"/>
              </a:rPr>
              <a:t>Teri Manning </a:t>
            </a:r>
            <a:r>
              <a:rPr lang="en-US" dirty="0">
                <a:latin typeface="Open Sans"/>
                <a:ea typeface="Open Sans"/>
                <a:cs typeface="Open Sans"/>
              </a:rPr>
              <a:t>| </a:t>
            </a:r>
            <a:r>
              <a:rPr lang="en-US" i="1" dirty="0">
                <a:latin typeface="Open Sans"/>
                <a:ea typeface="Open Sans"/>
                <a:cs typeface="Open Sans"/>
              </a:rPr>
              <a:t>ESSA Compliance Manager</a:t>
            </a:r>
            <a:endParaRPr lang="en-US" dirty="0">
              <a:latin typeface="Open Sans"/>
              <a:ea typeface="Open Sans"/>
              <a:cs typeface="Open Sans"/>
            </a:endParaRPr>
          </a:p>
          <a:p>
            <a:pPr marL="256540" indent="-256540"/>
            <a:r>
              <a:rPr lang="en-US" b="1" dirty="0">
                <a:latin typeface="Open Sans"/>
                <a:ea typeface="Open Sans"/>
                <a:cs typeface="Open Sans"/>
              </a:rPr>
              <a:t>Stan Cook </a:t>
            </a:r>
            <a:r>
              <a:rPr lang="en-US" dirty="0">
                <a:latin typeface="Open Sans"/>
                <a:ea typeface="Open Sans"/>
                <a:cs typeface="Open Sans"/>
              </a:rPr>
              <a:t>| </a:t>
            </a:r>
            <a:r>
              <a:rPr lang="en-US" i="1" dirty="0">
                <a:latin typeface="Open Sans"/>
                <a:ea typeface="Open Sans"/>
                <a:cs typeface="Open Sans"/>
              </a:rPr>
              <a:t>Middle TN IDEA and Perkins V Monitoring Specialist</a:t>
            </a:r>
          </a:p>
          <a:p>
            <a:pPr marL="256540" indent="-256540"/>
            <a:r>
              <a:rPr lang="en-US" b="1" dirty="0">
                <a:latin typeface="Open Sans"/>
                <a:ea typeface="Open Sans"/>
                <a:cs typeface="Open Sans"/>
              </a:rPr>
              <a:t>LaTrese Watson </a:t>
            </a:r>
            <a:r>
              <a:rPr lang="en-US" dirty="0">
                <a:latin typeface="Open Sans"/>
                <a:ea typeface="Open Sans"/>
                <a:cs typeface="Open Sans"/>
              </a:rPr>
              <a:t>| </a:t>
            </a:r>
            <a:r>
              <a:rPr lang="en-US" i="1" dirty="0">
                <a:latin typeface="Open Sans"/>
                <a:ea typeface="Open Sans"/>
                <a:cs typeface="Open Sans"/>
              </a:rPr>
              <a:t>West TN IDEA and Perkins V Monitoring Specialist</a:t>
            </a:r>
            <a:endParaRPr lang="en-US" i="1" dirty="0"/>
          </a:p>
        </p:txBody>
      </p:sp>
      <p:pic>
        <p:nvPicPr>
          <p:cNvPr id="6" name="Picture Placeholder 5" descr="A picture containing person, child, outdoor, little&#10;&#10;Description automatically generated">
            <a:extLst>
              <a:ext uri="{FF2B5EF4-FFF2-40B4-BE49-F238E27FC236}">
                <a16:creationId xmlns:a16="http://schemas.microsoft.com/office/drawing/2014/main" id="{3890052E-40EA-63AA-2838-D38F081A38D2}"/>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41860" r="41860"/>
          <a:stretch>
            <a:fillRect/>
          </a:stretch>
        </p:blipFill>
        <p:spPr/>
      </p:pic>
    </p:spTree>
    <p:extLst>
      <p:ext uri="{BB962C8B-B14F-4D97-AF65-F5344CB8AC3E}">
        <p14:creationId xmlns:p14="http://schemas.microsoft.com/office/powerpoint/2010/main" val="3840147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3A2C4-91E0-4521-B2D7-9903874DB424}"/>
              </a:ext>
            </a:extLst>
          </p:cNvPr>
          <p:cNvSpPr>
            <a:spLocks noGrp="1"/>
          </p:cNvSpPr>
          <p:nvPr>
            <p:ph type="title"/>
          </p:nvPr>
        </p:nvSpPr>
        <p:spPr/>
        <p:txBody>
          <a:bodyPr/>
          <a:lstStyle/>
          <a:p>
            <a:r>
              <a:rPr lang="en-US" sz="3550">
                <a:latin typeface="Georgia"/>
                <a:ea typeface="Open Sans"/>
                <a:cs typeface="Open Sans"/>
              </a:rPr>
              <a:t>Practices</a:t>
            </a:r>
            <a:endParaRPr lang="en-US"/>
          </a:p>
        </p:txBody>
      </p:sp>
      <p:sp>
        <p:nvSpPr>
          <p:cNvPr id="5" name="Text Placeholder 4">
            <a:extLst>
              <a:ext uri="{FF2B5EF4-FFF2-40B4-BE49-F238E27FC236}">
                <a16:creationId xmlns:a16="http://schemas.microsoft.com/office/drawing/2014/main" id="{F50F567A-E272-497D-9E5E-4671A1709E71}"/>
              </a:ext>
            </a:extLst>
          </p:cNvPr>
          <p:cNvSpPr>
            <a:spLocks noGrp="1"/>
          </p:cNvSpPr>
          <p:nvPr>
            <p:ph type="body" sz="quarter" idx="10"/>
          </p:nvPr>
        </p:nvSpPr>
        <p:spPr/>
        <p:txBody>
          <a:bodyPr vert="horz" lIns="91440" tIns="45720" rIns="91440" bIns="45720" rtlCol="0" anchor="t">
            <a:normAutofit fontScale="92500" lnSpcReduction="10000"/>
          </a:bodyPr>
          <a:lstStyle/>
          <a:p>
            <a:pPr marL="256540" indent="-256540"/>
            <a:r>
              <a:rPr lang="en-US" b="0" i="0" u="none" strike="noStrike" baseline="0">
                <a:solidFill>
                  <a:srgbClr val="000000"/>
                </a:solidFill>
                <a:latin typeface="Open Sans"/>
                <a:ea typeface="Open Sans"/>
                <a:cs typeface="Open Sans"/>
              </a:rPr>
              <a:t>Most pages within the </a:t>
            </a:r>
            <a:r>
              <a:rPr lang="en-US">
                <a:solidFill>
                  <a:srgbClr val="000000"/>
                </a:solidFill>
                <a:latin typeface="Open Sans"/>
                <a:ea typeface="Open Sans"/>
                <a:cs typeface="Open Sans"/>
              </a:rPr>
              <a:t>Level 2 and 3 </a:t>
            </a:r>
            <a:r>
              <a:rPr lang="en-US" b="0" i="0" u="none" strike="noStrike" baseline="0">
                <a:solidFill>
                  <a:srgbClr val="000000"/>
                </a:solidFill>
                <a:latin typeface="Open Sans"/>
                <a:ea typeface="Open Sans"/>
                <a:cs typeface="Open Sans"/>
              </a:rPr>
              <a:t>monitoring </a:t>
            </a:r>
            <a:r>
              <a:rPr lang="en-US">
                <a:solidFill>
                  <a:srgbClr val="000000"/>
                </a:solidFill>
                <a:latin typeface="Open Sans"/>
                <a:ea typeface="Open Sans"/>
                <a:cs typeface="Open Sans"/>
              </a:rPr>
              <a:t>instruments </a:t>
            </a:r>
            <a:r>
              <a:rPr lang="en-US" b="0" i="0" u="none" strike="noStrike" baseline="0">
                <a:solidFill>
                  <a:srgbClr val="000000"/>
                </a:solidFill>
                <a:latin typeface="Open Sans"/>
                <a:ea typeface="Open Sans"/>
                <a:cs typeface="Open Sans"/>
              </a:rPr>
              <a:t>require responses to short questions or statements.</a:t>
            </a:r>
            <a:r>
              <a:rPr lang="en-US">
                <a:solidFill>
                  <a:srgbClr val="000000"/>
                </a:solidFill>
                <a:latin typeface="Open Sans"/>
                <a:ea typeface="Open Sans"/>
                <a:cs typeface="Open Sans"/>
              </a:rPr>
              <a:t> </a:t>
            </a:r>
            <a:endParaRPr lang="en-US"/>
          </a:p>
          <a:p>
            <a:r>
              <a:rPr lang="en-US" b="0" i="0" u="none" strike="noStrike" baseline="0">
                <a:solidFill>
                  <a:srgbClr val="000000"/>
                </a:solidFill>
                <a:latin typeface="Open Sans"/>
                <a:ea typeface="Open Sans"/>
                <a:cs typeface="Open Sans"/>
              </a:rPr>
              <a:t>Next to each item, use the drop-down box to choose from the list.</a:t>
            </a:r>
            <a:r>
              <a:rPr lang="en-US">
                <a:solidFill>
                  <a:srgbClr val="000000"/>
                </a:solidFill>
                <a:latin typeface="Open Sans"/>
                <a:ea typeface="Open Sans"/>
                <a:cs typeface="Open Sans"/>
              </a:rPr>
              <a:t> </a:t>
            </a:r>
            <a:endParaRPr lang="en-US"/>
          </a:p>
          <a:p>
            <a:pPr marL="256540" indent="-256540"/>
            <a:r>
              <a:rPr lang="en-US">
                <a:solidFill>
                  <a:srgbClr val="000000"/>
                </a:solidFill>
                <a:latin typeface="Open Sans"/>
                <a:ea typeface="Open Sans"/>
                <a:cs typeface="Open Sans"/>
              </a:rPr>
              <a:t>Most </a:t>
            </a:r>
            <a:r>
              <a:rPr lang="en-US" b="0" i="0" u="none" strike="noStrike" baseline="0">
                <a:solidFill>
                  <a:srgbClr val="000000"/>
                </a:solidFill>
                <a:latin typeface="Open Sans"/>
                <a:ea typeface="Open Sans"/>
                <a:cs typeface="Open Sans"/>
              </a:rPr>
              <a:t>pages </a:t>
            </a:r>
            <a:r>
              <a:rPr lang="en-US">
                <a:solidFill>
                  <a:srgbClr val="000000"/>
                </a:solidFill>
                <a:latin typeface="Open Sans"/>
                <a:ea typeface="Open Sans"/>
                <a:cs typeface="Open Sans"/>
              </a:rPr>
              <a:t>in the l </a:t>
            </a:r>
            <a:r>
              <a:rPr lang="en-US" b="0" i="0" u="none" strike="noStrike" baseline="0">
                <a:solidFill>
                  <a:srgbClr val="000000"/>
                </a:solidFill>
                <a:latin typeface="Open Sans"/>
                <a:ea typeface="Open Sans"/>
                <a:cs typeface="Open Sans"/>
              </a:rPr>
              <a:t>require users to choose between </a:t>
            </a:r>
            <a:r>
              <a:rPr lang="en-US" b="0" i="1" u="none" strike="noStrike" baseline="0">
                <a:solidFill>
                  <a:srgbClr val="000000"/>
                </a:solidFill>
                <a:latin typeface="Open Sans"/>
                <a:ea typeface="Open Sans"/>
                <a:cs typeface="Open Sans"/>
              </a:rPr>
              <a:t>Agree </a:t>
            </a:r>
            <a:r>
              <a:rPr lang="en-US" b="0" i="0" u="none" strike="noStrike" baseline="0">
                <a:solidFill>
                  <a:srgbClr val="000000"/>
                </a:solidFill>
                <a:latin typeface="Open Sans"/>
                <a:ea typeface="Open Sans"/>
                <a:cs typeface="Open Sans"/>
              </a:rPr>
              <a:t>and </a:t>
            </a:r>
            <a:r>
              <a:rPr lang="en-US" b="0" i="1" u="none" strike="noStrike" baseline="0">
                <a:solidFill>
                  <a:srgbClr val="000000"/>
                </a:solidFill>
                <a:latin typeface="Open Sans"/>
                <a:ea typeface="Open Sans"/>
                <a:cs typeface="Open Sans"/>
              </a:rPr>
              <a:t>Disagree</a:t>
            </a:r>
            <a:r>
              <a:rPr lang="en-US" b="0" i="0" u="none" strike="noStrike" baseline="0">
                <a:solidFill>
                  <a:srgbClr val="000000"/>
                </a:solidFill>
                <a:latin typeface="Open Sans"/>
                <a:ea typeface="Open Sans"/>
                <a:cs typeface="Open Sans"/>
              </a:rPr>
              <a:t>.</a:t>
            </a:r>
            <a:r>
              <a:rPr lang="en-US">
                <a:solidFill>
                  <a:srgbClr val="000000"/>
                </a:solidFill>
                <a:latin typeface="Open Sans"/>
                <a:ea typeface="Open Sans"/>
                <a:cs typeface="Open Sans"/>
              </a:rPr>
              <a:t> </a:t>
            </a:r>
            <a:endParaRPr lang="en-US"/>
          </a:p>
          <a:p>
            <a:r>
              <a:rPr lang="en-US" b="0" i="0" u="none" strike="noStrike" baseline="0">
                <a:solidFill>
                  <a:srgbClr val="000000"/>
                </a:solidFill>
                <a:latin typeface="Open Sans"/>
                <a:ea typeface="Open Sans"/>
                <a:cs typeface="Open Sans"/>
              </a:rPr>
              <a:t>If the LEA or school chooses </a:t>
            </a:r>
            <a:r>
              <a:rPr lang="en-US" b="1" u="none" strike="noStrike" baseline="0">
                <a:solidFill>
                  <a:srgbClr val="000000"/>
                </a:solidFill>
                <a:latin typeface="Open Sans"/>
                <a:ea typeface="Open Sans"/>
                <a:cs typeface="Open Sans"/>
              </a:rPr>
              <a:t>Disagree</a:t>
            </a:r>
            <a:r>
              <a:rPr lang="en-US" b="0" i="0" u="none" strike="noStrike" baseline="0">
                <a:solidFill>
                  <a:srgbClr val="000000"/>
                </a:solidFill>
                <a:latin typeface="Open Sans"/>
                <a:ea typeface="Open Sans"/>
                <a:cs typeface="Open Sans"/>
              </a:rPr>
              <a:t>, the user must provide a justification.</a:t>
            </a:r>
            <a:r>
              <a:rPr lang="en-US">
                <a:solidFill>
                  <a:srgbClr val="000000"/>
                </a:solidFill>
                <a:latin typeface="Open Sans"/>
                <a:ea typeface="Open Sans"/>
                <a:cs typeface="Open Sans"/>
              </a:rPr>
              <a:t> </a:t>
            </a:r>
            <a:endParaRPr lang="en-US"/>
          </a:p>
          <a:p>
            <a:pPr lvl="1"/>
            <a:r>
              <a:rPr lang="en-US" sz="1800" b="0" i="1" u="none" strike="noStrike" baseline="0">
                <a:solidFill>
                  <a:srgbClr val="000000"/>
                </a:solidFill>
                <a:latin typeface="Open Sans"/>
                <a:ea typeface="Open Sans"/>
                <a:cs typeface="Open Sans"/>
              </a:rPr>
              <a:t>This requirement does not necessarily identify that the item is out of compliance.</a:t>
            </a:r>
            <a:r>
              <a:rPr lang="en-US" sz="1800" i="1">
                <a:solidFill>
                  <a:srgbClr val="000000"/>
                </a:solidFill>
                <a:latin typeface="Open Sans"/>
                <a:ea typeface="Open Sans"/>
                <a:cs typeface="Open Sans"/>
              </a:rPr>
              <a:t> </a:t>
            </a:r>
            <a:endParaRPr lang="en-US"/>
          </a:p>
          <a:p>
            <a:r>
              <a:rPr lang="en-US" b="0" i="0" u="none" strike="noStrike" baseline="0">
                <a:solidFill>
                  <a:srgbClr val="000000"/>
                </a:solidFill>
                <a:latin typeface="Open Sans"/>
                <a:ea typeface="Open Sans"/>
                <a:cs typeface="Open Sans"/>
              </a:rPr>
              <a:t>Some pages have an option to choose Not Applicable or N/A. If the user chooses </a:t>
            </a:r>
            <a:r>
              <a:rPr lang="en-US" b="1" u="none" strike="noStrike" baseline="0">
                <a:solidFill>
                  <a:srgbClr val="000000"/>
                </a:solidFill>
                <a:latin typeface="Open Sans"/>
                <a:ea typeface="Open Sans"/>
                <a:cs typeface="Open Sans"/>
              </a:rPr>
              <a:t>Agree</a:t>
            </a:r>
            <a:r>
              <a:rPr lang="en-US" b="0" i="0" u="none" strike="noStrike" baseline="0">
                <a:solidFill>
                  <a:srgbClr val="000000"/>
                </a:solidFill>
                <a:latin typeface="Open Sans"/>
                <a:ea typeface="Open Sans"/>
                <a:cs typeface="Open Sans"/>
              </a:rPr>
              <a:t>, </a:t>
            </a:r>
            <a:r>
              <a:rPr lang="en-US" b="1" u="none" strike="noStrike" baseline="0">
                <a:solidFill>
                  <a:srgbClr val="000000"/>
                </a:solidFill>
                <a:latin typeface="Open Sans"/>
                <a:ea typeface="Open Sans"/>
                <a:cs typeface="Open Sans"/>
              </a:rPr>
              <a:t>Yes</a:t>
            </a:r>
            <a:r>
              <a:rPr lang="en-US" b="0" i="0" u="none" strike="noStrike" baseline="0">
                <a:solidFill>
                  <a:srgbClr val="000000"/>
                </a:solidFill>
                <a:latin typeface="Open Sans"/>
                <a:ea typeface="Open Sans"/>
                <a:cs typeface="Open Sans"/>
              </a:rPr>
              <a:t>, or </a:t>
            </a:r>
            <a:r>
              <a:rPr lang="en-US" b="1" u="none" strike="noStrike" baseline="0">
                <a:solidFill>
                  <a:srgbClr val="000000"/>
                </a:solidFill>
                <a:latin typeface="Open Sans"/>
                <a:ea typeface="Open Sans"/>
                <a:cs typeface="Open Sans"/>
              </a:rPr>
              <a:t>N/A,</a:t>
            </a:r>
            <a:r>
              <a:rPr lang="en-US" b="0" i="1" u="none" strike="noStrike" baseline="0">
                <a:solidFill>
                  <a:srgbClr val="000000"/>
                </a:solidFill>
                <a:latin typeface="Open Sans"/>
                <a:ea typeface="Open Sans"/>
                <a:cs typeface="Open Sans"/>
              </a:rPr>
              <a:t> </a:t>
            </a:r>
            <a:r>
              <a:rPr lang="en-US" b="0" i="0" u="none" strike="noStrike" baseline="0">
                <a:solidFill>
                  <a:srgbClr val="000000"/>
                </a:solidFill>
                <a:latin typeface="Open Sans"/>
                <a:ea typeface="Open Sans"/>
                <a:cs typeface="Open Sans"/>
              </a:rPr>
              <a:t>there is no need to justify the response.</a:t>
            </a:r>
            <a:r>
              <a:rPr lang="en-US">
                <a:solidFill>
                  <a:srgbClr val="000000"/>
                </a:solidFill>
                <a:latin typeface="Open Sans"/>
                <a:ea typeface="Open Sans"/>
                <a:cs typeface="Open Sans"/>
              </a:rPr>
              <a:t> </a:t>
            </a:r>
            <a:endParaRPr lang="en-US">
              <a:solidFill>
                <a:srgbClr val="000000"/>
              </a:solidFill>
            </a:endParaRPr>
          </a:p>
        </p:txBody>
      </p:sp>
    </p:spTree>
    <p:extLst>
      <p:ext uri="{BB962C8B-B14F-4D97-AF65-F5344CB8AC3E}">
        <p14:creationId xmlns:p14="http://schemas.microsoft.com/office/powerpoint/2010/main" val="621231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3A2C4-91E0-4521-B2D7-9903874DB424}"/>
              </a:ext>
            </a:extLst>
          </p:cNvPr>
          <p:cNvSpPr>
            <a:spLocks noGrp="1"/>
          </p:cNvSpPr>
          <p:nvPr>
            <p:ph type="title"/>
          </p:nvPr>
        </p:nvSpPr>
        <p:spPr/>
        <p:txBody>
          <a:bodyPr/>
          <a:lstStyle/>
          <a:p>
            <a:r>
              <a:rPr lang="en-US" sz="3550">
                <a:latin typeface="Georgia"/>
                <a:ea typeface="Open Sans"/>
                <a:cs typeface="Open Sans"/>
              </a:rPr>
              <a:t>Narratives</a:t>
            </a:r>
            <a:endParaRPr lang="en-US"/>
          </a:p>
        </p:txBody>
      </p:sp>
      <p:sp>
        <p:nvSpPr>
          <p:cNvPr id="5" name="Text Placeholder 4">
            <a:extLst>
              <a:ext uri="{FF2B5EF4-FFF2-40B4-BE49-F238E27FC236}">
                <a16:creationId xmlns:a16="http://schemas.microsoft.com/office/drawing/2014/main" id="{F50F567A-E272-497D-9E5E-4671A1709E71}"/>
              </a:ext>
            </a:extLst>
          </p:cNvPr>
          <p:cNvSpPr>
            <a:spLocks noGrp="1"/>
          </p:cNvSpPr>
          <p:nvPr>
            <p:ph type="body" sz="quarter" idx="10"/>
          </p:nvPr>
        </p:nvSpPr>
        <p:spPr/>
        <p:txBody>
          <a:bodyPr vert="horz" lIns="91440" tIns="45720" rIns="91440" bIns="45720" rtlCol="0" anchor="t">
            <a:normAutofit lnSpcReduction="10000"/>
          </a:bodyPr>
          <a:lstStyle/>
          <a:p>
            <a:pPr marL="256540" indent="-256540"/>
            <a:r>
              <a:rPr lang="en-US" b="0" i="0" u="none" strike="noStrike" baseline="0" dirty="0">
                <a:solidFill>
                  <a:srgbClr val="000000"/>
                </a:solidFill>
                <a:latin typeface="Open Sans"/>
                <a:ea typeface="Open Sans"/>
                <a:cs typeface="Open Sans"/>
              </a:rPr>
              <a:t>Several pages within the </a:t>
            </a:r>
            <a:r>
              <a:rPr lang="en-US" dirty="0">
                <a:solidFill>
                  <a:srgbClr val="000000"/>
                </a:solidFill>
                <a:latin typeface="Open Sans"/>
                <a:ea typeface="Open Sans"/>
                <a:cs typeface="Open Sans"/>
              </a:rPr>
              <a:t>Level 2 and 3 instruments </a:t>
            </a:r>
            <a:r>
              <a:rPr lang="en-US" b="0" i="0" u="none" strike="noStrike" baseline="0" dirty="0">
                <a:solidFill>
                  <a:srgbClr val="000000"/>
                </a:solidFill>
                <a:latin typeface="Open Sans"/>
                <a:ea typeface="Open Sans"/>
                <a:cs typeface="Open Sans"/>
              </a:rPr>
              <a:t>require responses to questions in an open response text box.</a:t>
            </a:r>
            <a:r>
              <a:rPr lang="en-US" dirty="0">
                <a:solidFill>
                  <a:srgbClr val="000000"/>
                </a:solidFill>
                <a:latin typeface="Open Sans"/>
                <a:ea typeface="Open Sans"/>
                <a:cs typeface="Open Sans"/>
              </a:rPr>
              <a:t> </a:t>
            </a:r>
            <a:endParaRPr lang="en-US" dirty="0"/>
          </a:p>
          <a:p>
            <a:pPr marL="256540" indent="-256540"/>
            <a:r>
              <a:rPr lang="en-US" b="0" i="0" u="none" strike="noStrike" baseline="0" dirty="0">
                <a:solidFill>
                  <a:srgbClr val="000000"/>
                </a:solidFill>
                <a:latin typeface="Open Sans"/>
                <a:ea typeface="Open Sans"/>
                <a:cs typeface="Open Sans"/>
              </a:rPr>
              <a:t>Read each question or statement thoroughly and respond with enough information to address all elements of the question or statement.</a:t>
            </a:r>
            <a:r>
              <a:rPr lang="en-US" dirty="0">
                <a:solidFill>
                  <a:srgbClr val="000000"/>
                </a:solidFill>
                <a:latin typeface="Open Sans"/>
                <a:ea typeface="Open Sans"/>
                <a:cs typeface="Open Sans"/>
              </a:rPr>
              <a:t> </a:t>
            </a:r>
            <a:endParaRPr lang="en-US" b="0" i="0" u="none" strike="noStrike" baseline="0" dirty="0">
              <a:solidFill>
                <a:srgbClr val="000000"/>
              </a:solidFill>
              <a:latin typeface="Open Sans" panose="020B0606030504020204" pitchFamily="34" charset="0"/>
            </a:endParaRPr>
          </a:p>
          <a:p>
            <a:pPr marL="556895" lvl="1" indent="-213995"/>
            <a:r>
              <a:rPr lang="en-US" sz="1800" b="0" i="1" u="none" strike="noStrike" baseline="0" dirty="0">
                <a:solidFill>
                  <a:srgbClr val="000000"/>
                </a:solidFill>
                <a:latin typeface="Open Sans"/>
                <a:ea typeface="Open Sans"/>
                <a:cs typeface="Open Sans"/>
              </a:rPr>
              <a:t>Note: Users do not need to reiterate items already uploaded and may instead refer monitors to specific pages of a policy to review if the answer is contained in an upload.</a:t>
            </a:r>
            <a:r>
              <a:rPr lang="en-US" sz="1800" i="1" dirty="0">
                <a:solidFill>
                  <a:srgbClr val="000000"/>
                </a:solidFill>
                <a:latin typeface="Open Sans"/>
                <a:ea typeface="Open Sans"/>
                <a:cs typeface="Open Sans"/>
              </a:rPr>
              <a:t> </a:t>
            </a:r>
            <a:endParaRPr lang="en-US" sz="1800" b="0" i="1" u="none" strike="noStrike" baseline="0" dirty="0">
              <a:solidFill>
                <a:srgbClr val="000000"/>
              </a:solidFill>
              <a:latin typeface="Open Sans" panose="020B0606030504020204" pitchFamily="34" charset="0"/>
            </a:endParaRPr>
          </a:p>
          <a:p>
            <a:pPr marL="256540" indent="-256540"/>
            <a:r>
              <a:rPr lang="en-US" b="0" i="0" u="none" strike="noStrike" baseline="0" dirty="0">
                <a:solidFill>
                  <a:srgbClr val="000000"/>
                </a:solidFill>
                <a:latin typeface="Open Sans"/>
                <a:ea typeface="Open Sans"/>
                <a:cs typeface="Open Sans"/>
              </a:rPr>
              <a:t>If additional information is needed, please upload a companion document in the most appropriate area on the </a:t>
            </a:r>
            <a:r>
              <a:rPr lang="en-US" b="0" i="1" u="sng" strike="noStrike" baseline="0" dirty="0">
                <a:solidFill>
                  <a:srgbClr val="000000"/>
                </a:solidFill>
                <a:latin typeface="Open Sans"/>
                <a:ea typeface="Open Sans"/>
                <a:cs typeface="Open Sans"/>
              </a:rPr>
              <a:t>Related Documents </a:t>
            </a:r>
            <a:r>
              <a:rPr lang="en-US" b="0" i="0" u="none" strike="noStrike" baseline="0" dirty="0">
                <a:solidFill>
                  <a:srgbClr val="000000"/>
                </a:solidFill>
                <a:latin typeface="Open Sans"/>
                <a:ea typeface="Open Sans"/>
                <a:cs typeface="Open Sans"/>
              </a:rPr>
              <a:t>page and communicate the name of the upload in the response area.</a:t>
            </a:r>
            <a:r>
              <a:rPr lang="en-US" dirty="0">
                <a:solidFill>
                  <a:srgbClr val="000000"/>
                </a:solidFill>
                <a:latin typeface="Open Sans"/>
                <a:ea typeface="Open Sans"/>
                <a:cs typeface="Open Sans"/>
              </a:rPr>
              <a:t> </a:t>
            </a:r>
            <a:endParaRPr lang="en-US" sz="4000" dirty="0"/>
          </a:p>
        </p:txBody>
      </p:sp>
    </p:spTree>
    <p:extLst>
      <p:ext uri="{BB962C8B-B14F-4D97-AF65-F5344CB8AC3E}">
        <p14:creationId xmlns:p14="http://schemas.microsoft.com/office/powerpoint/2010/main" val="1167056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3A2C4-91E0-4521-B2D7-9903874DB424}"/>
              </a:ext>
            </a:extLst>
          </p:cNvPr>
          <p:cNvSpPr>
            <a:spLocks noGrp="1"/>
          </p:cNvSpPr>
          <p:nvPr>
            <p:ph type="title"/>
          </p:nvPr>
        </p:nvSpPr>
        <p:spPr/>
        <p:txBody>
          <a:bodyPr/>
          <a:lstStyle/>
          <a:p>
            <a:r>
              <a:rPr lang="en-US"/>
              <a:t>How to Prepare</a:t>
            </a:r>
          </a:p>
        </p:txBody>
      </p:sp>
      <p:sp>
        <p:nvSpPr>
          <p:cNvPr id="5" name="Text Placeholder 4">
            <a:extLst>
              <a:ext uri="{FF2B5EF4-FFF2-40B4-BE49-F238E27FC236}">
                <a16:creationId xmlns:a16="http://schemas.microsoft.com/office/drawing/2014/main" id="{F50F567A-E272-497D-9E5E-4671A1709E71}"/>
              </a:ext>
            </a:extLst>
          </p:cNvPr>
          <p:cNvSpPr>
            <a:spLocks noGrp="1"/>
          </p:cNvSpPr>
          <p:nvPr>
            <p:ph type="body" sz="quarter" idx="10"/>
          </p:nvPr>
        </p:nvSpPr>
        <p:spPr/>
        <p:txBody>
          <a:bodyPr>
            <a:normAutofit/>
          </a:bodyPr>
          <a:lstStyle/>
          <a:p>
            <a:r>
              <a:rPr lang="en-US" sz="2800" b="0" i="0" u="none" strike="noStrike" baseline="0">
                <a:solidFill>
                  <a:srgbClr val="000000"/>
                </a:solidFill>
                <a:latin typeface="Open Sans" panose="020B0606030504020204" pitchFamily="34" charset="0"/>
              </a:rPr>
              <a:t>Divide responsibilities with colleagues in the LEA.</a:t>
            </a:r>
          </a:p>
          <a:p>
            <a:r>
              <a:rPr lang="en-US" sz="2800">
                <a:solidFill>
                  <a:srgbClr val="000000"/>
                </a:solidFill>
              </a:rPr>
              <a:t>Decide who at each school will be the point person for school-level pages (Level 3 only).</a:t>
            </a:r>
          </a:p>
          <a:p>
            <a:pPr marL="0" indent="0">
              <a:buNone/>
            </a:pPr>
            <a:endParaRPr lang="en-US" b="0" i="0" u="none" strike="noStrike" baseline="0">
              <a:solidFill>
                <a:srgbClr val="000000"/>
              </a:solidFill>
              <a:latin typeface="Open Sans" panose="020B0606030504020204" pitchFamily="34" charset="0"/>
            </a:endParaRPr>
          </a:p>
        </p:txBody>
      </p:sp>
    </p:spTree>
    <p:extLst>
      <p:ext uri="{BB962C8B-B14F-4D97-AF65-F5344CB8AC3E}">
        <p14:creationId xmlns:p14="http://schemas.microsoft.com/office/powerpoint/2010/main" val="3779169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3A2C4-91E0-4521-B2D7-9903874DB424}"/>
              </a:ext>
            </a:extLst>
          </p:cNvPr>
          <p:cNvSpPr>
            <a:spLocks noGrp="1"/>
          </p:cNvSpPr>
          <p:nvPr>
            <p:ph type="title"/>
          </p:nvPr>
        </p:nvSpPr>
        <p:spPr/>
        <p:txBody>
          <a:bodyPr/>
          <a:lstStyle/>
          <a:p>
            <a:r>
              <a:rPr lang="en-US"/>
              <a:t>Divide and Conquer</a:t>
            </a:r>
          </a:p>
        </p:txBody>
      </p:sp>
      <p:sp>
        <p:nvSpPr>
          <p:cNvPr id="5" name="Text Placeholder 4">
            <a:extLst>
              <a:ext uri="{FF2B5EF4-FFF2-40B4-BE49-F238E27FC236}">
                <a16:creationId xmlns:a16="http://schemas.microsoft.com/office/drawing/2014/main" id="{F50F567A-E272-497D-9E5E-4671A1709E71}"/>
              </a:ext>
            </a:extLst>
          </p:cNvPr>
          <p:cNvSpPr>
            <a:spLocks noGrp="1"/>
          </p:cNvSpPr>
          <p:nvPr>
            <p:ph type="body" sz="quarter" idx="10"/>
          </p:nvPr>
        </p:nvSpPr>
        <p:spPr>
          <a:xfrm>
            <a:off x="2102455" y="1531917"/>
            <a:ext cx="9610244" cy="5097483"/>
          </a:xfrm>
        </p:spPr>
        <p:txBody>
          <a:bodyPr>
            <a:normAutofit/>
          </a:bodyPr>
          <a:lstStyle/>
          <a:p>
            <a:r>
              <a:rPr lang="en-US" b="0" i="0" u="none" strike="noStrike" baseline="0">
                <a:solidFill>
                  <a:srgbClr val="000000"/>
                </a:solidFill>
                <a:latin typeface="Open Sans" panose="020B0606030504020204" pitchFamily="34" charset="0"/>
              </a:rPr>
              <a:t>Discuss responsibilities and timeline with colleagues.</a:t>
            </a:r>
          </a:p>
          <a:p>
            <a:pPr marL="457200" indent="-457200">
              <a:buFont typeface="+mj-lt"/>
              <a:buAutoNum type="arabicPeriod"/>
            </a:pPr>
            <a:r>
              <a:rPr lang="en-US" b="0" i="0" u="none" strike="noStrike" baseline="0">
                <a:solidFill>
                  <a:srgbClr val="000000"/>
                </a:solidFill>
                <a:latin typeface="Open Sans" panose="020B0606030504020204" pitchFamily="34" charset="0"/>
              </a:rPr>
              <a:t>First, gather uploads.</a:t>
            </a:r>
          </a:p>
          <a:p>
            <a:pPr marL="457200" indent="-457200">
              <a:buFont typeface="+mj-lt"/>
              <a:buAutoNum type="arabicPeriod"/>
            </a:pPr>
            <a:r>
              <a:rPr lang="en-US">
                <a:solidFill>
                  <a:srgbClr val="000000"/>
                </a:solidFill>
              </a:rPr>
              <a:t>Then, answer Agree/Disagree questions.</a:t>
            </a:r>
          </a:p>
          <a:p>
            <a:pPr lvl="1">
              <a:buFont typeface="Wingdings" panose="05000000000000000000" pitchFamily="2" charset="2"/>
              <a:buChar char="§"/>
            </a:pPr>
            <a:r>
              <a:rPr lang="en-US">
                <a:solidFill>
                  <a:srgbClr val="000000"/>
                </a:solidFill>
              </a:rPr>
              <a:t>Explain Disagree answers succinctly.</a:t>
            </a:r>
          </a:p>
          <a:p>
            <a:pPr marL="457200" indent="-457200">
              <a:buFont typeface="+mj-lt"/>
              <a:buAutoNum type="arabicPeriod"/>
            </a:pPr>
            <a:r>
              <a:rPr lang="en-US">
                <a:solidFill>
                  <a:srgbClr val="000000"/>
                </a:solidFill>
              </a:rPr>
              <a:t>Answer open response questions.</a:t>
            </a:r>
          </a:p>
          <a:p>
            <a:pPr lvl="1">
              <a:buFont typeface="Wingdings" panose="05000000000000000000" pitchFamily="2" charset="2"/>
              <a:buChar char="§"/>
            </a:pPr>
            <a:r>
              <a:rPr lang="en-US">
                <a:solidFill>
                  <a:srgbClr val="000000"/>
                </a:solidFill>
              </a:rPr>
              <a:t>Refer to uploads when convenient/necessary.</a:t>
            </a:r>
          </a:p>
          <a:p>
            <a:pPr marL="342814" lvl="1" indent="0">
              <a:buNone/>
            </a:pPr>
            <a:endParaRPr lang="en-US">
              <a:solidFill>
                <a:srgbClr val="000000"/>
              </a:solidFill>
            </a:endParaRPr>
          </a:p>
          <a:p>
            <a:pPr marL="42851" indent="0">
              <a:buNone/>
            </a:pPr>
            <a:r>
              <a:rPr lang="en-US" b="1">
                <a:solidFill>
                  <a:schemeClr val="accent4"/>
                </a:solidFill>
              </a:rPr>
              <a:t>Tip:</a:t>
            </a:r>
            <a:r>
              <a:rPr lang="en-US">
                <a:solidFill>
                  <a:srgbClr val="000000"/>
                </a:solidFill>
              </a:rPr>
              <a:t> Do not use placeholder documents or placeholder language in answers. ePlan will remind you of blank areas with validation errors and warnings.</a:t>
            </a:r>
          </a:p>
          <a:p>
            <a:pPr marL="800014" lvl="1" indent="-457200">
              <a:buFont typeface="+mj-lt"/>
              <a:buAutoNum type="arabicPeriod"/>
            </a:pPr>
            <a:endParaRPr lang="en-US">
              <a:solidFill>
                <a:srgbClr val="000000"/>
              </a:solidFill>
            </a:endParaRPr>
          </a:p>
          <a:p>
            <a:endParaRPr lang="en-US" b="0" i="0" u="none" strike="noStrike" baseline="0">
              <a:solidFill>
                <a:srgbClr val="000000"/>
              </a:solidFill>
              <a:latin typeface="Open Sans" panose="020B0606030504020204" pitchFamily="34" charset="0"/>
            </a:endParaRPr>
          </a:p>
        </p:txBody>
      </p:sp>
    </p:spTree>
    <p:extLst>
      <p:ext uri="{BB962C8B-B14F-4D97-AF65-F5344CB8AC3E}">
        <p14:creationId xmlns:p14="http://schemas.microsoft.com/office/powerpoint/2010/main" val="654401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3A2C4-91E0-4521-B2D7-9903874DB424}"/>
              </a:ext>
            </a:extLst>
          </p:cNvPr>
          <p:cNvSpPr>
            <a:spLocks noGrp="1"/>
          </p:cNvSpPr>
          <p:nvPr>
            <p:ph type="title"/>
          </p:nvPr>
        </p:nvSpPr>
        <p:spPr/>
        <p:txBody>
          <a:bodyPr/>
          <a:lstStyle/>
          <a:p>
            <a:r>
              <a:rPr lang="en-US"/>
              <a:t>Ask for Help</a:t>
            </a:r>
          </a:p>
        </p:txBody>
      </p:sp>
      <p:sp>
        <p:nvSpPr>
          <p:cNvPr id="5" name="Text Placeholder 4">
            <a:extLst>
              <a:ext uri="{FF2B5EF4-FFF2-40B4-BE49-F238E27FC236}">
                <a16:creationId xmlns:a16="http://schemas.microsoft.com/office/drawing/2014/main" id="{F50F567A-E272-497D-9E5E-4671A1709E71}"/>
              </a:ext>
            </a:extLst>
          </p:cNvPr>
          <p:cNvSpPr>
            <a:spLocks noGrp="1"/>
          </p:cNvSpPr>
          <p:nvPr>
            <p:ph type="body" sz="quarter" idx="10"/>
          </p:nvPr>
        </p:nvSpPr>
        <p:spPr/>
        <p:txBody>
          <a:bodyPr>
            <a:normAutofit/>
          </a:bodyPr>
          <a:lstStyle/>
          <a:p>
            <a:r>
              <a:rPr lang="en-US" b="0" i="0" u="none" strike="noStrike" baseline="0" dirty="0">
                <a:solidFill>
                  <a:srgbClr val="000000"/>
                </a:solidFill>
                <a:latin typeface="Open Sans" panose="020B0606030504020204" pitchFamily="34" charset="0"/>
              </a:rPr>
              <a:t>A pre-monitoring meeting will be pre-scheduled for each LEA via Microsoft Teams approximately </a:t>
            </a:r>
            <a:r>
              <a:rPr lang="en-US" dirty="0">
                <a:solidFill>
                  <a:srgbClr val="000000"/>
                </a:solidFill>
              </a:rPr>
              <a:t>four</a:t>
            </a:r>
            <a:r>
              <a:rPr lang="en-US" b="0" i="0" u="none" strike="noStrike" baseline="0" dirty="0">
                <a:solidFill>
                  <a:srgbClr val="000000"/>
                </a:solidFill>
                <a:latin typeface="Open Sans" panose="020B0606030504020204" pitchFamily="34" charset="0"/>
              </a:rPr>
              <a:t> weeks before the monitoring dates.</a:t>
            </a:r>
          </a:p>
          <a:p>
            <a:r>
              <a:rPr lang="en-US" dirty="0">
                <a:solidFill>
                  <a:srgbClr val="000000"/>
                </a:solidFill>
              </a:rPr>
              <a:t>Please ask clarifying questions.</a:t>
            </a:r>
          </a:p>
          <a:p>
            <a:r>
              <a:rPr lang="en-US" dirty="0">
                <a:solidFill>
                  <a:srgbClr val="000000"/>
                </a:solidFill>
              </a:rPr>
              <a:t>Ask for a technical assistance (TA) meeting for support if needed.</a:t>
            </a:r>
          </a:p>
          <a:p>
            <a:endParaRPr lang="en-US" dirty="0">
              <a:solidFill>
                <a:srgbClr val="000000"/>
              </a:solidFill>
            </a:endParaRPr>
          </a:p>
          <a:p>
            <a:endParaRPr lang="en-US" b="0" i="0" u="none" strike="noStrike" baseline="0" dirty="0">
              <a:solidFill>
                <a:srgbClr val="000000"/>
              </a:solidFill>
              <a:latin typeface="Open Sans" panose="020B0606030504020204" pitchFamily="34" charset="0"/>
            </a:endParaRPr>
          </a:p>
        </p:txBody>
      </p:sp>
    </p:spTree>
    <p:extLst>
      <p:ext uri="{BB962C8B-B14F-4D97-AF65-F5344CB8AC3E}">
        <p14:creationId xmlns:p14="http://schemas.microsoft.com/office/powerpoint/2010/main" val="3082586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88ADFC-B081-8752-95FF-F13F94717566}"/>
              </a:ext>
            </a:extLst>
          </p:cNvPr>
          <p:cNvSpPr>
            <a:spLocks noGrp="1"/>
          </p:cNvSpPr>
          <p:nvPr>
            <p:ph type="title"/>
          </p:nvPr>
        </p:nvSpPr>
        <p:spPr/>
        <p:txBody>
          <a:bodyPr/>
          <a:lstStyle/>
          <a:p>
            <a:r>
              <a:rPr lang="en-US"/>
              <a:t>LEA Pre-Work	</a:t>
            </a:r>
          </a:p>
        </p:txBody>
      </p:sp>
      <p:sp>
        <p:nvSpPr>
          <p:cNvPr id="5" name="Text Placeholder 4">
            <a:extLst>
              <a:ext uri="{FF2B5EF4-FFF2-40B4-BE49-F238E27FC236}">
                <a16:creationId xmlns:a16="http://schemas.microsoft.com/office/drawing/2014/main" id="{1FBAB9DE-E3C3-4AF4-32F7-5DEB92592841}"/>
              </a:ext>
            </a:extLst>
          </p:cNvPr>
          <p:cNvSpPr>
            <a:spLocks noGrp="1"/>
          </p:cNvSpPr>
          <p:nvPr>
            <p:ph type="body" sz="quarter" idx="10"/>
          </p:nvPr>
        </p:nvSpPr>
        <p:spPr/>
        <p:txBody>
          <a:bodyPr/>
          <a:lstStyle/>
          <a:p>
            <a:r>
              <a:rPr lang="en-US"/>
              <a:t>Monitoring Obligations</a:t>
            </a:r>
          </a:p>
        </p:txBody>
      </p:sp>
    </p:spTree>
    <p:extLst>
      <p:ext uri="{BB962C8B-B14F-4D97-AF65-F5344CB8AC3E}">
        <p14:creationId xmlns:p14="http://schemas.microsoft.com/office/powerpoint/2010/main" val="1731209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3A2C4-91E0-4521-B2D7-9903874DB424}"/>
              </a:ext>
            </a:extLst>
          </p:cNvPr>
          <p:cNvSpPr>
            <a:spLocks noGrp="1"/>
          </p:cNvSpPr>
          <p:nvPr>
            <p:ph type="title"/>
          </p:nvPr>
        </p:nvSpPr>
        <p:spPr/>
        <p:txBody>
          <a:bodyPr/>
          <a:lstStyle/>
          <a:p>
            <a:r>
              <a:rPr lang="en-US"/>
              <a:t>Pre-Work: Monitoring Obligations</a:t>
            </a:r>
          </a:p>
        </p:txBody>
      </p:sp>
      <p:sp>
        <p:nvSpPr>
          <p:cNvPr id="5" name="Text Placeholder 4">
            <a:extLst>
              <a:ext uri="{FF2B5EF4-FFF2-40B4-BE49-F238E27FC236}">
                <a16:creationId xmlns:a16="http://schemas.microsoft.com/office/drawing/2014/main" id="{F50F567A-E272-497D-9E5E-4671A1709E71}"/>
              </a:ext>
            </a:extLst>
          </p:cNvPr>
          <p:cNvSpPr>
            <a:spLocks noGrp="1"/>
          </p:cNvSpPr>
          <p:nvPr>
            <p:ph type="body" sz="quarter" idx="10"/>
          </p:nvPr>
        </p:nvSpPr>
        <p:spPr/>
        <p:txBody>
          <a:bodyPr>
            <a:normAutofit lnSpcReduction="10000"/>
          </a:bodyPr>
          <a:lstStyle/>
          <a:p>
            <a:r>
              <a:rPr lang="en-US" sz="2800"/>
              <a:t>The monitoring team:</a:t>
            </a:r>
          </a:p>
          <a:p>
            <a:pPr lvl="1"/>
            <a:r>
              <a:rPr lang="en-US" sz="2400"/>
              <a:t>notifies LEAs of their monitoring type, date(s), selected school(s), and scheduled exit date;</a:t>
            </a:r>
          </a:p>
          <a:p>
            <a:pPr lvl="1"/>
            <a:r>
              <a:rPr lang="en-US" sz="2400"/>
              <a:t>marks specific sections as not applicable based on the student population of each LEA;</a:t>
            </a:r>
          </a:p>
          <a:p>
            <a:pPr lvl="1"/>
            <a:r>
              <a:rPr lang="en-US" sz="2400"/>
              <a:t>conducts a conference call with LEA leaders to discuss the visit, expectations, and agenda, and to answer any questions; and</a:t>
            </a:r>
          </a:p>
          <a:p>
            <a:pPr lvl="1"/>
            <a:r>
              <a:rPr lang="en-US" sz="2400"/>
              <a:t>reviews information in ePlan, education information system (EIS), state report card, annual performance report (APR), etc.</a:t>
            </a:r>
          </a:p>
        </p:txBody>
      </p:sp>
    </p:spTree>
    <p:extLst>
      <p:ext uri="{BB962C8B-B14F-4D97-AF65-F5344CB8AC3E}">
        <p14:creationId xmlns:p14="http://schemas.microsoft.com/office/powerpoint/2010/main" val="1559462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3A2C4-91E0-4521-B2D7-9903874DB424}"/>
              </a:ext>
            </a:extLst>
          </p:cNvPr>
          <p:cNvSpPr>
            <a:spLocks noGrp="1"/>
          </p:cNvSpPr>
          <p:nvPr>
            <p:ph type="title"/>
          </p:nvPr>
        </p:nvSpPr>
        <p:spPr/>
        <p:txBody>
          <a:bodyPr/>
          <a:lstStyle/>
          <a:p>
            <a:r>
              <a:rPr lang="en-US"/>
              <a:t>Pre-Work: Monitoring Obligations</a:t>
            </a:r>
          </a:p>
        </p:txBody>
      </p:sp>
      <p:sp>
        <p:nvSpPr>
          <p:cNvPr id="5" name="Text Placeholder 4">
            <a:extLst>
              <a:ext uri="{FF2B5EF4-FFF2-40B4-BE49-F238E27FC236}">
                <a16:creationId xmlns:a16="http://schemas.microsoft.com/office/drawing/2014/main" id="{F50F567A-E272-497D-9E5E-4671A1709E71}"/>
              </a:ext>
            </a:extLst>
          </p:cNvPr>
          <p:cNvSpPr>
            <a:spLocks noGrp="1"/>
          </p:cNvSpPr>
          <p:nvPr>
            <p:ph type="body" sz="quarter" idx="10"/>
          </p:nvPr>
        </p:nvSpPr>
        <p:spPr/>
        <p:txBody>
          <a:bodyPr>
            <a:normAutofit fontScale="92500" lnSpcReduction="20000"/>
          </a:bodyPr>
          <a:lstStyle/>
          <a:p>
            <a:r>
              <a:rPr lang="en-US"/>
              <a:t>LEA-level leaders:</a:t>
            </a:r>
          </a:p>
          <a:p>
            <a:pPr lvl="1"/>
            <a:r>
              <a:rPr lang="en-US"/>
              <a:t>review the monitoring instrument,</a:t>
            </a:r>
          </a:p>
          <a:p>
            <a:pPr lvl="1"/>
            <a:r>
              <a:rPr lang="en-US"/>
              <a:t>participate in a pre-visit conference call via Microsoft Teams with the monitoring team,</a:t>
            </a:r>
          </a:p>
          <a:p>
            <a:pPr lvl="1"/>
            <a:r>
              <a:rPr lang="en-US"/>
              <a:t>schedule meetings with LEA-level and school personnel to prepare for the monitoring,</a:t>
            </a:r>
          </a:p>
          <a:p>
            <a:pPr lvl="1"/>
            <a:r>
              <a:rPr lang="en-US"/>
              <a:t>contact FPO and fiscal divisional coordinators or project directors for assistance,</a:t>
            </a:r>
          </a:p>
          <a:p>
            <a:pPr lvl="1"/>
            <a:r>
              <a:rPr lang="en-US"/>
              <a:t>upload required evidence and respond to pre-visit questions,</a:t>
            </a:r>
          </a:p>
          <a:p>
            <a:pPr lvl="1"/>
            <a:r>
              <a:rPr lang="en-US"/>
              <a:t>submit pre-work to the department for review prior to the visit/conversation,</a:t>
            </a:r>
          </a:p>
          <a:p>
            <a:pPr lvl="1"/>
            <a:r>
              <a:rPr lang="en-US"/>
              <a:t>confirm the agenda and needs of the monitoring team, and</a:t>
            </a:r>
          </a:p>
          <a:p>
            <a:pPr lvl="1"/>
            <a:r>
              <a:rPr lang="en-US"/>
              <a:t>collect information not uploaded or explain why items were not available.</a:t>
            </a:r>
          </a:p>
        </p:txBody>
      </p:sp>
    </p:spTree>
    <p:extLst>
      <p:ext uri="{BB962C8B-B14F-4D97-AF65-F5344CB8AC3E}">
        <p14:creationId xmlns:p14="http://schemas.microsoft.com/office/powerpoint/2010/main" val="1049380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3A2C4-91E0-4521-B2D7-9903874DB424}"/>
              </a:ext>
            </a:extLst>
          </p:cNvPr>
          <p:cNvSpPr>
            <a:spLocks noGrp="1"/>
          </p:cNvSpPr>
          <p:nvPr>
            <p:ph type="title"/>
          </p:nvPr>
        </p:nvSpPr>
        <p:spPr/>
        <p:txBody>
          <a:bodyPr/>
          <a:lstStyle/>
          <a:p>
            <a:r>
              <a:rPr lang="en-US"/>
              <a:t>Pre-Work: Monitoring Obligations</a:t>
            </a:r>
          </a:p>
        </p:txBody>
      </p:sp>
      <p:sp>
        <p:nvSpPr>
          <p:cNvPr id="5" name="Text Placeholder 4">
            <a:extLst>
              <a:ext uri="{FF2B5EF4-FFF2-40B4-BE49-F238E27FC236}">
                <a16:creationId xmlns:a16="http://schemas.microsoft.com/office/drawing/2014/main" id="{F50F567A-E272-497D-9E5E-4671A1709E71}"/>
              </a:ext>
            </a:extLst>
          </p:cNvPr>
          <p:cNvSpPr>
            <a:spLocks noGrp="1"/>
          </p:cNvSpPr>
          <p:nvPr>
            <p:ph type="body" sz="quarter" idx="10"/>
          </p:nvPr>
        </p:nvSpPr>
        <p:spPr/>
        <p:txBody>
          <a:bodyPr>
            <a:normAutofit/>
          </a:bodyPr>
          <a:lstStyle/>
          <a:p>
            <a:r>
              <a:rPr lang="en-US" sz="2800"/>
              <a:t>The monitoring team:</a:t>
            </a:r>
          </a:p>
          <a:p>
            <a:pPr lvl="1"/>
            <a:r>
              <a:rPr lang="en-US" sz="2400"/>
              <a:t>reviews submitted pre-visit responses,</a:t>
            </a:r>
          </a:p>
          <a:p>
            <a:pPr lvl="1"/>
            <a:r>
              <a:rPr lang="en-US" sz="2400"/>
              <a:t>reviews submitted required evidence,</a:t>
            </a:r>
          </a:p>
          <a:p>
            <a:pPr lvl="1"/>
            <a:r>
              <a:rPr lang="en-US" sz="2400"/>
              <a:t>makes notes on compliant and questionable information, and</a:t>
            </a:r>
          </a:p>
          <a:p>
            <a:pPr lvl="1"/>
            <a:r>
              <a:rPr lang="en-US" sz="2400"/>
              <a:t>prepares on-site questions to facilitate conversation.</a:t>
            </a:r>
          </a:p>
        </p:txBody>
      </p:sp>
    </p:spTree>
    <p:extLst>
      <p:ext uri="{BB962C8B-B14F-4D97-AF65-F5344CB8AC3E}">
        <p14:creationId xmlns:p14="http://schemas.microsoft.com/office/powerpoint/2010/main" val="3402770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3A2C4-91E0-4521-B2D7-9903874DB424}"/>
              </a:ext>
            </a:extLst>
          </p:cNvPr>
          <p:cNvSpPr>
            <a:spLocks noGrp="1"/>
          </p:cNvSpPr>
          <p:nvPr>
            <p:ph type="title"/>
          </p:nvPr>
        </p:nvSpPr>
        <p:spPr/>
        <p:txBody>
          <a:bodyPr/>
          <a:lstStyle/>
          <a:p>
            <a:r>
              <a:rPr lang="en-US"/>
              <a:t>Do you have the documentation you need to get started?</a:t>
            </a:r>
          </a:p>
        </p:txBody>
      </p:sp>
      <p:sp>
        <p:nvSpPr>
          <p:cNvPr id="5" name="Text Placeholder 4">
            <a:extLst>
              <a:ext uri="{FF2B5EF4-FFF2-40B4-BE49-F238E27FC236}">
                <a16:creationId xmlns:a16="http://schemas.microsoft.com/office/drawing/2014/main" id="{F50F567A-E272-497D-9E5E-4671A1709E71}"/>
              </a:ext>
            </a:extLst>
          </p:cNvPr>
          <p:cNvSpPr>
            <a:spLocks noGrp="1"/>
          </p:cNvSpPr>
          <p:nvPr>
            <p:ph type="body" sz="quarter" idx="10"/>
          </p:nvPr>
        </p:nvSpPr>
        <p:spPr>
          <a:xfrm>
            <a:off x="2102455" y="1531917"/>
            <a:ext cx="9610244" cy="5016929"/>
          </a:xfrm>
        </p:spPr>
        <p:txBody>
          <a:bodyPr vert="horz" lIns="91440" tIns="45720" rIns="91440" bIns="45720" rtlCol="0" anchor="t">
            <a:normAutofit fontScale="92500" lnSpcReduction="10000"/>
          </a:bodyPr>
          <a:lstStyle/>
          <a:p>
            <a:pPr marL="256540" indent="-256540"/>
            <a:r>
              <a:rPr lang="en-US"/>
              <a:t>Meeting Documentation </a:t>
            </a:r>
          </a:p>
          <a:p>
            <a:pPr marL="642620" lvl="1" indent="-342900"/>
            <a:r>
              <a:rPr lang="en-US"/>
              <a:t>Agendas with dates and titles</a:t>
            </a:r>
          </a:p>
          <a:p>
            <a:pPr marL="642620" lvl="1" indent="-342900"/>
            <a:r>
              <a:rPr lang="en-US"/>
              <a:t>Presentation Materials</a:t>
            </a:r>
          </a:p>
          <a:p>
            <a:pPr marL="642620" lvl="1" indent="-342900"/>
            <a:r>
              <a:rPr lang="en-US"/>
              <a:t>Proof of Attendance (Sign-In Sheet)</a:t>
            </a:r>
          </a:p>
          <a:p>
            <a:pPr marL="1149350" lvl="2" indent="-285750"/>
            <a:r>
              <a:rPr lang="en-US"/>
              <a:t>Legible name and role of attendee</a:t>
            </a:r>
          </a:p>
          <a:p>
            <a:pPr marL="256540" indent="-256540"/>
            <a:r>
              <a:rPr lang="en-US"/>
              <a:t>Written Policies and Procedures</a:t>
            </a:r>
          </a:p>
          <a:p>
            <a:pPr marL="256540" indent="-256540"/>
            <a:r>
              <a:rPr lang="en-US"/>
              <a:t>Completed Forms, Surveys, and Assessments</a:t>
            </a:r>
          </a:p>
          <a:p>
            <a:pPr marL="256540" indent="-256540"/>
            <a:r>
              <a:rPr lang="en-US"/>
              <a:t>Registration Documentation </a:t>
            </a:r>
          </a:p>
          <a:p>
            <a:pPr marL="642620" lvl="1" indent="-342900"/>
            <a:r>
              <a:rPr lang="en-US"/>
              <a:t>No barriers to enrollment are present for any subgroups</a:t>
            </a:r>
          </a:p>
          <a:p>
            <a:pPr marL="342657" indent="-342900"/>
            <a:r>
              <a:rPr lang="en-US"/>
              <a:t>Please review the required/optional documents requested for each applicable page.</a:t>
            </a:r>
          </a:p>
          <a:p>
            <a:pPr marL="342657" indent="-342900"/>
            <a:endParaRPr lang="en-US"/>
          </a:p>
          <a:p>
            <a:pPr marL="299720" lvl="1" indent="0">
              <a:buNone/>
            </a:pPr>
            <a:endParaRPr lang="en-US"/>
          </a:p>
          <a:p>
            <a:pPr marL="256540" indent="-256540" algn="l" rtl="0" fontAlgn="base"/>
            <a:endParaRPr lang="en-US" b="1" i="0">
              <a:solidFill>
                <a:schemeClr val="accent4"/>
              </a:solidFill>
              <a:effectLst/>
              <a:latin typeface="+mn-lt"/>
            </a:endParaRPr>
          </a:p>
        </p:txBody>
      </p:sp>
    </p:spTree>
    <p:extLst>
      <p:ext uri="{BB962C8B-B14F-4D97-AF65-F5344CB8AC3E}">
        <p14:creationId xmlns:p14="http://schemas.microsoft.com/office/powerpoint/2010/main" val="4129512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546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4CC3-51DC-473B-A37F-0286D5278812}"/>
              </a:ext>
            </a:extLst>
          </p:cNvPr>
          <p:cNvSpPr>
            <a:spLocks noGrp="1"/>
          </p:cNvSpPr>
          <p:nvPr>
            <p:ph type="title"/>
          </p:nvPr>
        </p:nvSpPr>
        <p:spPr/>
        <p:txBody>
          <a:bodyPr/>
          <a:lstStyle/>
          <a:p>
            <a:r>
              <a:rPr lang="en-US"/>
              <a:t>Default View of Monitoring Instrument</a:t>
            </a:r>
          </a:p>
        </p:txBody>
      </p:sp>
      <p:sp>
        <p:nvSpPr>
          <p:cNvPr id="3" name="Text Placeholder 2">
            <a:extLst>
              <a:ext uri="{FF2B5EF4-FFF2-40B4-BE49-F238E27FC236}">
                <a16:creationId xmlns:a16="http://schemas.microsoft.com/office/drawing/2014/main" id="{2AC637F6-D027-4187-BAE2-7D81EEA4D390}"/>
              </a:ext>
            </a:extLst>
          </p:cNvPr>
          <p:cNvSpPr>
            <a:spLocks noGrp="1"/>
          </p:cNvSpPr>
          <p:nvPr>
            <p:ph type="body" sz="quarter" idx="10"/>
          </p:nvPr>
        </p:nvSpPr>
        <p:spPr>
          <a:xfrm>
            <a:off x="507868" y="1531919"/>
            <a:ext cx="3835532" cy="4335485"/>
          </a:xfrm>
        </p:spPr>
        <p:txBody>
          <a:bodyPr/>
          <a:lstStyle/>
          <a:p>
            <a:r>
              <a:rPr lang="en-US"/>
              <a:t>The default view of the monitoring instrument has no school selected.</a:t>
            </a:r>
          </a:p>
          <a:p>
            <a:r>
              <a:rPr lang="en-US"/>
              <a:t>Notice the dropdown box above the dark blue Description bar.</a:t>
            </a:r>
          </a:p>
        </p:txBody>
      </p:sp>
      <p:pic>
        <p:nvPicPr>
          <p:cNvPr id="7" name="Picture 6">
            <a:extLst>
              <a:ext uri="{FF2B5EF4-FFF2-40B4-BE49-F238E27FC236}">
                <a16:creationId xmlns:a16="http://schemas.microsoft.com/office/drawing/2014/main" id="{305C6D21-993D-9C94-36BE-75A81F475A91}"/>
              </a:ext>
            </a:extLst>
          </p:cNvPr>
          <p:cNvPicPr>
            <a:picLocks noChangeAspect="1"/>
          </p:cNvPicPr>
          <p:nvPr/>
        </p:nvPicPr>
        <p:blipFill>
          <a:blip r:embed="rId2"/>
          <a:stretch>
            <a:fillRect/>
          </a:stretch>
        </p:blipFill>
        <p:spPr>
          <a:xfrm>
            <a:off x="4607768" y="1665514"/>
            <a:ext cx="6070343" cy="3820886"/>
          </a:xfrm>
          <a:prstGeom prst="rect">
            <a:avLst/>
          </a:prstGeom>
          <a:ln w="19050">
            <a:solidFill>
              <a:schemeClr val="tx1"/>
            </a:solidFill>
          </a:ln>
        </p:spPr>
      </p:pic>
    </p:spTree>
    <p:extLst>
      <p:ext uri="{BB962C8B-B14F-4D97-AF65-F5344CB8AC3E}">
        <p14:creationId xmlns:p14="http://schemas.microsoft.com/office/powerpoint/2010/main" val="3784468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4CC3-51DC-473B-A37F-0286D5278812}"/>
              </a:ext>
            </a:extLst>
          </p:cNvPr>
          <p:cNvSpPr>
            <a:spLocks noGrp="1"/>
          </p:cNvSpPr>
          <p:nvPr>
            <p:ph type="title" idx="4294967295"/>
          </p:nvPr>
        </p:nvSpPr>
        <p:spPr>
          <a:xfrm>
            <a:off x="507576" y="-46830"/>
            <a:ext cx="11204575" cy="1208088"/>
          </a:xfrm>
        </p:spPr>
        <p:txBody>
          <a:bodyPr/>
          <a:lstStyle/>
          <a:p>
            <a:r>
              <a:rPr lang="en-US"/>
              <a:t>Page Names</a:t>
            </a:r>
          </a:p>
        </p:txBody>
      </p:sp>
      <p:sp>
        <p:nvSpPr>
          <p:cNvPr id="3" name="Text Placeholder 2">
            <a:extLst>
              <a:ext uri="{FF2B5EF4-FFF2-40B4-BE49-F238E27FC236}">
                <a16:creationId xmlns:a16="http://schemas.microsoft.com/office/drawing/2014/main" id="{2AC637F6-D027-4187-BAE2-7D81EEA4D390}"/>
              </a:ext>
            </a:extLst>
          </p:cNvPr>
          <p:cNvSpPr>
            <a:spLocks noGrp="1"/>
          </p:cNvSpPr>
          <p:nvPr>
            <p:ph type="body" sz="quarter" idx="4294967295"/>
          </p:nvPr>
        </p:nvSpPr>
        <p:spPr>
          <a:xfrm>
            <a:off x="502931" y="1531938"/>
            <a:ext cx="6407666" cy="4311650"/>
          </a:xfrm>
        </p:spPr>
        <p:txBody>
          <a:bodyPr vert="horz" lIns="91440" tIns="45720" rIns="91440" bIns="45720" rtlCol="0" anchor="t">
            <a:normAutofit/>
          </a:bodyPr>
          <a:lstStyle/>
          <a:p>
            <a:pPr marL="256540" indent="-256540"/>
            <a:r>
              <a:rPr lang="en-US">
                <a:latin typeface="Open Sans"/>
                <a:ea typeface="Open Sans"/>
                <a:cs typeface="Open Sans"/>
              </a:rPr>
              <a:t>Pages that require LEA response begin with </a:t>
            </a:r>
            <a:r>
              <a:rPr lang="en-US" b="1">
                <a:latin typeface="Open Sans"/>
                <a:ea typeface="Open Sans"/>
                <a:cs typeface="Open Sans"/>
              </a:rPr>
              <a:t>LEA</a:t>
            </a:r>
            <a:r>
              <a:rPr lang="en-US">
                <a:latin typeface="Open Sans"/>
                <a:ea typeface="Open Sans"/>
                <a:cs typeface="Open Sans"/>
              </a:rPr>
              <a:t>.</a:t>
            </a:r>
          </a:p>
          <a:p>
            <a:pPr marL="256540" indent="-256540"/>
            <a:r>
              <a:rPr lang="en-US">
                <a:latin typeface="Open Sans"/>
                <a:ea typeface="Open Sans"/>
                <a:cs typeface="Open Sans"/>
              </a:rPr>
              <a:t>Pages that require site-level information begin with </a:t>
            </a:r>
            <a:r>
              <a:rPr lang="en-US" b="1">
                <a:latin typeface="Open Sans"/>
                <a:ea typeface="Open Sans"/>
                <a:cs typeface="Open Sans"/>
              </a:rPr>
              <a:t>School </a:t>
            </a:r>
            <a:r>
              <a:rPr lang="en-US">
                <a:latin typeface="Open Sans"/>
                <a:ea typeface="Open Sans"/>
                <a:cs typeface="Open Sans"/>
              </a:rPr>
              <a:t>or </a:t>
            </a:r>
            <a:r>
              <a:rPr lang="en-US" b="1">
                <a:latin typeface="Open Sans"/>
                <a:ea typeface="Open Sans"/>
                <a:cs typeface="Open Sans"/>
              </a:rPr>
              <a:t>Facility</a:t>
            </a:r>
            <a:br>
              <a:rPr lang="en-US">
                <a:latin typeface="Open Sans"/>
                <a:ea typeface="Open Sans"/>
                <a:cs typeface="Open Sans"/>
              </a:rPr>
            </a:br>
            <a:r>
              <a:rPr lang="en-US">
                <a:latin typeface="Open Sans"/>
                <a:ea typeface="Open Sans"/>
                <a:cs typeface="Open Sans"/>
              </a:rPr>
              <a:t>(if applicable).</a:t>
            </a:r>
          </a:p>
          <a:p>
            <a:pPr marL="256540" indent="-256540"/>
            <a:r>
              <a:rPr lang="en-US">
                <a:latin typeface="Open Sans"/>
                <a:ea typeface="Open Sans"/>
                <a:cs typeface="Open Sans"/>
              </a:rPr>
              <a:t>Pages that are only viewable to the department begin with </a:t>
            </a:r>
            <a:r>
              <a:rPr lang="en-US" b="1">
                <a:latin typeface="Open Sans"/>
                <a:ea typeface="Open Sans"/>
                <a:cs typeface="Open Sans"/>
              </a:rPr>
              <a:t>TDOE</a:t>
            </a:r>
            <a:r>
              <a:rPr lang="en-US">
                <a:latin typeface="Open Sans"/>
                <a:ea typeface="Open Sans"/>
                <a:cs typeface="Open Sans"/>
              </a:rPr>
              <a:t>.</a:t>
            </a:r>
          </a:p>
        </p:txBody>
      </p:sp>
      <p:pic>
        <p:nvPicPr>
          <p:cNvPr id="6" name="Picture 5">
            <a:extLst>
              <a:ext uri="{FF2B5EF4-FFF2-40B4-BE49-F238E27FC236}">
                <a16:creationId xmlns:a16="http://schemas.microsoft.com/office/drawing/2014/main" id="{00CD939D-45F6-90E0-E693-AF6A07ED3FB0}"/>
              </a:ext>
            </a:extLst>
          </p:cNvPr>
          <p:cNvPicPr>
            <a:picLocks noChangeAspect="1"/>
          </p:cNvPicPr>
          <p:nvPr/>
        </p:nvPicPr>
        <p:blipFill rotWithShape="1">
          <a:blip r:embed="rId2"/>
          <a:srcRect r="42079"/>
          <a:stretch/>
        </p:blipFill>
        <p:spPr>
          <a:xfrm>
            <a:off x="7445248" y="1659060"/>
            <a:ext cx="4259634" cy="4759110"/>
          </a:xfrm>
          <a:prstGeom prst="rect">
            <a:avLst/>
          </a:prstGeom>
          <a:ln w="19050">
            <a:solidFill>
              <a:schemeClr val="tx1"/>
            </a:solidFill>
          </a:ln>
        </p:spPr>
      </p:pic>
    </p:spTree>
    <p:extLst>
      <p:ext uri="{BB962C8B-B14F-4D97-AF65-F5344CB8AC3E}">
        <p14:creationId xmlns:p14="http://schemas.microsoft.com/office/powerpoint/2010/main" val="4012516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4CC3-51DC-473B-A37F-0286D5278812}"/>
              </a:ext>
            </a:extLst>
          </p:cNvPr>
          <p:cNvSpPr>
            <a:spLocks noGrp="1"/>
          </p:cNvSpPr>
          <p:nvPr>
            <p:ph type="title" idx="4294967295"/>
          </p:nvPr>
        </p:nvSpPr>
        <p:spPr>
          <a:xfrm>
            <a:off x="984250" y="228600"/>
            <a:ext cx="11204575" cy="1208088"/>
          </a:xfrm>
        </p:spPr>
        <p:txBody>
          <a:bodyPr/>
          <a:lstStyle/>
          <a:p>
            <a:r>
              <a:rPr lang="en-US" sz="3550">
                <a:latin typeface="Georgia"/>
                <a:ea typeface="Open Sans"/>
                <a:cs typeface="Open Sans"/>
              </a:rPr>
              <a:t>Level 3 Only: Choosing Sites</a:t>
            </a:r>
            <a:endParaRPr lang="en-US"/>
          </a:p>
        </p:txBody>
      </p:sp>
      <p:sp>
        <p:nvSpPr>
          <p:cNvPr id="3" name="Text Placeholder 2">
            <a:extLst>
              <a:ext uri="{FF2B5EF4-FFF2-40B4-BE49-F238E27FC236}">
                <a16:creationId xmlns:a16="http://schemas.microsoft.com/office/drawing/2014/main" id="{2AC637F6-D027-4187-BAE2-7D81EEA4D390}"/>
              </a:ext>
            </a:extLst>
          </p:cNvPr>
          <p:cNvSpPr>
            <a:spLocks noGrp="1"/>
          </p:cNvSpPr>
          <p:nvPr>
            <p:ph type="body" sz="quarter" idx="4294967295"/>
          </p:nvPr>
        </p:nvSpPr>
        <p:spPr>
          <a:xfrm>
            <a:off x="733425" y="1522413"/>
            <a:ext cx="6710610" cy="4311650"/>
          </a:xfrm>
        </p:spPr>
        <p:txBody>
          <a:bodyPr/>
          <a:lstStyle/>
          <a:p>
            <a:r>
              <a:rPr lang="en-US" b="1"/>
              <a:t>LEA Users </a:t>
            </a:r>
            <a:r>
              <a:rPr lang="en-US"/>
              <a:t>have access to adjust all pages, as do school users with appropriate access.</a:t>
            </a:r>
          </a:p>
          <a:p>
            <a:r>
              <a:rPr lang="en-US"/>
              <a:t>Plan with your </a:t>
            </a:r>
            <a:r>
              <a:rPr lang="en-US" b="1"/>
              <a:t>selected schools </a:t>
            </a:r>
            <a:r>
              <a:rPr lang="en-US"/>
              <a:t>to determine which pages they are responsible for completing.</a:t>
            </a:r>
          </a:p>
        </p:txBody>
      </p:sp>
      <p:pic>
        <p:nvPicPr>
          <p:cNvPr id="5" name="Picture 4">
            <a:extLst>
              <a:ext uri="{FF2B5EF4-FFF2-40B4-BE49-F238E27FC236}">
                <a16:creationId xmlns:a16="http://schemas.microsoft.com/office/drawing/2014/main" id="{3C2F7C1C-232F-7B60-D64F-6516A74ACBC5}"/>
              </a:ext>
            </a:extLst>
          </p:cNvPr>
          <p:cNvPicPr>
            <a:picLocks noChangeAspect="1"/>
          </p:cNvPicPr>
          <p:nvPr/>
        </p:nvPicPr>
        <p:blipFill rotWithShape="1">
          <a:blip r:embed="rId2"/>
          <a:srcRect t="983" r="41220" b="246"/>
          <a:stretch/>
        </p:blipFill>
        <p:spPr>
          <a:xfrm>
            <a:off x="7676048" y="1437666"/>
            <a:ext cx="4185860" cy="4258815"/>
          </a:xfrm>
          <a:prstGeom prst="rect">
            <a:avLst/>
          </a:prstGeom>
          <a:ln w="19050">
            <a:solidFill>
              <a:schemeClr val="tx1"/>
            </a:solidFill>
          </a:ln>
        </p:spPr>
      </p:pic>
    </p:spTree>
    <p:extLst>
      <p:ext uri="{BB962C8B-B14F-4D97-AF65-F5344CB8AC3E}">
        <p14:creationId xmlns:p14="http://schemas.microsoft.com/office/powerpoint/2010/main" val="4269016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4CC3-51DC-473B-A37F-0286D5278812}"/>
              </a:ext>
            </a:extLst>
          </p:cNvPr>
          <p:cNvSpPr>
            <a:spLocks noGrp="1"/>
          </p:cNvSpPr>
          <p:nvPr>
            <p:ph type="title" idx="4294967295"/>
          </p:nvPr>
        </p:nvSpPr>
        <p:spPr>
          <a:xfrm>
            <a:off x="984250" y="228600"/>
            <a:ext cx="11204575" cy="1208088"/>
          </a:xfrm>
        </p:spPr>
        <p:txBody>
          <a:bodyPr/>
          <a:lstStyle/>
          <a:p>
            <a:r>
              <a:rPr lang="en-US" sz="3550">
                <a:latin typeface="Georgia"/>
                <a:ea typeface="Open Sans"/>
                <a:cs typeface="Open Sans"/>
              </a:rPr>
              <a:t>Choosing Sites</a:t>
            </a:r>
            <a:endParaRPr lang="en-US"/>
          </a:p>
        </p:txBody>
      </p:sp>
      <p:sp>
        <p:nvSpPr>
          <p:cNvPr id="3" name="Text Placeholder 2">
            <a:extLst>
              <a:ext uri="{FF2B5EF4-FFF2-40B4-BE49-F238E27FC236}">
                <a16:creationId xmlns:a16="http://schemas.microsoft.com/office/drawing/2014/main" id="{2AC637F6-D027-4187-BAE2-7D81EEA4D390}"/>
              </a:ext>
            </a:extLst>
          </p:cNvPr>
          <p:cNvSpPr>
            <a:spLocks noGrp="1"/>
          </p:cNvSpPr>
          <p:nvPr>
            <p:ph type="body" sz="quarter" idx="4294967295"/>
          </p:nvPr>
        </p:nvSpPr>
        <p:spPr>
          <a:xfrm>
            <a:off x="600075" y="1436823"/>
            <a:ext cx="6385493" cy="4311650"/>
          </a:xfrm>
        </p:spPr>
        <p:txBody>
          <a:bodyPr/>
          <a:lstStyle/>
          <a:p>
            <a:r>
              <a:rPr lang="en-US"/>
              <a:t>Ensure the correct school is chosen from the </a:t>
            </a:r>
            <a:r>
              <a:rPr lang="en-US" b="1"/>
              <a:t>dropdown. </a:t>
            </a:r>
          </a:p>
          <a:p>
            <a:r>
              <a:rPr lang="en-US"/>
              <a:t>Only complete pages that begin with </a:t>
            </a:r>
            <a:r>
              <a:rPr lang="en-US" b="1"/>
              <a:t>School.</a:t>
            </a:r>
          </a:p>
          <a:p>
            <a:r>
              <a:rPr lang="en-US" b="1"/>
              <a:t>Caution! </a:t>
            </a:r>
            <a:r>
              <a:rPr lang="en-US"/>
              <a:t>LEA-level pages still appear below the Site Level section.</a:t>
            </a:r>
          </a:p>
        </p:txBody>
      </p:sp>
      <p:pic>
        <p:nvPicPr>
          <p:cNvPr id="4" name="Picture 3">
            <a:extLst>
              <a:ext uri="{FF2B5EF4-FFF2-40B4-BE49-F238E27FC236}">
                <a16:creationId xmlns:a16="http://schemas.microsoft.com/office/drawing/2014/main" id="{1E4B99E9-F6BC-F244-8F48-CE74EBC0DA4B}"/>
              </a:ext>
            </a:extLst>
          </p:cNvPr>
          <p:cNvPicPr>
            <a:picLocks noChangeAspect="1"/>
          </p:cNvPicPr>
          <p:nvPr/>
        </p:nvPicPr>
        <p:blipFill rotWithShape="1">
          <a:blip r:embed="rId2"/>
          <a:srcRect l="38" t="983" r="39785" b="246"/>
          <a:stretch/>
        </p:blipFill>
        <p:spPr>
          <a:xfrm>
            <a:off x="7199092" y="1436688"/>
            <a:ext cx="4157790" cy="4258815"/>
          </a:xfrm>
          <a:prstGeom prst="rect">
            <a:avLst/>
          </a:prstGeom>
          <a:ln w="19050">
            <a:solidFill>
              <a:schemeClr val="tx1"/>
            </a:solidFill>
          </a:ln>
        </p:spPr>
      </p:pic>
    </p:spTree>
    <p:extLst>
      <p:ext uri="{BB962C8B-B14F-4D97-AF65-F5344CB8AC3E}">
        <p14:creationId xmlns:p14="http://schemas.microsoft.com/office/powerpoint/2010/main" val="500078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4CC3-51DC-473B-A37F-0286D5278812}"/>
              </a:ext>
            </a:extLst>
          </p:cNvPr>
          <p:cNvSpPr>
            <a:spLocks noGrp="1"/>
          </p:cNvSpPr>
          <p:nvPr>
            <p:ph type="title"/>
          </p:nvPr>
        </p:nvSpPr>
        <p:spPr/>
        <p:txBody>
          <a:bodyPr/>
          <a:lstStyle/>
          <a:p>
            <a:r>
              <a:rPr lang="en-US"/>
              <a:t>All Levels: Page Layout</a:t>
            </a:r>
          </a:p>
        </p:txBody>
      </p:sp>
      <p:sp>
        <p:nvSpPr>
          <p:cNvPr id="3" name="Text Placeholder 2">
            <a:extLst>
              <a:ext uri="{FF2B5EF4-FFF2-40B4-BE49-F238E27FC236}">
                <a16:creationId xmlns:a16="http://schemas.microsoft.com/office/drawing/2014/main" id="{2AC637F6-D027-4187-BAE2-7D81EEA4D390}"/>
              </a:ext>
            </a:extLst>
          </p:cNvPr>
          <p:cNvSpPr>
            <a:spLocks noGrp="1"/>
          </p:cNvSpPr>
          <p:nvPr>
            <p:ph sz="quarter" idx="12"/>
          </p:nvPr>
        </p:nvSpPr>
        <p:spPr/>
        <p:txBody>
          <a:bodyPr vert="horz" lIns="91440" tIns="45720" rIns="91440" bIns="45720" rtlCol="0" anchor="t">
            <a:normAutofit fontScale="92500" lnSpcReduction="10000"/>
          </a:bodyPr>
          <a:lstStyle/>
          <a:p>
            <a:pPr marL="256540" indent="-256540"/>
            <a:r>
              <a:rPr lang="en-US" sz="2800" b="1">
                <a:latin typeface="Open Sans"/>
                <a:ea typeface="Open Sans"/>
                <a:cs typeface="Open Sans"/>
              </a:rPr>
              <a:t>Documentation</a:t>
            </a:r>
            <a:endParaRPr lang="en-US" sz="2800"/>
          </a:p>
          <a:p>
            <a:pPr marL="556895" lvl="1" indent="-213995"/>
            <a:r>
              <a:rPr lang="en-US" sz="2400">
                <a:latin typeface="Open Sans"/>
                <a:ea typeface="Open Sans"/>
                <a:cs typeface="Open Sans"/>
              </a:rPr>
              <a:t>Required and Optional</a:t>
            </a:r>
          </a:p>
          <a:p>
            <a:pPr marL="256540" indent="-256540"/>
            <a:r>
              <a:rPr lang="en-US" sz="2800" b="1">
                <a:latin typeface="Open Sans"/>
                <a:ea typeface="Open Sans"/>
                <a:cs typeface="Open Sans"/>
              </a:rPr>
              <a:t>Practices</a:t>
            </a:r>
            <a:endParaRPr lang="en-US" sz="2800" b="1"/>
          </a:p>
          <a:p>
            <a:pPr marL="556895" lvl="1" indent="-213995"/>
            <a:r>
              <a:rPr lang="en-US" sz="2400">
                <a:latin typeface="Open Sans"/>
                <a:ea typeface="Open Sans"/>
                <a:cs typeface="Open Sans"/>
              </a:rPr>
              <a:t>Agree, Disagree, N/A</a:t>
            </a:r>
          </a:p>
          <a:p>
            <a:pPr marL="856615" lvl="2" indent="-170815"/>
            <a:r>
              <a:rPr lang="en-US" sz="2000">
                <a:latin typeface="Open Sans"/>
                <a:ea typeface="Open Sans"/>
                <a:cs typeface="Open Sans"/>
              </a:rPr>
              <a:t>Disagree answers require a short explanation.</a:t>
            </a:r>
          </a:p>
          <a:p>
            <a:pPr marL="556895" lvl="1" indent="-213995"/>
            <a:r>
              <a:rPr lang="en-US" sz="2400"/>
              <a:t>Choose what is accurate so the department can meet you where you are.</a:t>
            </a:r>
          </a:p>
          <a:p>
            <a:pPr marL="256540" indent="-256540"/>
            <a:r>
              <a:rPr lang="en-US" sz="2800" b="1">
                <a:latin typeface="Open Sans"/>
                <a:ea typeface="Open Sans"/>
                <a:cs typeface="Open Sans"/>
              </a:rPr>
              <a:t>Narratives</a:t>
            </a:r>
            <a:endParaRPr lang="en-US"/>
          </a:p>
          <a:p>
            <a:pPr marL="556895" lvl="1" indent="-213995"/>
            <a:r>
              <a:rPr lang="en-US" sz="2400"/>
              <a:t>Answer the question, but do not provide more than what is asked.</a:t>
            </a:r>
          </a:p>
          <a:p>
            <a:pPr marL="556895" lvl="1" indent="-213995"/>
            <a:endParaRPr lang="en-US"/>
          </a:p>
          <a:p>
            <a:pPr marL="342265" lvl="1" indent="0">
              <a:buNone/>
            </a:pPr>
            <a:endParaRPr lang="en-US"/>
          </a:p>
        </p:txBody>
      </p:sp>
    </p:spTree>
    <p:extLst>
      <p:ext uri="{BB962C8B-B14F-4D97-AF65-F5344CB8AC3E}">
        <p14:creationId xmlns:p14="http://schemas.microsoft.com/office/powerpoint/2010/main" val="621045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4CC3-51DC-473B-A37F-0286D5278812}"/>
              </a:ext>
            </a:extLst>
          </p:cNvPr>
          <p:cNvSpPr>
            <a:spLocks noGrp="1"/>
          </p:cNvSpPr>
          <p:nvPr>
            <p:ph type="title"/>
          </p:nvPr>
        </p:nvSpPr>
        <p:spPr/>
        <p:txBody>
          <a:bodyPr/>
          <a:lstStyle/>
          <a:p>
            <a:r>
              <a:rPr lang="en-US"/>
              <a:t>All Levels: LEA Level Sections</a:t>
            </a:r>
          </a:p>
        </p:txBody>
      </p:sp>
      <p:sp>
        <p:nvSpPr>
          <p:cNvPr id="3" name="Text Placeholder 2">
            <a:extLst>
              <a:ext uri="{FF2B5EF4-FFF2-40B4-BE49-F238E27FC236}">
                <a16:creationId xmlns:a16="http://schemas.microsoft.com/office/drawing/2014/main" id="{2AC637F6-D027-4187-BAE2-7D81EEA4D390}"/>
              </a:ext>
            </a:extLst>
          </p:cNvPr>
          <p:cNvSpPr>
            <a:spLocks noGrp="1"/>
          </p:cNvSpPr>
          <p:nvPr>
            <p:ph sz="quarter" idx="12"/>
          </p:nvPr>
        </p:nvSpPr>
        <p:spPr/>
        <p:txBody>
          <a:bodyPr vert="horz" lIns="91440" tIns="45720" rIns="91440" bIns="45720" rtlCol="0" anchor="t">
            <a:normAutofit lnSpcReduction="10000"/>
          </a:bodyPr>
          <a:lstStyle/>
          <a:p>
            <a:pPr marL="256540" indent="-256540"/>
            <a:r>
              <a:rPr lang="en-US">
                <a:latin typeface="Open Sans"/>
                <a:ea typeface="Open Sans"/>
                <a:cs typeface="Open Sans"/>
              </a:rPr>
              <a:t>Cross-Cutting</a:t>
            </a:r>
          </a:p>
          <a:p>
            <a:pPr marL="256540" indent="-256540"/>
            <a:r>
              <a:rPr lang="en-US">
                <a:latin typeface="Open Sans"/>
                <a:ea typeface="Open Sans"/>
                <a:cs typeface="Open Sans"/>
              </a:rPr>
              <a:t>Every Student Succeeds Act (ESSA)</a:t>
            </a:r>
          </a:p>
          <a:p>
            <a:pPr marL="256540" indent="-256540"/>
            <a:r>
              <a:rPr lang="en-US">
                <a:latin typeface="Open Sans"/>
                <a:ea typeface="Open Sans"/>
                <a:cs typeface="Open Sans"/>
              </a:rPr>
              <a:t>Individuals with Disabilities Act (IDEA)</a:t>
            </a:r>
          </a:p>
          <a:p>
            <a:pPr marL="256540" indent="-256540"/>
            <a:r>
              <a:rPr lang="en-US">
                <a:latin typeface="Open Sans"/>
                <a:ea typeface="Open Sans"/>
                <a:cs typeface="Open Sans"/>
              </a:rPr>
              <a:t>Strengthening Career and Technical Education for the 21</a:t>
            </a:r>
            <a:r>
              <a:rPr lang="en-US" baseline="30000">
                <a:latin typeface="Open Sans"/>
                <a:ea typeface="Open Sans"/>
                <a:cs typeface="Open Sans"/>
              </a:rPr>
              <a:t>st</a:t>
            </a:r>
            <a:r>
              <a:rPr lang="en-US">
                <a:latin typeface="Open Sans"/>
                <a:ea typeface="Open Sans"/>
                <a:cs typeface="Open Sans"/>
              </a:rPr>
              <a:t> Century Act (Perkins V)</a:t>
            </a:r>
          </a:p>
          <a:p>
            <a:pPr marL="256540" indent="-256540"/>
            <a:r>
              <a:rPr lang="en-US">
                <a:latin typeface="Open Sans"/>
                <a:ea typeface="Open Sans"/>
                <a:cs typeface="Open Sans"/>
              </a:rPr>
              <a:t>Relief Funding</a:t>
            </a:r>
          </a:p>
          <a:p>
            <a:pPr marL="256540" indent="-256540"/>
            <a:r>
              <a:rPr lang="en-US">
                <a:latin typeface="Open Sans"/>
                <a:ea typeface="Open Sans"/>
                <a:cs typeface="Open Sans"/>
              </a:rPr>
              <a:t>Students Served by Neglected and/or Delinquent Programs</a:t>
            </a:r>
          </a:p>
          <a:p>
            <a:pPr marL="256540" indent="-256540"/>
            <a:r>
              <a:rPr lang="en-US">
                <a:latin typeface="Open Sans"/>
                <a:ea typeface="Open Sans"/>
                <a:cs typeface="Open Sans"/>
              </a:rPr>
              <a:t>Extended Learning</a:t>
            </a:r>
          </a:p>
          <a:p>
            <a:pPr marL="256540" indent="-256540"/>
            <a:r>
              <a:rPr lang="en-US">
                <a:latin typeface="Open Sans"/>
                <a:ea typeface="Open Sans"/>
                <a:cs typeface="Open Sans"/>
              </a:rPr>
              <a:t>Fiscal Oversight</a:t>
            </a:r>
          </a:p>
          <a:p>
            <a:pPr marL="256540" indent="-256540"/>
            <a:endParaRPr lang="en-US"/>
          </a:p>
          <a:p>
            <a:pPr marL="256540" indent="-256540"/>
            <a:endParaRPr lang="en-US"/>
          </a:p>
          <a:p>
            <a:pPr marL="556895" lvl="1" indent="-213995"/>
            <a:endParaRPr lang="en-US"/>
          </a:p>
          <a:p>
            <a:pPr marL="342265" lvl="1" indent="0">
              <a:buNone/>
            </a:pPr>
            <a:endParaRPr lang="en-US"/>
          </a:p>
        </p:txBody>
      </p:sp>
    </p:spTree>
    <p:extLst>
      <p:ext uri="{BB962C8B-B14F-4D97-AF65-F5344CB8AC3E}">
        <p14:creationId xmlns:p14="http://schemas.microsoft.com/office/powerpoint/2010/main" val="1521312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4CC3-51DC-473B-A37F-0286D5278812}"/>
              </a:ext>
            </a:extLst>
          </p:cNvPr>
          <p:cNvSpPr>
            <a:spLocks noGrp="1"/>
          </p:cNvSpPr>
          <p:nvPr>
            <p:ph type="title"/>
          </p:nvPr>
        </p:nvSpPr>
        <p:spPr/>
        <p:txBody>
          <a:bodyPr/>
          <a:lstStyle/>
          <a:p>
            <a:r>
              <a:rPr lang="en-US"/>
              <a:t>All Levels: ESSA</a:t>
            </a:r>
          </a:p>
        </p:txBody>
      </p:sp>
      <p:sp>
        <p:nvSpPr>
          <p:cNvPr id="3" name="Text Placeholder 2">
            <a:extLst>
              <a:ext uri="{FF2B5EF4-FFF2-40B4-BE49-F238E27FC236}">
                <a16:creationId xmlns:a16="http://schemas.microsoft.com/office/drawing/2014/main" id="{2AC637F6-D027-4187-BAE2-7D81EEA4D390}"/>
              </a:ext>
            </a:extLst>
          </p:cNvPr>
          <p:cNvSpPr>
            <a:spLocks noGrp="1"/>
          </p:cNvSpPr>
          <p:nvPr>
            <p:ph sz="quarter" idx="12"/>
          </p:nvPr>
        </p:nvSpPr>
        <p:spPr/>
        <p:txBody>
          <a:bodyPr vert="horz" lIns="91440" tIns="45720" rIns="91440" bIns="45720" numCol="2" rtlCol="0" anchor="t">
            <a:normAutofit fontScale="85000" lnSpcReduction="20000"/>
          </a:bodyPr>
          <a:lstStyle/>
          <a:p>
            <a:pPr marL="256540" indent="-256540"/>
            <a:r>
              <a:rPr lang="en-US">
                <a:latin typeface="Open Sans"/>
                <a:ea typeface="Open Sans"/>
                <a:cs typeface="Open Sans"/>
              </a:rPr>
              <a:t>Title I, Part A—Improving Basic Programs</a:t>
            </a:r>
          </a:p>
          <a:p>
            <a:pPr marL="256540" indent="-256540"/>
            <a:r>
              <a:rPr lang="en-US">
                <a:latin typeface="Open Sans"/>
                <a:ea typeface="Open Sans"/>
                <a:cs typeface="Open Sans"/>
              </a:rPr>
              <a:t>Title I, Part A—Students in Foster Care</a:t>
            </a:r>
          </a:p>
          <a:p>
            <a:pPr marL="256540" indent="-256540"/>
            <a:r>
              <a:rPr lang="en-US">
                <a:latin typeface="Open Sans"/>
                <a:ea typeface="Open Sans"/>
                <a:cs typeface="Open Sans"/>
              </a:rPr>
              <a:t>Title I, Part C—Education of Migratory Children</a:t>
            </a:r>
          </a:p>
          <a:p>
            <a:pPr marL="256540" indent="-256540"/>
            <a:r>
              <a:rPr lang="en-US">
                <a:latin typeface="Open Sans"/>
                <a:ea typeface="Open Sans"/>
                <a:cs typeface="Open Sans"/>
              </a:rPr>
              <a:t>Title II, Part A—Supporting Effective Instruction</a:t>
            </a:r>
          </a:p>
          <a:p>
            <a:pPr marL="256540" indent="-256540"/>
            <a:r>
              <a:rPr lang="en-US">
                <a:latin typeface="Open Sans"/>
                <a:ea typeface="Open Sans"/>
                <a:cs typeface="Open Sans"/>
              </a:rPr>
              <a:t>Title III, Part A—English Language Acquisition</a:t>
            </a:r>
          </a:p>
          <a:p>
            <a:pPr marL="256540" indent="-256540"/>
            <a:r>
              <a:rPr lang="en-US">
                <a:latin typeface="Open Sans"/>
                <a:ea typeface="Open Sans"/>
                <a:cs typeface="Open Sans"/>
              </a:rPr>
              <a:t>Title III, Part A—Immigrant Students</a:t>
            </a:r>
          </a:p>
          <a:p>
            <a:pPr marL="256540" indent="-256540"/>
            <a:r>
              <a:rPr lang="en-US">
                <a:latin typeface="Open Sans"/>
                <a:ea typeface="Open Sans"/>
                <a:cs typeface="Open Sans"/>
              </a:rPr>
              <a:t>Title IV, Part A—Student Support and Academic Enrichment</a:t>
            </a:r>
          </a:p>
          <a:p>
            <a:pPr marL="256540" indent="-256540"/>
            <a:r>
              <a:rPr lang="en-US">
                <a:latin typeface="Open Sans"/>
                <a:ea typeface="Open Sans"/>
                <a:cs typeface="Open Sans"/>
              </a:rPr>
              <a:t>Title IX, Part A—Education for Homeless Children and Youth</a:t>
            </a:r>
          </a:p>
          <a:p>
            <a:pPr marL="256540" indent="-256540"/>
            <a:r>
              <a:rPr lang="en-US">
                <a:latin typeface="Open Sans"/>
                <a:ea typeface="Open Sans"/>
                <a:cs typeface="Open Sans"/>
              </a:rPr>
              <a:t>Title I, Part A—Targeted Assistance School Improvement Plan Components</a:t>
            </a:r>
          </a:p>
          <a:p>
            <a:pPr marL="256540" indent="-256540"/>
            <a:r>
              <a:rPr lang="en-US">
                <a:latin typeface="Open Sans"/>
                <a:ea typeface="Open Sans"/>
                <a:cs typeface="Open Sans"/>
              </a:rPr>
              <a:t>Title V, Part B—Rural Education Initiative</a:t>
            </a:r>
          </a:p>
          <a:p>
            <a:pPr marL="256540" indent="-256540"/>
            <a:r>
              <a:rPr lang="en-US">
                <a:latin typeface="Open Sans"/>
                <a:ea typeface="Open Sans"/>
                <a:cs typeface="Open Sans"/>
              </a:rPr>
              <a:t>ESSA Equitable Services to Non-Public Schools</a:t>
            </a:r>
          </a:p>
          <a:p>
            <a:pPr marL="256540" indent="-256540"/>
            <a:r>
              <a:rPr lang="en-US">
                <a:latin typeface="Open Sans"/>
                <a:ea typeface="Open Sans"/>
                <a:cs typeface="Open Sans"/>
              </a:rPr>
              <a:t>ESSA Charter School Oversight</a:t>
            </a:r>
          </a:p>
          <a:p>
            <a:pPr marL="256540" indent="-256540"/>
            <a:r>
              <a:rPr lang="en-US">
                <a:latin typeface="Open Sans"/>
                <a:ea typeface="Open Sans"/>
                <a:cs typeface="Open Sans"/>
              </a:rPr>
              <a:t>ESSA Alternative Education Oversight</a:t>
            </a:r>
          </a:p>
          <a:p>
            <a:pPr marL="0" indent="0">
              <a:buNone/>
            </a:pPr>
            <a:endParaRPr lang="en-US"/>
          </a:p>
        </p:txBody>
      </p:sp>
    </p:spTree>
    <p:extLst>
      <p:ext uri="{BB962C8B-B14F-4D97-AF65-F5344CB8AC3E}">
        <p14:creationId xmlns:p14="http://schemas.microsoft.com/office/powerpoint/2010/main" val="3049950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4CC3-51DC-473B-A37F-0286D5278812}"/>
              </a:ext>
            </a:extLst>
          </p:cNvPr>
          <p:cNvSpPr>
            <a:spLocks noGrp="1"/>
          </p:cNvSpPr>
          <p:nvPr>
            <p:ph type="title"/>
          </p:nvPr>
        </p:nvSpPr>
        <p:spPr/>
        <p:txBody>
          <a:bodyPr/>
          <a:lstStyle/>
          <a:p>
            <a:r>
              <a:rPr lang="en-US"/>
              <a:t>All Levels: IDEA Pages</a:t>
            </a:r>
          </a:p>
        </p:txBody>
      </p:sp>
      <p:sp>
        <p:nvSpPr>
          <p:cNvPr id="4" name="Text Placeholder 3">
            <a:extLst>
              <a:ext uri="{FF2B5EF4-FFF2-40B4-BE49-F238E27FC236}">
                <a16:creationId xmlns:a16="http://schemas.microsoft.com/office/drawing/2014/main" id="{0AA02217-E5FB-8E5C-4E58-F2522E0EFDC7}"/>
              </a:ext>
            </a:extLst>
          </p:cNvPr>
          <p:cNvSpPr>
            <a:spLocks noGrp="1"/>
          </p:cNvSpPr>
          <p:nvPr>
            <p:ph type="body" sz="quarter" idx="10"/>
          </p:nvPr>
        </p:nvSpPr>
        <p:spPr>
          <a:xfrm>
            <a:off x="2102455" y="1531917"/>
            <a:ext cx="9610244" cy="4896592"/>
          </a:xfrm>
        </p:spPr>
        <p:txBody>
          <a:bodyPr vert="horz" lIns="91440" tIns="45720" rIns="91440" bIns="45720" rtlCol="0" anchor="t">
            <a:normAutofit fontScale="92500" lnSpcReduction="10000"/>
          </a:bodyPr>
          <a:lstStyle/>
          <a:p>
            <a:pPr marL="256540" indent="-256540"/>
            <a:r>
              <a:rPr lang="en-US">
                <a:latin typeface="Open Sans"/>
                <a:ea typeface="Open Sans"/>
                <a:cs typeface="Open Sans"/>
              </a:rPr>
              <a:t>IDEA, Part B—General, State Eligibility &amp; LEA Eligibility</a:t>
            </a:r>
          </a:p>
          <a:p>
            <a:pPr marL="256540" indent="-256540"/>
            <a:r>
              <a:rPr lang="en-US">
                <a:latin typeface="Open Sans"/>
                <a:ea typeface="Open Sans"/>
                <a:cs typeface="Open Sans"/>
              </a:rPr>
              <a:t>IDEA, Part B—Evaluations, Eligibility Determinations, IEPs &amp; Educational Placement</a:t>
            </a:r>
          </a:p>
          <a:p>
            <a:pPr marL="256540" indent="-256540"/>
            <a:r>
              <a:rPr lang="en-US">
                <a:latin typeface="Open Sans"/>
                <a:ea typeface="Open Sans"/>
                <a:cs typeface="Open Sans"/>
              </a:rPr>
              <a:t>IDEA, Part B—Procedural Safeguards &amp; Monitoring, Enforcement, Confidentiality &amp; Program Information</a:t>
            </a:r>
          </a:p>
          <a:p>
            <a:pPr marL="256540" indent="-256540"/>
            <a:r>
              <a:rPr lang="en-US">
                <a:latin typeface="Open Sans"/>
                <a:ea typeface="Open Sans"/>
                <a:cs typeface="Open Sans"/>
              </a:rPr>
              <a:t>IDEA State Level Requirements</a:t>
            </a:r>
          </a:p>
          <a:p>
            <a:pPr marL="256540" indent="-256540"/>
            <a:r>
              <a:rPr lang="en-US">
                <a:latin typeface="Open Sans"/>
                <a:ea typeface="Open Sans"/>
                <a:cs typeface="Open Sans"/>
              </a:rPr>
              <a:t>IDEA, Part B—Preschool</a:t>
            </a:r>
          </a:p>
          <a:p>
            <a:pPr marL="256540" indent="-256540"/>
            <a:r>
              <a:rPr lang="en-US">
                <a:latin typeface="Open Sans"/>
                <a:ea typeface="Open Sans"/>
                <a:cs typeface="Open Sans"/>
              </a:rPr>
              <a:t>Adult Students Detained in Jail</a:t>
            </a:r>
          </a:p>
          <a:p>
            <a:pPr marL="256540" indent="-256540"/>
            <a:r>
              <a:rPr lang="en-US">
                <a:latin typeface="Open Sans"/>
                <a:ea typeface="Open Sans"/>
                <a:cs typeface="Open Sans"/>
              </a:rPr>
              <a:t>IDEA Equitable Services to Non-Public Schools</a:t>
            </a:r>
          </a:p>
          <a:p>
            <a:pPr marL="256540" indent="-256540"/>
            <a:r>
              <a:rPr lang="en-US">
                <a:latin typeface="Open Sans"/>
                <a:ea typeface="Open Sans"/>
                <a:cs typeface="Open Sans"/>
              </a:rPr>
              <a:t>IDEA Charter School Oversight</a:t>
            </a:r>
          </a:p>
          <a:p>
            <a:pPr marL="256540" indent="-256540"/>
            <a:r>
              <a:rPr lang="en-US">
                <a:latin typeface="Open Sans"/>
                <a:ea typeface="Open Sans"/>
                <a:cs typeface="Open Sans"/>
              </a:rPr>
              <a:t>IDEA Alternative Education Oversight</a:t>
            </a:r>
            <a:endParaRPr lang="en-US"/>
          </a:p>
        </p:txBody>
      </p:sp>
    </p:spTree>
    <p:extLst>
      <p:ext uri="{BB962C8B-B14F-4D97-AF65-F5344CB8AC3E}">
        <p14:creationId xmlns:p14="http://schemas.microsoft.com/office/powerpoint/2010/main" val="1939790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4CC3-51DC-473B-A37F-0286D5278812}"/>
              </a:ext>
            </a:extLst>
          </p:cNvPr>
          <p:cNvSpPr>
            <a:spLocks noGrp="1"/>
          </p:cNvSpPr>
          <p:nvPr>
            <p:ph type="title"/>
          </p:nvPr>
        </p:nvSpPr>
        <p:spPr>
          <a:xfrm>
            <a:off x="2102455" y="228599"/>
            <a:ext cx="9610246" cy="1552575"/>
          </a:xfrm>
        </p:spPr>
        <p:txBody>
          <a:bodyPr>
            <a:normAutofit fontScale="90000"/>
          </a:bodyPr>
          <a:lstStyle/>
          <a:p>
            <a:r>
              <a:rPr lang="en-US"/>
              <a:t>All Levels: Strengthening Career and Technical Education for the 21</a:t>
            </a:r>
            <a:r>
              <a:rPr lang="en-US" baseline="30000"/>
              <a:t>st</a:t>
            </a:r>
            <a:r>
              <a:rPr lang="en-US"/>
              <a:t> Century Perkins V Pages </a:t>
            </a:r>
            <a:r>
              <a:rPr lang="en-US" sz="3600"/>
              <a:t>(If Applicable)</a:t>
            </a:r>
            <a:endParaRPr lang="en-US"/>
          </a:p>
        </p:txBody>
      </p:sp>
      <p:sp>
        <p:nvSpPr>
          <p:cNvPr id="3" name="Text Placeholder 2">
            <a:extLst>
              <a:ext uri="{FF2B5EF4-FFF2-40B4-BE49-F238E27FC236}">
                <a16:creationId xmlns:a16="http://schemas.microsoft.com/office/drawing/2014/main" id="{2AC637F6-D027-4187-BAE2-7D81EEA4D390}"/>
              </a:ext>
            </a:extLst>
          </p:cNvPr>
          <p:cNvSpPr>
            <a:spLocks noGrp="1"/>
          </p:cNvSpPr>
          <p:nvPr>
            <p:ph sz="quarter" idx="12"/>
          </p:nvPr>
        </p:nvSpPr>
        <p:spPr>
          <a:xfrm>
            <a:off x="2102455" y="2179617"/>
            <a:ext cx="9610246" cy="4335483"/>
          </a:xfrm>
        </p:spPr>
        <p:txBody>
          <a:bodyPr vert="horz" lIns="91440" tIns="45720" rIns="91440" bIns="45720" rtlCol="0" anchor="t">
            <a:normAutofit lnSpcReduction="10000"/>
          </a:bodyPr>
          <a:lstStyle/>
          <a:p>
            <a:pPr marL="256540" indent="-256540"/>
            <a:r>
              <a:rPr lang="en-US">
                <a:latin typeface="Open Sans"/>
                <a:ea typeface="Open Sans"/>
                <a:cs typeface="Open Sans"/>
              </a:rPr>
              <a:t>Perkins V Cross-Cutting</a:t>
            </a:r>
          </a:p>
          <a:p>
            <a:pPr marL="256540" indent="-256540"/>
            <a:r>
              <a:rPr lang="en-US">
                <a:latin typeface="Open Sans"/>
                <a:ea typeface="Open Sans"/>
                <a:cs typeface="Open Sans"/>
              </a:rPr>
              <a:t>Perkins V Effective Educators</a:t>
            </a:r>
          </a:p>
          <a:p>
            <a:pPr marL="256540" indent="-256540"/>
            <a:r>
              <a:rPr lang="en-US">
                <a:latin typeface="Open Sans"/>
                <a:ea typeface="Open Sans"/>
                <a:cs typeface="Open Sans"/>
              </a:rPr>
              <a:t>Perkins V Students with Disabilities (SWD)</a:t>
            </a:r>
          </a:p>
          <a:p>
            <a:pPr marL="256540" indent="-256540"/>
            <a:r>
              <a:rPr lang="en-US">
                <a:latin typeface="Open Sans"/>
                <a:ea typeface="Open Sans"/>
                <a:cs typeface="Open Sans"/>
              </a:rPr>
              <a:t>Perkins V Students in Special Populations (non-SWD subgroups)</a:t>
            </a:r>
          </a:p>
          <a:p>
            <a:pPr marL="256540" indent="-256540"/>
            <a:r>
              <a:rPr lang="en-US">
                <a:latin typeface="Open Sans"/>
                <a:ea typeface="Open Sans"/>
                <a:cs typeface="Open Sans"/>
              </a:rPr>
              <a:t>Perkins V Equitable Services to Non-Public Schools</a:t>
            </a:r>
          </a:p>
          <a:p>
            <a:pPr marL="256540" indent="-256540"/>
            <a:r>
              <a:rPr lang="en-US">
                <a:latin typeface="Open Sans"/>
                <a:ea typeface="Open Sans"/>
                <a:cs typeface="Open Sans"/>
              </a:rPr>
              <a:t>Perkins V Charter Schools</a:t>
            </a:r>
          </a:p>
          <a:p>
            <a:pPr marL="256540" indent="-256540"/>
            <a:r>
              <a:rPr lang="en-US">
                <a:latin typeface="Open Sans"/>
                <a:ea typeface="Open Sans"/>
                <a:cs typeface="Open Sans"/>
              </a:rPr>
              <a:t>*Size, Scope, and Quality Indicators</a:t>
            </a:r>
            <a:endParaRPr lang="en-US"/>
          </a:p>
          <a:p>
            <a:pPr marL="556895" lvl="1" indent="-213995">
              <a:buFont typeface="Courier New" panose="05000000000000000000" pitchFamily="2" charset="2"/>
              <a:buChar char="o"/>
            </a:pPr>
            <a:r>
              <a:rPr lang="en-US">
                <a:latin typeface="Open Sans"/>
                <a:ea typeface="Open Sans"/>
                <a:cs typeface="Open Sans"/>
              </a:rPr>
              <a:t>Separate instrument but results will be written in the Levels 2 and 3 RBM instrument. </a:t>
            </a:r>
            <a:endParaRPr lang="en-US"/>
          </a:p>
          <a:p>
            <a:pPr marL="342265" lvl="1" indent="0">
              <a:buFont typeface="Arial" panose="020B0604020202020204" pitchFamily="34" charset="0"/>
              <a:buNone/>
            </a:pPr>
            <a:endParaRPr lang="en-US"/>
          </a:p>
        </p:txBody>
      </p:sp>
    </p:spTree>
    <p:extLst>
      <p:ext uri="{BB962C8B-B14F-4D97-AF65-F5344CB8AC3E}">
        <p14:creationId xmlns:p14="http://schemas.microsoft.com/office/powerpoint/2010/main" val="525963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4CC3-51DC-473B-A37F-0286D5278812}"/>
              </a:ext>
            </a:extLst>
          </p:cNvPr>
          <p:cNvSpPr>
            <a:spLocks noGrp="1"/>
          </p:cNvSpPr>
          <p:nvPr>
            <p:ph type="title"/>
          </p:nvPr>
        </p:nvSpPr>
        <p:spPr/>
        <p:txBody>
          <a:bodyPr/>
          <a:lstStyle/>
          <a:p>
            <a:r>
              <a:rPr lang="en-US"/>
              <a:t>All Levels: Relief Funding (ESSER)</a:t>
            </a:r>
          </a:p>
        </p:txBody>
      </p:sp>
      <p:sp>
        <p:nvSpPr>
          <p:cNvPr id="3" name="Text Placeholder 2">
            <a:extLst>
              <a:ext uri="{FF2B5EF4-FFF2-40B4-BE49-F238E27FC236}">
                <a16:creationId xmlns:a16="http://schemas.microsoft.com/office/drawing/2014/main" id="{2AC637F6-D027-4187-BAE2-7D81EEA4D390}"/>
              </a:ext>
            </a:extLst>
          </p:cNvPr>
          <p:cNvSpPr>
            <a:spLocks noGrp="1"/>
          </p:cNvSpPr>
          <p:nvPr>
            <p:ph sz="quarter" idx="12"/>
          </p:nvPr>
        </p:nvSpPr>
        <p:spPr/>
        <p:txBody>
          <a:bodyPr vert="horz" lIns="91440" tIns="45720" rIns="91440" bIns="45720" rtlCol="0" anchor="t">
            <a:normAutofit/>
          </a:bodyPr>
          <a:lstStyle/>
          <a:p>
            <a:pPr marL="256540" indent="-256540"/>
            <a:r>
              <a:rPr lang="en-US" dirty="0">
                <a:latin typeface="Open Sans"/>
                <a:ea typeface="Open Sans"/>
                <a:cs typeface="Open Sans"/>
              </a:rPr>
              <a:t>ESSER 3.0</a:t>
            </a:r>
          </a:p>
          <a:p>
            <a:pPr marL="256540" indent="-256540"/>
            <a:endParaRPr lang="en-US" dirty="0"/>
          </a:p>
          <a:p>
            <a:pPr marL="556895" lvl="1" indent="-213995"/>
            <a:endParaRPr lang="en-US" dirty="0"/>
          </a:p>
          <a:p>
            <a:pPr marL="342265" lvl="1" indent="0">
              <a:buNone/>
            </a:pPr>
            <a:endParaRPr lang="en-US" dirty="0"/>
          </a:p>
        </p:txBody>
      </p:sp>
    </p:spTree>
    <p:extLst>
      <p:ext uri="{BB962C8B-B14F-4D97-AF65-F5344CB8AC3E}">
        <p14:creationId xmlns:p14="http://schemas.microsoft.com/office/powerpoint/2010/main" val="2625077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9A44-8EE6-DD41-8738-415500057C36}"/>
              </a:ext>
            </a:extLst>
          </p:cNvPr>
          <p:cNvSpPr>
            <a:spLocks noGrp="1"/>
          </p:cNvSpPr>
          <p:nvPr>
            <p:ph type="title"/>
          </p:nvPr>
        </p:nvSpPr>
        <p:spPr/>
        <p:txBody>
          <a:bodyPr/>
          <a:lstStyle/>
          <a:p>
            <a:r>
              <a:rPr lang="en-US"/>
              <a:t>Agenda</a:t>
            </a:r>
          </a:p>
        </p:txBody>
      </p:sp>
      <p:sp>
        <p:nvSpPr>
          <p:cNvPr id="4" name="Text Placeholder 3">
            <a:extLst>
              <a:ext uri="{FF2B5EF4-FFF2-40B4-BE49-F238E27FC236}">
                <a16:creationId xmlns:a16="http://schemas.microsoft.com/office/drawing/2014/main" id="{8B208EAA-7C3E-BE41-9859-5E07776E0ED1}"/>
              </a:ext>
            </a:extLst>
          </p:cNvPr>
          <p:cNvSpPr>
            <a:spLocks noGrp="1"/>
          </p:cNvSpPr>
          <p:nvPr>
            <p:ph type="body" sz="quarter" idx="10"/>
          </p:nvPr>
        </p:nvSpPr>
        <p:spPr/>
        <p:txBody>
          <a:bodyPr vert="horz" lIns="91440" tIns="45720" rIns="91440" bIns="45720" rtlCol="0" anchor="t">
            <a:normAutofit/>
          </a:bodyPr>
          <a:lstStyle/>
          <a:p>
            <a:pPr marL="385445" indent="-342900"/>
            <a:r>
              <a:rPr lang="en-US" sz="2000">
                <a:latin typeface="Open Sans"/>
                <a:ea typeface="Open Sans"/>
                <a:cs typeface="Open Sans"/>
              </a:rPr>
              <a:t>Results-Based Monitoring (RBM) Overview</a:t>
            </a:r>
            <a:endParaRPr lang="en-US"/>
          </a:p>
          <a:p>
            <a:pPr marL="685800" lvl="1" indent="-342900">
              <a:buFont typeface="Arial" panose="05000000000000000000" pitchFamily="2" charset="2"/>
              <a:buChar char="–"/>
            </a:pPr>
            <a:r>
              <a:rPr lang="en-US" sz="1600">
                <a:latin typeface="Open Sans"/>
                <a:ea typeface="Open Sans"/>
                <a:cs typeface="Open Sans"/>
              </a:rPr>
              <a:t>Level 3</a:t>
            </a:r>
          </a:p>
          <a:p>
            <a:pPr marL="685800" lvl="1" indent="-342900">
              <a:buFont typeface="Arial" panose="05000000000000000000" pitchFamily="2" charset="2"/>
              <a:buChar char="–"/>
            </a:pPr>
            <a:r>
              <a:rPr lang="en-US" sz="1600">
                <a:latin typeface="Open Sans"/>
                <a:ea typeface="Open Sans"/>
                <a:cs typeface="Open Sans"/>
              </a:rPr>
              <a:t>Level 2</a:t>
            </a:r>
            <a:endParaRPr lang="en-US"/>
          </a:p>
          <a:p>
            <a:pPr marL="385445" indent="-342900"/>
            <a:r>
              <a:rPr lang="en-US" sz="2000">
                <a:latin typeface="Open Sans"/>
                <a:ea typeface="Open Sans"/>
                <a:cs typeface="Open Sans"/>
              </a:rPr>
              <a:t>Preparing for FY25 RBM</a:t>
            </a:r>
            <a:endParaRPr lang="en-US"/>
          </a:p>
          <a:p>
            <a:pPr marL="385445" indent="-342900"/>
            <a:r>
              <a:rPr lang="en-US" sz="2000">
                <a:latin typeface="Open Sans"/>
                <a:ea typeface="Open Sans"/>
                <a:cs typeface="Open Sans"/>
              </a:rPr>
              <a:t>LEA Pre-Work: Monitoring Obligations</a:t>
            </a:r>
            <a:endParaRPr lang="en-US"/>
          </a:p>
          <a:p>
            <a:pPr marL="385445" indent="-342900"/>
            <a:r>
              <a:rPr lang="en-US" sz="2000">
                <a:latin typeface="Open Sans"/>
                <a:ea typeface="Open Sans"/>
                <a:cs typeface="Open Sans"/>
              </a:rPr>
              <a:t>Submitting the Instrument</a:t>
            </a:r>
            <a:endParaRPr lang="en-US"/>
          </a:p>
          <a:p>
            <a:pPr marL="385445" indent="-342900"/>
            <a:r>
              <a:rPr lang="en-US" sz="2000">
                <a:latin typeface="Open Sans"/>
                <a:ea typeface="Open Sans"/>
                <a:cs typeface="Open Sans"/>
              </a:rPr>
              <a:t>Introduction and Cross-Cutting Review: Level 3</a:t>
            </a:r>
            <a:endParaRPr lang="en-US"/>
          </a:p>
          <a:p>
            <a:pPr marL="385445" indent="-342900"/>
            <a:r>
              <a:rPr lang="en-US" sz="2000">
                <a:latin typeface="Open Sans"/>
                <a:ea typeface="Open Sans"/>
                <a:cs typeface="Open Sans"/>
              </a:rPr>
              <a:t>Visit and Follow-up</a:t>
            </a:r>
            <a:endParaRPr lang="en-US"/>
          </a:p>
          <a:p>
            <a:pPr marL="385445" indent="-342900"/>
            <a:r>
              <a:rPr lang="en-US" sz="2000">
                <a:latin typeface="Open Sans"/>
                <a:ea typeface="Open Sans"/>
                <a:cs typeface="Open Sans"/>
              </a:rPr>
              <a:t>Individualized Education Plan (IEP) Monitoring</a:t>
            </a:r>
            <a:endParaRPr lang="en-US"/>
          </a:p>
          <a:p>
            <a:pPr marL="385445" indent="-342900"/>
            <a:r>
              <a:rPr lang="en-US" sz="2000">
                <a:latin typeface="Open Sans"/>
                <a:ea typeface="Open Sans"/>
                <a:cs typeface="Open Sans"/>
              </a:rPr>
              <a:t>Closing</a:t>
            </a:r>
            <a:endParaRPr lang="en-US"/>
          </a:p>
          <a:p>
            <a:pPr marL="385445" indent="-342900"/>
            <a:endParaRPr lang="en-US"/>
          </a:p>
          <a:p>
            <a:pPr marL="671195" lvl="1" indent="-285750"/>
            <a:endParaRPr lang="en-US"/>
          </a:p>
          <a:p>
            <a:pPr marL="0" indent="0">
              <a:buNone/>
            </a:pPr>
            <a:endParaRPr lang="en-US"/>
          </a:p>
        </p:txBody>
      </p:sp>
      <p:pic>
        <p:nvPicPr>
          <p:cNvPr id="10" name="Picture Placeholder 9" descr="A picture containing person, floor, indoor, child&#10;&#10;Description automatically generated">
            <a:extLst>
              <a:ext uri="{FF2B5EF4-FFF2-40B4-BE49-F238E27FC236}">
                <a16:creationId xmlns:a16="http://schemas.microsoft.com/office/drawing/2014/main" id="{A839FA45-8670-D3EC-8FE6-5CBD51DA1549}"/>
              </a:ext>
            </a:extLst>
          </p:cNvPr>
          <p:cNvPicPr>
            <a:picLocks noGrp="1" noChangeAspect="1"/>
          </p:cNvPicPr>
          <p:nvPr>
            <p:ph type="pic" sz="quarter" idx="11"/>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43016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4CC3-51DC-473B-A37F-0286D5278812}"/>
              </a:ext>
            </a:extLst>
          </p:cNvPr>
          <p:cNvSpPr>
            <a:spLocks noGrp="1"/>
          </p:cNvSpPr>
          <p:nvPr>
            <p:ph type="title"/>
          </p:nvPr>
        </p:nvSpPr>
        <p:spPr/>
        <p:txBody>
          <a:bodyPr>
            <a:normAutofit fontScale="90000"/>
          </a:bodyPr>
          <a:lstStyle/>
          <a:p>
            <a:r>
              <a:rPr lang="en-US"/>
              <a:t>All Levels: Neglected and Delinquent Pages</a:t>
            </a:r>
            <a:br>
              <a:rPr lang="en-US"/>
            </a:br>
            <a:r>
              <a:rPr lang="en-US" sz="3600"/>
              <a:t>(If Applicable)</a:t>
            </a:r>
            <a:endParaRPr lang="en-US"/>
          </a:p>
        </p:txBody>
      </p:sp>
      <p:sp>
        <p:nvSpPr>
          <p:cNvPr id="3" name="Text Placeholder 2">
            <a:extLst>
              <a:ext uri="{FF2B5EF4-FFF2-40B4-BE49-F238E27FC236}">
                <a16:creationId xmlns:a16="http://schemas.microsoft.com/office/drawing/2014/main" id="{2AC637F6-D027-4187-BAE2-7D81EEA4D390}"/>
              </a:ext>
            </a:extLst>
          </p:cNvPr>
          <p:cNvSpPr>
            <a:spLocks noGrp="1"/>
          </p:cNvSpPr>
          <p:nvPr>
            <p:ph sz="quarter" idx="12"/>
          </p:nvPr>
        </p:nvSpPr>
        <p:spPr>
          <a:xfrm>
            <a:off x="2102455" y="1750992"/>
            <a:ext cx="9610246" cy="4335483"/>
          </a:xfrm>
        </p:spPr>
        <p:txBody>
          <a:bodyPr>
            <a:normAutofit/>
          </a:bodyPr>
          <a:lstStyle/>
          <a:p>
            <a:r>
              <a:rPr lang="en-US"/>
              <a:t>ESSA Title I, Part A—Neglected</a:t>
            </a:r>
          </a:p>
          <a:p>
            <a:r>
              <a:rPr lang="en-US"/>
              <a:t>ESSA Title I, Part D—State Agencies</a:t>
            </a:r>
          </a:p>
          <a:p>
            <a:r>
              <a:rPr lang="en-US"/>
              <a:t>ESSA Title I, Part D—LEAs</a:t>
            </a:r>
          </a:p>
          <a:p>
            <a:endParaRPr lang="en-US"/>
          </a:p>
          <a:p>
            <a:pPr lvl="1"/>
            <a:endParaRPr lang="en-US"/>
          </a:p>
          <a:p>
            <a:pPr marL="342814" lvl="1" indent="0">
              <a:buNone/>
            </a:pPr>
            <a:endParaRPr lang="en-US"/>
          </a:p>
        </p:txBody>
      </p:sp>
    </p:spTree>
    <p:extLst>
      <p:ext uri="{BB962C8B-B14F-4D97-AF65-F5344CB8AC3E}">
        <p14:creationId xmlns:p14="http://schemas.microsoft.com/office/powerpoint/2010/main" val="2591858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4CC3-51DC-473B-A37F-0286D5278812}"/>
              </a:ext>
            </a:extLst>
          </p:cNvPr>
          <p:cNvSpPr>
            <a:spLocks noGrp="1"/>
          </p:cNvSpPr>
          <p:nvPr>
            <p:ph type="title"/>
          </p:nvPr>
        </p:nvSpPr>
        <p:spPr/>
        <p:txBody>
          <a:bodyPr/>
          <a:lstStyle/>
          <a:p>
            <a:r>
              <a:rPr lang="en-US"/>
              <a:t>Level 3 Only: Extended Learning Pages</a:t>
            </a:r>
            <a:br>
              <a:rPr lang="en-US"/>
            </a:br>
            <a:r>
              <a:rPr lang="en-US" sz="3600"/>
              <a:t>(If Applicable)</a:t>
            </a:r>
            <a:endParaRPr lang="en-US"/>
          </a:p>
        </p:txBody>
      </p:sp>
      <p:sp>
        <p:nvSpPr>
          <p:cNvPr id="3" name="Text Placeholder 2">
            <a:extLst>
              <a:ext uri="{FF2B5EF4-FFF2-40B4-BE49-F238E27FC236}">
                <a16:creationId xmlns:a16="http://schemas.microsoft.com/office/drawing/2014/main" id="{2AC637F6-D027-4187-BAE2-7D81EEA4D390}"/>
              </a:ext>
            </a:extLst>
          </p:cNvPr>
          <p:cNvSpPr>
            <a:spLocks noGrp="1"/>
          </p:cNvSpPr>
          <p:nvPr>
            <p:ph sz="quarter" idx="12"/>
          </p:nvPr>
        </p:nvSpPr>
        <p:spPr>
          <a:xfrm>
            <a:off x="2102455" y="1808142"/>
            <a:ext cx="9610246" cy="4335483"/>
          </a:xfrm>
        </p:spPr>
        <p:txBody>
          <a:bodyPr>
            <a:normAutofit/>
          </a:bodyPr>
          <a:lstStyle/>
          <a:p>
            <a:r>
              <a:rPr lang="en-US"/>
              <a:t>LEA or community-based organization (CBO) Extended Learning</a:t>
            </a:r>
          </a:p>
          <a:p>
            <a:endParaRPr lang="en-US"/>
          </a:p>
          <a:p>
            <a:pPr lvl="1"/>
            <a:endParaRPr lang="en-US"/>
          </a:p>
          <a:p>
            <a:pPr marL="342814" lvl="1" indent="0">
              <a:buNone/>
            </a:pPr>
            <a:endParaRPr lang="en-US"/>
          </a:p>
        </p:txBody>
      </p:sp>
    </p:spTree>
    <p:extLst>
      <p:ext uri="{BB962C8B-B14F-4D97-AF65-F5344CB8AC3E}">
        <p14:creationId xmlns:p14="http://schemas.microsoft.com/office/powerpoint/2010/main" val="133953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4CC3-51DC-473B-A37F-0286D5278812}"/>
              </a:ext>
            </a:extLst>
          </p:cNvPr>
          <p:cNvSpPr>
            <a:spLocks noGrp="1"/>
          </p:cNvSpPr>
          <p:nvPr>
            <p:ph type="title"/>
          </p:nvPr>
        </p:nvSpPr>
        <p:spPr/>
        <p:txBody>
          <a:bodyPr/>
          <a:lstStyle/>
          <a:p>
            <a:r>
              <a:rPr lang="en-US"/>
              <a:t>All Levels: Fiscal Oversight Pages</a:t>
            </a:r>
          </a:p>
        </p:txBody>
      </p:sp>
      <p:sp>
        <p:nvSpPr>
          <p:cNvPr id="4" name="Text Placeholder 3">
            <a:extLst>
              <a:ext uri="{FF2B5EF4-FFF2-40B4-BE49-F238E27FC236}">
                <a16:creationId xmlns:a16="http://schemas.microsoft.com/office/drawing/2014/main" id="{BB56B92A-07B0-8AAF-BD4D-52445CB1D1FB}"/>
              </a:ext>
            </a:extLst>
          </p:cNvPr>
          <p:cNvSpPr>
            <a:spLocks noGrp="1"/>
          </p:cNvSpPr>
          <p:nvPr>
            <p:ph type="body" sz="quarter" idx="10"/>
          </p:nvPr>
        </p:nvSpPr>
        <p:spPr/>
        <p:txBody>
          <a:bodyPr>
            <a:normAutofit fontScale="92500" lnSpcReduction="10000"/>
          </a:bodyPr>
          <a:lstStyle/>
          <a:p>
            <a:r>
              <a:rPr lang="en-US"/>
              <a:t>General Fiscal</a:t>
            </a:r>
          </a:p>
          <a:p>
            <a:r>
              <a:rPr lang="en-US"/>
              <a:t>Compensation</a:t>
            </a:r>
          </a:p>
          <a:p>
            <a:r>
              <a:rPr lang="en-US"/>
              <a:t>Travel</a:t>
            </a:r>
          </a:p>
          <a:p>
            <a:r>
              <a:rPr lang="en-US"/>
              <a:t>Equipment</a:t>
            </a:r>
          </a:p>
          <a:p>
            <a:r>
              <a:rPr lang="en-US"/>
              <a:t>Procurement and Contracts</a:t>
            </a:r>
          </a:p>
          <a:p>
            <a:r>
              <a:rPr lang="en-US"/>
              <a:t>ESSA Use of Funds</a:t>
            </a:r>
          </a:p>
          <a:p>
            <a:r>
              <a:rPr lang="en-US"/>
              <a:t>IDEA Use of Funds</a:t>
            </a:r>
          </a:p>
          <a:p>
            <a:r>
              <a:rPr lang="en-US"/>
              <a:t>Perkins V Use of Funds</a:t>
            </a:r>
          </a:p>
          <a:p>
            <a:r>
              <a:rPr lang="en-US"/>
              <a:t>ESSER Use of Funds</a:t>
            </a:r>
          </a:p>
          <a:p>
            <a:endParaRPr lang="en-US"/>
          </a:p>
        </p:txBody>
      </p:sp>
    </p:spTree>
    <p:extLst>
      <p:ext uri="{BB962C8B-B14F-4D97-AF65-F5344CB8AC3E}">
        <p14:creationId xmlns:p14="http://schemas.microsoft.com/office/powerpoint/2010/main" val="3679137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35BE4-5288-518A-FB6B-7D424CA0D95B}"/>
              </a:ext>
            </a:extLst>
          </p:cNvPr>
          <p:cNvSpPr>
            <a:spLocks noGrp="1"/>
          </p:cNvSpPr>
          <p:nvPr>
            <p:ph type="title"/>
          </p:nvPr>
        </p:nvSpPr>
        <p:spPr/>
        <p:txBody>
          <a:bodyPr/>
          <a:lstStyle/>
          <a:p>
            <a:r>
              <a:rPr lang="en-US"/>
              <a:t>Submitting the Instrument</a:t>
            </a:r>
          </a:p>
        </p:txBody>
      </p:sp>
      <p:sp>
        <p:nvSpPr>
          <p:cNvPr id="3" name="Text Placeholder 2">
            <a:extLst>
              <a:ext uri="{FF2B5EF4-FFF2-40B4-BE49-F238E27FC236}">
                <a16:creationId xmlns:a16="http://schemas.microsoft.com/office/drawing/2014/main" id="{33FF3FFB-D37C-8B75-BE07-CD0B552937EF}"/>
              </a:ext>
            </a:extLst>
          </p:cNvPr>
          <p:cNvSpPr>
            <a:spLocks noGrp="1"/>
          </p:cNvSpPr>
          <p:nvPr>
            <p:ph type="body" sz="quarter" idx="10"/>
          </p:nvPr>
        </p:nvSpPr>
        <p:spPr/>
        <p:txBody>
          <a:bodyPr vert="horz" lIns="91440" tIns="45720" rIns="91440" bIns="45720" rtlCol="0" anchor="t">
            <a:normAutofit/>
          </a:bodyPr>
          <a:lstStyle/>
          <a:p>
            <a:r>
              <a:rPr lang="en-US" sz="3550">
                <a:latin typeface="Open Sans"/>
                <a:ea typeface="Open Sans"/>
                <a:cs typeface="Open Sans"/>
              </a:rPr>
              <a:t>Prior to In-Person/Virtual Visit</a:t>
            </a:r>
          </a:p>
        </p:txBody>
      </p:sp>
    </p:spTree>
    <p:extLst>
      <p:ext uri="{BB962C8B-B14F-4D97-AF65-F5344CB8AC3E}">
        <p14:creationId xmlns:p14="http://schemas.microsoft.com/office/powerpoint/2010/main" val="805562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3A2C4-91E0-4521-B2D7-9903874DB424}"/>
              </a:ext>
            </a:extLst>
          </p:cNvPr>
          <p:cNvSpPr>
            <a:spLocks noGrp="1"/>
          </p:cNvSpPr>
          <p:nvPr>
            <p:ph type="title"/>
          </p:nvPr>
        </p:nvSpPr>
        <p:spPr/>
        <p:txBody>
          <a:bodyPr/>
          <a:lstStyle/>
          <a:p>
            <a:r>
              <a:rPr lang="en-US"/>
              <a:t>Reminders</a:t>
            </a:r>
          </a:p>
        </p:txBody>
      </p:sp>
      <p:sp>
        <p:nvSpPr>
          <p:cNvPr id="5" name="Text Placeholder 4">
            <a:extLst>
              <a:ext uri="{FF2B5EF4-FFF2-40B4-BE49-F238E27FC236}">
                <a16:creationId xmlns:a16="http://schemas.microsoft.com/office/drawing/2014/main" id="{F50F567A-E272-497D-9E5E-4671A1709E71}"/>
              </a:ext>
            </a:extLst>
          </p:cNvPr>
          <p:cNvSpPr>
            <a:spLocks noGrp="1"/>
          </p:cNvSpPr>
          <p:nvPr>
            <p:ph type="body" sz="quarter" idx="10"/>
          </p:nvPr>
        </p:nvSpPr>
        <p:spPr>
          <a:xfrm>
            <a:off x="2102455" y="1531917"/>
            <a:ext cx="9610244" cy="5016929"/>
          </a:xfrm>
        </p:spPr>
        <p:txBody>
          <a:bodyPr vert="horz" lIns="91440" tIns="45720" rIns="91440" bIns="45720" rtlCol="0" anchor="t">
            <a:normAutofit/>
          </a:bodyPr>
          <a:lstStyle/>
          <a:p>
            <a:pPr marL="256540" indent="-256540" algn="l" rtl="0" fontAlgn="base"/>
            <a:r>
              <a:rPr lang="en-US">
                <a:solidFill>
                  <a:srgbClr val="3C3E40"/>
                </a:solidFill>
                <a:latin typeface="+mn-lt"/>
                <a:ea typeface="Open Sans"/>
                <a:cs typeface="Open Sans"/>
              </a:rPr>
              <a:t>Upload </a:t>
            </a:r>
            <a:r>
              <a:rPr lang="en-US" b="1" i="1" u="sng">
                <a:solidFill>
                  <a:srgbClr val="3C3E40"/>
                </a:solidFill>
                <a:latin typeface="+mn-lt"/>
                <a:ea typeface="Open Sans"/>
                <a:cs typeface="Open Sans"/>
              </a:rPr>
              <a:t>current</a:t>
            </a:r>
            <a:r>
              <a:rPr lang="en-US">
                <a:solidFill>
                  <a:srgbClr val="3C3E40"/>
                </a:solidFill>
                <a:latin typeface="+mn-lt"/>
                <a:ea typeface="Open Sans"/>
                <a:cs typeface="Open Sans"/>
              </a:rPr>
              <a:t> items for </a:t>
            </a:r>
            <a:r>
              <a:rPr lang="en-US" b="1">
                <a:solidFill>
                  <a:srgbClr val="3C3E40"/>
                </a:solidFill>
                <a:latin typeface="+mn-lt"/>
                <a:ea typeface="Open Sans"/>
                <a:cs typeface="Open Sans"/>
              </a:rPr>
              <a:t>Fiscal</a:t>
            </a:r>
            <a:r>
              <a:rPr lang="en-US">
                <a:solidFill>
                  <a:srgbClr val="3C3E40"/>
                </a:solidFill>
                <a:latin typeface="+mn-lt"/>
                <a:ea typeface="Open Sans"/>
                <a:cs typeface="Open Sans"/>
              </a:rPr>
              <a:t> pages.</a:t>
            </a:r>
            <a:endParaRPr lang="en-US">
              <a:ea typeface="Open Sans"/>
              <a:cs typeface="Open Sans"/>
            </a:endParaRPr>
          </a:p>
          <a:p>
            <a:pPr marL="256540" indent="-256540" fontAlgn="base"/>
            <a:r>
              <a:rPr lang="en-US" b="0" i="0">
                <a:solidFill>
                  <a:srgbClr val="3C3E40"/>
                </a:solidFill>
                <a:effectLst/>
                <a:latin typeface="+mn-lt"/>
                <a:ea typeface="Open Sans"/>
                <a:cs typeface="Open Sans"/>
              </a:rPr>
              <a:t>Upload </a:t>
            </a:r>
            <a:r>
              <a:rPr lang="en-US" b="1" i="1" u="sng">
                <a:solidFill>
                  <a:srgbClr val="3C3E40"/>
                </a:solidFill>
                <a:effectLst/>
                <a:latin typeface="+mn-lt"/>
                <a:ea typeface="Open Sans"/>
                <a:cs typeface="Open Sans"/>
              </a:rPr>
              <a:t>last school year</a:t>
            </a:r>
            <a:r>
              <a:rPr lang="en-US" b="1" i="1">
                <a:solidFill>
                  <a:srgbClr val="3C3E40"/>
                </a:solidFill>
                <a:effectLst/>
                <a:latin typeface="+mn-lt"/>
                <a:ea typeface="Open Sans"/>
                <a:cs typeface="Open Sans"/>
              </a:rPr>
              <a:t> </a:t>
            </a:r>
            <a:r>
              <a:rPr lang="en-US" b="0" i="0">
                <a:solidFill>
                  <a:srgbClr val="3C3E40"/>
                </a:solidFill>
                <a:effectLst/>
                <a:latin typeface="+mn-lt"/>
                <a:ea typeface="Open Sans"/>
                <a:cs typeface="Open Sans"/>
              </a:rPr>
              <a:t>(if correct) for </a:t>
            </a:r>
            <a:r>
              <a:rPr lang="en-US" b="1" i="0">
                <a:solidFill>
                  <a:srgbClr val="3C3E40"/>
                </a:solidFill>
                <a:effectLst/>
                <a:latin typeface="+mn-lt"/>
                <a:ea typeface="Open Sans"/>
                <a:cs typeface="Open Sans"/>
              </a:rPr>
              <a:t>Program</a:t>
            </a:r>
            <a:r>
              <a:rPr lang="en-US" b="0" i="0">
                <a:solidFill>
                  <a:srgbClr val="3C3E40"/>
                </a:solidFill>
                <a:effectLst/>
                <a:latin typeface="+mn-lt"/>
                <a:ea typeface="Open Sans"/>
                <a:cs typeface="Open Sans"/>
              </a:rPr>
              <a:t> pages.</a:t>
            </a:r>
          </a:p>
          <a:p>
            <a:pPr marL="556895" lvl="1" indent="-213995" fontAlgn="base"/>
            <a:r>
              <a:rPr lang="en-US">
                <a:solidFill>
                  <a:srgbClr val="3C3E40"/>
                </a:solidFill>
                <a:latin typeface="+mn-lt"/>
                <a:ea typeface="Open Sans"/>
                <a:cs typeface="Open Sans"/>
              </a:rPr>
              <a:t>Upload </a:t>
            </a:r>
            <a:r>
              <a:rPr lang="en-US" b="1" i="1" u="sng">
                <a:solidFill>
                  <a:srgbClr val="3C3E40"/>
                </a:solidFill>
                <a:latin typeface="+mn-lt"/>
                <a:ea typeface="Open Sans"/>
                <a:cs typeface="Open Sans"/>
              </a:rPr>
              <a:t>current year</a:t>
            </a:r>
            <a:r>
              <a:rPr lang="en-US" b="1" i="1">
                <a:solidFill>
                  <a:srgbClr val="3C3E40"/>
                </a:solidFill>
                <a:latin typeface="+mn-lt"/>
                <a:ea typeface="Open Sans"/>
                <a:cs typeface="Open Sans"/>
              </a:rPr>
              <a:t> </a:t>
            </a:r>
            <a:r>
              <a:rPr lang="en-US">
                <a:solidFill>
                  <a:srgbClr val="3C3E40"/>
                </a:solidFill>
                <a:latin typeface="+mn-lt"/>
                <a:ea typeface="Open Sans"/>
                <a:cs typeface="Open Sans"/>
              </a:rPr>
              <a:t>if it is the most recent compliant documentation for </a:t>
            </a:r>
            <a:r>
              <a:rPr lang="en-US" b="1">
                <a:solidFill>
                  <a:srgbClr val="3C3E40"/>
                </a:solidFill>
                <a:latin typeface="+mn-lt"/>
                <a:ea typeface="Open Sans"/>
                <a:cs typeface="Open Sans"/>
              </a:rPr>
              <a:t>Program </a:t>
            </a:r>
            <a:r>
              <a:rPr lang="en-US">
                <a:solidFill>
                  <a:srgbClr val="3C3E40"/>
                </a:solidFill>
                <a:latin typeface="+mn-lt"/>
                <a:ea typeface="Open Sans"/>
                <a:cs typeface="Open Sans"/>
              </a:rPr>
              <a:t>pages.</a:t>
            </a:r>
          </a:p>
          <a:p>
            <a:pPr marL="256540" indent="-256540" fontAlgn="base"/>
            <a:r>
              <a:rPr lang="en-US" b="1">
                <a:solidFill>
                  <a:schemeClr val="accent4"/>
                </a:solidFill>
                <a:latin typeface="+mn-lt"/>
                <a:ea typeface="Open Sans"/>
                <a:cs typeface="Open Sans"/>
              </a:rPr>
              <a:t>Reach out for support.</a:t>
            </a:r>
            <a:endParaRPr lang="en-US" b="1" i="0">
              <a:solidFill>
                <a:schemeClr val="accent4"/>
              </a:solidFill>
              <a:effectLst/>
              <a:latin typeface="+mn-lt"/>
              <a:ea typeface="Open Sans"/>
              <a:cs typeface="Open Sans"/>
            </a:endParaRPr>
          </a:p>
        </p:txBody>
      </p:sp>
    </p:spTree>
    <p:extLst>
      <p:ext uri="{BB962C8B-B14F-4D97-AF65-F5344CB8AC3E}">
        <p14:creationId xmlns:p14="http://schemas.microsoft.com/office/powerpoint/2010/main" val="3831421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3A2C4-91E0-4521-B2D7-9903874DB424}"/>
              </a:ext>
            </a:extLst>
          </p:cNvPr>
          <p:cNvSpPr>
            <a:spLocks noGrp="1"/>
          </p:cNvSpPr>
          <p:nvPr>
            <p:ph type="title"/>
          </p:nvPr>
        </p:nvSpPr>
        <p:spPr/>
        <p:txBody>
          <a:bodyPr/>
          <a:lstStyle/>
          <a:p>
            <a:r>
              <a:rPr lang="en-US"/>
              <a:t>Submit the Instrument</a:t>
            </a:r>
          </a:p>
        </p:txBody>
      </p:sp>
      <p:sp>
        <p:nvSpPr>
          <p:cNvPr id="5" name="Text Placeholder 4">
            <a:extLst>
              <a:ext uri="{FF2B5EF4-FFF2-40B4-BE49-F238E27FC236}">
                <a16:creationId xmlns:a16="http://schemas.microsoft.com/office/drawing/2014/main" id="{F50F567A-E272-497D-9E5E-4671A1709E71}"/>
              </a:ext>
            </a:extLst>
          </p:cNvPr>
          <p:cNvSpPr>
            <a:spLocks noGrp="1"/>
          </p:cNvSpPr>
          <p:nvPr>
            <p:ph type="body" sz="quarter" idx="10"/>
          </p:nvPr>
        </p:nvSpPr>
        <p:spPr/>
        <p:txBody>
          <a:bodyPr>
            <a:noAutofit/>
          </a:bodyPr>
          <a:lstStyle/>
          <a:p>
            <a:r>
              <a:rPr lang="en-US" b="0" i="0" u="none" strike="noStrike" baseline="0">
                <a:solidFill>
                  <a:srgbClr val="000000"/>
                </a:solidFill>
                <a:latin typeface="Open Sans" panose="020B0606030504020204" pitchFamily="34" charset="0"/>
              </a:rPr>
              <a:t>After responding to all areas, use the Validation column of the </a:t>
            </a:r>
            <a:r>
              <a:rPr lang="en-US" b="0" i="1" u="sng" strike="noStrike" baseline="0">
                <a:solidFill>
                  <a:srgbClr val="000000"/>
                </a:solidFill>
                <a:latin typeface="Open Sans" panose="020B0606030504020204" pitchFamily="34" charset="0"/>
              </a:rPr>
              <a:t>Sections</a:t>
            </a:r>
            <a:r>
              <a:rPr lang="en-US" b="0" i="1" u="none" strike="noStrike" baseline="0">
                <a:solidFill>
                  <a:srgbClr val="000000"/>
                </a:solidFill>
                <a:latin typeface="Open Sans" panose="020B0606030504020204" pitchFamily="34" charset="0"/>
              </a:rPr>
              <a:t> </a:t>
            </a:r>
            <a:r>
              <a:rPr lang="en-US" b="0" i="0" u="none" strike="noStrike" baseline="0">
                <a:solidFill>
                  <a:srgbClr val="000000"/>
                </a:solidFill>
                <a:latin typeface="Open Sans" panose="020B0606030504020204" pitchFamily="34" charset="0"/>
              </a:rPr>
              <a:t>page to confirm all items were completed. </a:t>
            </a:r>
          </a:p>
          <a:p>
            <a:r>
              <a:rPr lang="en-US" b="0" i="0" u="none" strike="noStrike" baseline="0">
                <a:solidFill>
                  <a:srgbClr val="000000"/>
                </a:solidFill>
                <a:latin typeface="Open Sans" panose="020B0606030504020204" pitchFamily="34" charset="0"/>
              </a:rPr>
              <a:t>Confirm each uploaded document is accurate and complete. Once LEA and school users have completed all requirements, the </a:t>
            </a:r>
            <a:r>
              <a:rPr lang="en-US" b="1" i="1" u="none" strike="noStrike" baseline="0">
                <a:solidFill>
                  <a:srgbClr val="000000"/>
                </a:solidFill>
                <a:latin typeface="Open Sans" panose="020B0606030504020204" pitchFamily="34" charset="0"/>
              </a:rPr>
              <a:t>LEA IDEA Director</a:t>
            </a:r>
            <a:r>
              <a:rPr lang="en-US" b="0" i="0" u="none" strike="noStrike" baseline="0">
                <a:solidFill>
                  <a:srgbClr val="000000"/>
                </a:solidFill>
                <a:latin typeface="Open Sans" panose="020B0606030504020204" pitchFamily="34" charset="0"/>
              </a:rPr>
              <a:t>, </a:t>
            </a:r>
            <a:r>
              <a:rPr lang="en-US" b="1" i="1" u="none" strike="noStrike" baseline="0">
                <a:solidFill>
                  <a:srgbClr val="000000"/>
                </a:solidFill>
                <a:latin typeface="Open Sans" panose="020B0606030504020204" pitchFamily="34" charset="0"/>
              </a:rPr>
              <a:t>ESSA Director</a:t>
            </a:r>
            <a:r>
              <a:rPr lang="en-US" b="0" i="0" u="none" strike="noStrike" baseline="0">
                <a:solidFill>
                  <a:srgbClr val="000000"/>
                </a:solidFill>
                <a:latin typeface="Open Sans" panose="020B0606030504020204" pitchFamily="34" charset="0"/>
              </a:rPr>
              <a:t>, </a:t>
            </a:r>
            <a:r>
              <a:rPr lang="en-US" b="1" i="1" u="none" strike="noStrike" baseline="0">
                <a:solidFill>
                  <a:srgbClr val="000000"/>
                </a:solidFill>
                <a:latin typeface="Open Sans" panose="020B0606030504020204" pitchFamily="34" charset="0"/>
              </a:rPr>
              <a:t>CTE Director</a:t>
            </a:r>
            <a:r>
              <a:rPr lang="en-US" b="0" i="0" u="none" strike="noStrike" baseline="0">
                <a:solidFill>
                  <a:srgbClr val="000000"/>
                </a:solidFill>
                <a:latin typeface="Open Sans" panose="020B0606030504020204" pitchFamily="34" charset="0"/>
              </a:rPr>
              <a:t>, and </a:t>
            </a:r>
            <a:r>
              <a:rPr lang="en-US" b="1" i="1" u="none" strike="noStrike" baseline="0">
                <a:solidFill>
                  <a:srgbClr val="000000"/>
                </a:solidFill>
                <a:latin typeface="Open Sans" panose="020B0606030504020204" pitchFamily="34" charset="0"/>
              </a:rPr>
              <a:t>Finance Director </a:t>
            </a:r>
            <a:r>
              <a:rPr lang="en-US" b="0" i="0" u="none" strike="noStrike" baseline="0">
                <a:solidFill>
                  <a:srgbClr val="000000"/>
                </a:solidFill>
                <a:latin typeface="Open Sans" panose="020B0606030504020204" pitchFamily="34" charset="0"/>
              </a:rPr>
              <a:t>(in this order), must return to the </a:t>
            </a:r>
            <a:r>
              <a:rPr lang="en-US" b="0" i="1" u="sng" strike="noStrike" baseline="0">
                <a:solidFill>
                  <a:srgbClr val="000000"/>
                </a:solidFill>
                <a:latin typeface="Open Sans" panose="020B0606030504020204" pitchFamily="34" charset="0"/>
              </a:rPr>
              <a:t>Sections</a:t>
            </a:r>
            <a:r>
              <a:rPr lang="en-US" b="0" i="1" u="none" strike="noStrike" baseline="0">
                <a:solidFill>
                  <a:srgbClr val="000000"/>
                </a:solidFill>
                <a:latin typeface="Open Sans" panose="020B0606030504020204" pitchFamily="34" charset="0"/>
              </a:rPr>
              <a:t> </a:t>
            </a:r>
            <a:r>
              <a:rPr lang="en-US" b="0" i="0" u="none" strike="noStrike" baseline="0">
                <a:solidFill>
                  <a:srgbClr val="000000"/>
                </a:solidFill>
                <a:latin typeface="Open Sans" panose="020B0606030504020204" pitchFamily="34" charset="0"/>
              </a:rPr>
              <a:t>page to change the status to </a:t>
            </a:r>
            <a:r>
              <a:rPr lang="en-US" b="1" i="0" u="none" strike="noStrike" baseline="0">
                <a:solidFill>
                  <a:srgbClr val="000000"/>
                </a:solidFill>
                <a:latin typeface="Open Sans" panose="020B0606030504020204" pitchFamily="34" charset="0"/>
              </a:rPr>
              <a:t>Reviewed</a:t>
            </a:r>
            <a:r>
              <a:rPr lang="en-US" b="0" i="0" u="none" strike="noStrike" baseline="0">
                <a:solidFill>
                  <a:srgbClr val="000000"/>
                </a:solidFill>
                <a:latin typeface="Open Sans" panose="020B0606030504020204" pitchFamily="34" charset="0"/>
              </a:rPr>
              <a:t>. </a:t>
            </a:r>
          </a:p>
          <a:p>
            <a:r>
              <a:rPr lang="en-US" b="0" i="0" u="none" strike="noStrike" baseline="0">
                <a:solidFill>
                  <a:srgbClr val="000000"/>
                </a:solidFill>
                <a:latin typeface="Open Sans" panose="020B0606030504020204" pitchFamily="34" charset="0"/>
              </a:rPr>
              <a:t>The director of schools (</a:t>
            </a:r>
            <a:r>
              <a:rPr lang="en-US" b="1" i="1" u="none" strike="noStrike" baseline="0">
                <a:solidFill>
                  <a:srgbClr val="000000"/>
                </a:solidFill>
                <a:latin typeface="Open Sans" panose="020B0606030504020204" pitchFamily="34" charset="0"/>
              </a:rPr>
              <a:t>LEA Authorized Representative</a:t>
            </a:r>
            <a:r>
              <a:rPr lang="en-US" b="0" i="0" u="none" strike="noStrike" baseline="0">
                <a:solidFill>
                  <a:srgbClr val="000000"/>
                </a:solidFill>
                <a:latin typeface="Open Sans" panose="020B0606030504020204" pitchFamily="34" charset="0"/>
              </a:rPr>
              <a:t>) must return to the </a:t>
            </a:r>
            <a:r>
              <a:rPr lang="en-US" b="0" i="1" u="sng" strike="noStrike" baseline="0">
                <a:solidFill>
                  <a:srgbClr val="000000"/>
                </a:solidFill>
                <a:latin typeface="Open Sans" panose="020B0606030504020204" pitchFamily="34" charset="0"/>
              </a:rPr>
              <a:t>Sections</a:t>
            </a:r>
            <a:r>
              <a:rPr lang="en-US" b="0" i="1" u="none" strike="noStrike" baseline="0">
                <a:solidFill>
                  <a:srgbClr val="000000"/>
                </a:solidFill>
                <a:latin typeface="Open Sans" panose="020B0606030504020204" pitchFamily="34" charset="0"/>
              </a:rPr>
              <a:t> </a:t>
            </a:r>
            <a:r>
              <a:rPr lang="en-US" b="0" i="0" u="none" strike="noStrike" baseline="0">
                <a:solidFill>
                  <a:srgbClr val="000000"/>
                </a:solidFill>
                <a:latin typeface="Open Sans" panose="020B0606030504020204" pitchFamily="34" charset="0"/>
              </a:rPr>
              <a:t>page to change the status to </a:t>
            </a:r>
            <a:r>
              <a:rPr lang="en-US" b="1" i="0" u="none" strike="noStrike" baseline="0">
                <a:solidFill>
                  <a:srgbClr val="000000"/>
                </a:solidFill>
                <a:latin typeface="Open Sans" panose="020B0606030504020204" pitchFamily="34" charset="0"/>
              </a:rPr>
              <a:t>LEA Authorized Representative Approved </a:t>
            </a:r>
            <a:r>
              <a:rPr lang="en-US" b="0" i="0" u="none" strike="noStrike" baseline="0">
                <a:solidFill>
                  <a:srgbClr val="000000"/>
                </a:solidFill>
                <a:latin typeface="Open Sans" panose="020B0606030504020204" pitchFamily="34" charset="0"/>
              </a:rPr>
              <a:t>to submit the pre-visit work to the department. </a:t>
            </a:r>
          </a:p>
        </p:txBody>
      </p:sp>
    </p:spTree>
    <p:extLst>
      <p:ext uri="{BB962C8B-B14F-4D97-AF65-F5344CB8AC3E}">
        <p14:creationId xmlns:p14="http://schemas.microsoft.com/office/powerpoint/2010/main" val="26183997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3A2C4-91E0-4521-B2D7-9903874DB424}"/>
              </a:ext>
            </a:extLst>
          </p:cNvPr>
          <p:cNvSpPr>
            <a:spLocks noGrp="1"/>
          </p:cNvSpPr>
          <p:nvPr>
            <p:ph type="title"/>
          </p:nvPr>
        </p:nvSpPr>
        <p:spPr/>
        <p:txBody>
          <a:bodyPr/>
          <a:lstStyle/>
          <a:p>
            <a:r>
              <a:rPr lang="en-US"/>
              <a:t>Submit the Instrument</a:t>
            </a:r>
          </a:p>
        </p:txBody>
      </p:sp>
      <p:sp>
        <p:nvSpPr>
          <p:cNvPr id="5" name="Text Placeholder 4">
            <a:extLst>
              <a:ext uri="{FF2B5EF4-FFF2-40B4-BE49-F238E27FC236}">
                <a16:creationId xmlns:a16="http://schemas.microsoft.com/office/drawing/2014/main" id="{F50F567A-E272-497D-9E5E-4671A1709E71}"/>
              </a:ext>
            </a:extLst>
          </p:cNvPr>
          <p:cNvSpPr>
            <a:spLocks noGrp="1"/>
          </p:cNvSpPr>
          <p:nvPr>
            <p:ph type="body" sz="quarter" idx="10"/>
          </p:nvPr>
        </p:nvSpPr>
        <p:spPr/>
        <p:txBody>
          <a:bodyPr>
            <a:noAutofit/>
          </a:bodyPr>
          <a:lstStyle/>
          <a:p>
            <a:r>
              <a:rPr lang="en-US" b="0" i="0" u="none" strike="noStrike" baseline="0">
                <a:solidFill>
                  <a:srgbClr val="000000"/>
                </a:solidFill>
                <a:latin typeface="Open Sans" panose="020B0606030504020204" pitchFamily="34" charset="0"/>
              </a:rPr>
              <a:t>Additional instructions, including reminders that </a:t>
            </a:r>
            <a:r>
              <a:rPr lang="en-US" b="1" i="0" u="none" strike="noStrike" baseline="0">
                <a:solidFill>
                  <a:srgbClr val="000000"/>
                </a:solidFill>
                <a:latin typeface="Open Sans" panose="020B0606030504020204" pitchFamily="34" charset="0"/>
              </a:rPr>
              <a:t>pre-work is due 10 business days prior to the first day of the scheduled (virtual) visit, </a:t>
            </a:r>
            <a:r>
              <a:rPr lang="en-US" b="0" i="0" u="none" strike="noStrike" baseline="0">
                <a:solidFill>
                  <a:srgbClr val="000000"/>
                </a:solidFill>
                <a:latin typeface="Open Sans" panose="020B0606030504020204" pitchFamily="34" charset="0"/>
              </a:rPr>
              <a:t>are provided in the ePlan Monitoring Instrument. Please navigate from the </a:t>
            </a:r>
            <a:r>
              <a:rPr lang="en-US" b="0" i="1" u="sng" strike="noStrike" baseline="0">
                <a:solidFill>
                  <a:srgbClr val="000000"/>
                </a:solidFill>
                <a:latin typeface="Open Sans" panose="020B0606030504020204" pitchFamily="34" charset="0"/>
              </a:rPr>
              <a:t>Sections</a:t>
            </a:r>
            <a:r>
              <a:rPr lang="en-US" b="0" i="1" u="none" strike="noStrike" baseline="0">
                <a:solidFill>
                  <a:srgbClr val="000000"/>
                </a:solidFill>
                <a:latin typeface="Open Sans" panose="020B0606030504020204" pitchFamily="34" charset="0"/>
              </a:rPr>
              <a:t> </a:t>
            </a:r>
            <a:r>
              <a:rPr lang="en-US" b="0" i="0" u="none" strike="noStrike" baseline="0">
                <a:solidFill>
                  <a:srgbClr val="000000"/>
                </a:solidFill>
                <a:latin typeface="Open Sans" panose="020B0606030504020204" pitchFamily="34" charset="0"/>
              </a:rPr>
              <a:t>page to </a:t>
            </a:r>
            <a:r>
              <a:rPr lang="en-US" b="0" i="1" u="sng" strike="noStrike" baseline="0">
                <a:solidFill>
                  <a:srgbClr val="000000"/>
                </a:solidFill>
                <a:latin typeface="Open Sans" panose="020B0606030504020204" pitchFamily="34" charset="0"/>
              </a:rPr>
              <a:t>Instructions and Reference Notes</a:t>
            </a:r>
            <a:r>
              <a:rPr lang="en-US" b="0" i="1" strike="noStrike" baseline="0">
                <a:solidFill>
                  <a:srgbClr val="000000"/>
                </a:solidFill>
                <a:latin typeface="Open Sans" panose="020B0606030504020204" pitchFamily="34" charset="0"/>
              </a:rPr>
              <a:t> </a:t>
            </a:r>
            <a:r>
              <a:rPr lang="en-US" b="0" i="0" u="none" strike="noStrike" baseline="0">
                <a:solidFill>
                  <a:srgbClr val="000000"/>
                </a:solidFill>
                <a:latin typeface="Open Sans" panose="020B0606030504020204" pitchFamily="34" charset="0"/>
              </a:rPr>
              <a:t>for complete details. </a:t>
            </a:r>
          </a:p>
        </p:txBody>
      </p:sp>
    </p:spTree>
    <p:extLst>
      <p:ext uri="{BB962C8B-B14F-4D97-AF65-F5344CB8AC3E}">
        <p14:creationId xmlns:p14="http://schemas.microsoft.com/office/powerpoint/2010/main" val="2220294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385DB-E5AC-213D-6214-247FC3D3F7FA}"/>
              </a:ext>
            </a:extLst>
          </p:cNvPr>
          <p:cNvSpPr>
            <a:spLocks noGrp="1"/>
          </p:cNvSpPr>
          <p:nvPr>
            <p:ph type="title"/>
          </p:nvPr>
        </p:nvSpPr>
        <p:spPr/>
        <p:txBody>
          <a:bodyPr/>
          <a:lstStyle/>
          <a:p>
            <a:r>
              <a:rPr lang="en-US"/>
              <a:t>Introduction and Cross-Cutting Review</a:t>
            </a:r>
          </a:p>
        </p:txBody>
      </p:sp>
      <p:sp>
        <p:nvSpPr>
          <p:cNvPr id="3" name="Text Placeholder 2">
            <a:extLst>
              <a:ext uri="{FF2B5EF4-FFF2-40B4-BE49-F238E27FC236}">
                <a16:creationId xmlns:a16="http://schemas.microsoft.com/office/drawing/2014/main" id="{7F8F30D7-1A96-E7BD-BEDE-CB7D827457BD}"/>
              </a:ext>
            </a:extLst>
          </p:cNvPr>
          <p:cNvSpPr>
            <a:spLocks noGrp="1"/>
          </p:cNvSpPr>
          <p:nvPr>
            <p:ph type="body" sz="quarter" idx="10"/>
          </p:nvPr>
        </p:nvSpPr>
        <p:spPr/>
        <p:txBody>
          <a:bodyPr vert="horz" lIns="91440" tIns="45720" rIns="91440" bIns="45720" rtlCol="0" anchor="t">
            <a:normAutofit/>
          </a:bodyPr>
          <a:lstStyle/>
          <a:p>
            <a:r>
              <a:rPr lang="en-US" sz="3600">
                <a:latin typeface="Open Sans"/>
                <a:ea typeface="Open Sans"/>
                <a:cs typeface="Open Sans"/>
              </a:rPr>
              <a:t>Level 3 In-Person</a:t>
            </a:r>
          </a:p>
          <a:p>
            <a:r>
              <a:rPr lang="en-US" sz="3600">
                <a:latin typeface="Open Sans"/>
                <a:ea typeface="Open Sans"/>
                <a:cs typeface="Open Sans"/>
              </a:rPr>
              <a:t>Level 2 Virtual</a:t>
            </a:r>
            <a:endParaRPr lang="en-US"/>
          </a:p>
        </p:txBody>
      </p:sp>
    </p:spTree>
    <p:extLst>
      <p:ext uri="{BB962C8B-B14F-4D97-AF65-F5344CB8AC3E}">
        <p14:creationId xmlns:p14="http://schemas.microsoft.com/office/powerpoint/2010/main" val="896746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3A2C4-91E0-4521-B2D7-9903874DB424}"/>
              </a:ext>
            </a:extLst>
          </p:cNvPr>
          <p:cNvSpPr>
            <a:spLocks noGrp="1"/>
          </p:cNvSpPr>
          <p:nvPr>
            <p:ph type="title"/>
          </p:nvPr>
        </p:nvSpPr>
        <p:spPr/>
        <p:txBody>
          <a:bodyPr/>
          <a:lstStyle/>
          <a:p>
            <a:r>
              <a:rPr lang="en-US"/>
              <a:t>Pre-Visit Teams Meeting</a:t>
            </a:r>
          </a:p>
        </p:txBody>
      </p:sp>
      <p:sp>
        <p:nvSpPr>
          <p:cNvPr id="5" name="Text Placeholder 4">
            <a:extLst>
              <a:ext uri="{FF2B5EF4-FFF2-40B4-BE49-F238E27FC236}">
                <a16:creationId xmlns:a16="http://schemas.microsoft.com/office/drawing/2014/main" id="{F50F567A-E272-497D-9E5E-4671A1709E71}"/>
              </a:ext>
            </a:extLst>
          </p:cNvPr>
          <p:cNvSpPr>
            <a:spLocks noGrp="1"/>
          </p:cNvSpPr>
          <p:nvPr>
            <p:ph type="body" sz="quarter" idx="10"/>
          </p:nvPr>
        </p:nvSpPr>
        <p:spPr/>
        <p:txBody>
          <a:bodyPr vert="horz" lIns="91440" tIns="45720" rIns="91440" bIns="45720" rtlCol="0" anchor="t">
            <a:normAutofit/>
          </a:bodyPr>
          <a:lstStyle/>
          <a:p>
            <a:pPr marL="0" indent="0">
              <a:buNone/>
            </a:pPr>
            <a:r>
              <a:rPr lang="en-US" sz="2800">
                <a:latin typeface="Open Sans"/>
                <a:ea typeface="Open Sans"/>
                <a:cs typeface="Open Sans"/>
              </a:rPr>
              <a:t>Introductions will occur via Teams at the LEA-level.</a:t>
            </a:r>
          </a:p>
          <a:p>
            <a:pPr marL="556895" lvl="1" indent="-213995"/>
            <a:r>
              <a:rPr lang="en-US" sz="2400">
                <a:solidFill>
                  <a:schemeClr val="bg2">
                    <a:lumMod val="10000"/>
                  </a:schemeClr>
                </a:solidFill>
                <a:latin typeface="Open Sans"/>
                <a:ea typeface="Open Sans"/>
                <a:cs typeface="Open Sans"/>
              </a:rPr>
              <a:t>Team introductions of monitoring team visiting</a:t>
            </a:r>
          </a:p>
          <a:p>
            <a:pPr marL="556895" lvl="1" indent="-213995"/>
            <a:r>
              <a:rPr lang="en-US" sz="2400">
                <a:solidFill>
                  <a:schemeClr val="bg2">
                    <a:lumMod val="10000"/>
                  </a:schemeClr>
                </a:solidFill>
                <a:latin typeface="Open Sans"/>
                <a:ea typeface="Open Sans"/>
                <a:cs typeface="Open Sans"/>
              </a:rPr>
              <a:t>LEA introductions</a:t>
            </a:r>
          </a:p>
          <a:p>
            <a:pPr marL="556895" lvl="1" indent="-213995"/>
            <a:r>
              <a:rPr lang="en-US" sz="2400">
                <a:solidFill>
                  <a:schemeClr val="bg2">
                    <a:lumMod val="10000"/>
                  </a:schemeClr>
                </a:solidFill>
                <a:latin typeface="Open Sans"/>
                <a:ea typeface="Open Sans"/>
                <a:cs typeface="Open Sans"/>
              </a:rPr>
              <a:t>Review agenda and school-visit plans</a:t>
            </a:r>
          </a:p>
          <a:p>
            <a:pPr marL="556895" lvl="1" indent="-213995"/>
            <a:r>
              <a:rPr lang="en-US" sz="2400">
                <a:solidFill>
                  <a:schemeClr val="bg2">
                    <a:lumMod val="10000"/>
                  </a:schemeClr>
                </a:solidFill>
                <a:latin typeface="Open Sans"/>
                <a:ea typeface="Open Sans"/>
                <a:cs typeface="Open Sans"/>
              </a:rPr>
              <a:t>Review any missing/needed documentation</a:t>
            </a:r>
          </a:p>
          <a:p>
            <a:pPr marL="556895" lvl="1" indent="-213995"/>
            <a:r>
              <a:rPr lang="en-US" sz="2400">
                <a:solidFill>
                  <a:schemeClr val="bg2">
                    <a:lumMod val="10000"/>
                  </a:schemeClr>
                </a:solidFill>
                <a:latin typeface="Open Sans"/>
                <a:ea typeface="Open Sans"/>
                <a:cs typeface="Open Sans"/>
              </a:rPr>
              <a:t>Discuss cross-cutting items</a:t>
            </a:r>
          </a:p>
          <a:p>
            <a:pPr marL="256540" indent="-256540"/>
            <a:endParaRPr lang="en-US"/>
          </a:p>
        </p:txBody>
      </p:sp>
    </p:spTree>
    <p:extLst>
      <p:ext uri="{BB962C8B-B14F-4D97-AF65-F5344CB8AC3E}">
        <p14:creationId xmlns:p14="http://schemas.microsoft.com/office/powerpoint/2010/main" val="36030899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385DB-E5AC-213D-6214-247FC3D3F7FA}"/>
              </a:ext>
            </a:extLst>
          </p:cNvPr>
          <p:cNvSpPr>
            <a:spLocks noGrp="1"/>
          </p:cNvSpPr>
          <p:nvPr>
            <p:ph type="title"/>
          </p:nvPr>
        </p:nvSpPr>
        <p:spPr/>
        <p:txBody>
          <a:bodyPr/>
          <a:lstStyle/>
          <a:p>
            <a:r>
              <a:rPr lang="en-US"/>
              <a:t>Visit and Follow Up</a:t>
            </a:r>
          </a:p>
        </p:txBody>
      </p:sp>
      <p:sp>
        <p:nvSpPr>
          <p:cNvPr id="3" name="Text Placeholder 2">
            <a:extLst>
              <a:ext uri="{FF2B5EF4-FFF2-40B4-BE49-F238E27FC236}">
                <a16:creationId xmlns:a16="http://schemas.microsoft.com/office/drawing/2014/main" id="{7F8F30D7-1A96-E7BD-BEDE-CB7D827457BD}"/>
              </a:ext>
            </a:extLst>
          </p:cNvPr>
          <p:cNvSpPr>
            <a:spLocks noGrp="1"/>
          </p:cNvSpPr>
          <p:nvPr>
            <p:ph type="body" sz="quarter" idx="10"/>
          </p:nvPr>
        </p:nvSpPr>
        <p:spPr/>
        <p:txBody>
          <a:bodyPr vert="horz" lIns="91440" tIns="45720" rIns="91440" bIns="45720" rtlCol="0" anchor="t">
            <a:normAutofit/>
          </a:bodyPr>
          <a:lstStyle/>
          <a:p>
            <a:r>
              <a:rPr lang="en-US" sz="3550">
                <a:latin typeface="Open Sans"/>
                <a:ea typeface="Open Sans"/>
                <a:cs typeface="Open Sans"/>
              </a:rPr>
              <a:t>Level 3 In-Person</a:t>
            </a:r>
            <a:endParaRPr lang="en-US"/>
          </a:p>
          <a:p>
            <a:r>
              <a:rPr lang="en-US" sz="3550">
                <a:latin typeface="Open Sans"/>
                <a:ea typeface="Open Sans"/>
                <a:cs typeface="Open Sans"/>
              </a:rPr>
              <a:t>Level 2 Virtual</a:t>
            </a:r>
          </a:p>
        </p:txBody>
      </p:sp>
    </p:spTree>
    <p:extLst>
      <p:ext uri="{BB962C8B-B14F-4D97-AF65-F5344CB8AC3E}">
        <p14:creationId xmlns:p14="http://schemas.microsoft.com/office/powerpoint/2010/main" val="3452371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2BABDF-7D62-41DA-B818-C4FF1082F4A1}"/>
              </a:ext>
            </a:extLst>
          </p:cNvPr>
          <p:cNvSpPr>
            <a:spLocks noGrp="1"/>
          </p:cNvSpPr>
          <p:nvPr>
            <p:ph type="title"/>
          </p:nvPr>
        </p:nvSpPr>
        <p:spPr/>
        <p:txBody>
          <a:bodyPr/>
          <a:lstStyle/>
          <a:p>
            <a:r>
              <a:rPr lang="en-US"/>
              <a:t>The Department's Monitoring Commitments</a:t>
            </a:r>
          </a:p>
        </p:txBody>
      </p:sp>
      <p:sp>
        <p:nvSpPr>
          <p:cNvPr id="6" name="Content Placeholder 5">
            <a:extLst>
              <a:ext uri="{FF2B5EF4-FFF2-40B4-BE49-F238E27FC236}">
                <a16:creationId xmlns:a16="http://schemas.microsoft.com/office/drawing/2014/main" id="{1486DC67-499C-4B92-85AC-9E626C252697}"/>
              </a:ext>
            </a:extLst>
          </p:cNvPr>
          <p:cNvSpPr>
            <a:spLocks noGrp="1"/>
          </p:cNvSpPr>
          <p:nvPr>
            <p:ph sz="quarter" idx="12"/>
          </p:nvPr>
        </p:nvSpPr>
        <p:spPr/>
        <p:txBody>
          <a:bodyPr>
            <a:normAutofit fontScale="92500" lnSpcReduction="10000"/>
          </a:bodyPr>
          <a:lstStyle/>
          <a:p>
            <a:r>
              <a:rPr lang="en-US"/>
              <a:t>Engage in meaningful and open dialogue,</a:t>
            </a:r>
          </a:p>
          <a:p>
            <a:r>
              <a:rPr lang="en-US"/>
              <a:t>Reduce the number of findings of non-compliance through training and technical assistance prior to monitoring,</a:t>
            </a:r>
          </a:p>
          <a:p>
            <a:r>
              <a:rPr lang="en-US"/>
              <a:t>Provide an accurate, comprehensive review of the state of compliance for Every Student Succeeds Act (ESSA) and Individuals with Disabilities Education Act (IDEA) programs,</a:t>
            </a:r>
          </a:p>
          <a:p>
            <a:r>
              <a:rPr lang="en-US"/>
              <a:t>Highlight areas that exceed requirements,</a:t>
            </a:r>
          </a:p>
          <a:p>
            <a:r>
              <a:rPr lang="en-US"/>
              <a:t>Provide individualized follow-up assistance based on results, and</a:t>
            </a:r>
          </a:p>
          <a:p>
            <a:r>
              <a:rPr lang="en-US"/>
              <a:t>Empower local education agencies (LEAs) and schools to build on compliance to implement and execute effective programs.</a:t>
            </a:r>
          </a:p>
          <a:p>
            <a:endParaRPr lang="en-US"/>
          </a:p>
          <a:p>
            <a:endParaRPr lang="en-US"/>
          </a:p>
        </p:txBody>
      </p:sp>
    </p:spTree>
    <p:extLst>
      <p:ext uri="{BB962C8B-B14F-4D97-AF65-F5344CB8AC3E}">
        <p14:creationId xmlns:p14="http://schemas.microsoft.com/office/powerpoint/2010/main" val="24119398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3A2C4-91E0-4521-B2D7-9903874DB424}"/>
              </a:ext>
            </a:extLst>
          </p:cNvPr>
          <p:cNvSpPr>
            <a:spLocks noGrp="1"/>
          </p:cNvSpPr>
          <p:nvPr>
            <p:ph type="title"/>
          </p:nvPr>
        </p:nvSpPr>
        <p:spPr/>
        <p:txBody>
          <a:bodyPr/>
          <a:lstStyle/>
          <a:p>
            <a:r>
              <a:rPr lang="en-US"/>
              <a:t>During the Visit (In-Person or Virtual)</a:t>
            </a:r>
          </a:p>
        </p:txBody>
      </p:sp>
      <p:sp>
        <p:nvSpPr>
          <p:cNvPr id="5" name="Text Placeholder 4">
            <a:extLst>
              <a:ext uri="{FF2B5EF4-FFF2-40B4-BE49-F238E27FC236}">
                <a16:creationId xmlns:a16="http://schemas.microsoft.com/office/drawing/2014/main" id="{F50F567A-E272-497D-9E5E-4671A1709E71}"/>
              </a:ext>
            </a:extLst>
          </p:cNvPr>
          <p:cNvSpPr>
            <a:spLocks noGrp="1"/>
          </p:cNvSpPr>
          <p:nvPr>
            <p:ph type="body" sz="quarter" idx="10"/>
          </p:nvPr>
        </p:nvSpPr>
        <p:spPr/>
        <p:txBody>
          <a:bodyPr>
            <a:normAutofit/>
          </a:bodyPr>
          <a:lstStyle/>
          <a:p>
            <a:r>
              <a:rPr lang="en-US" sz="2800" dirty="0"/>
              <a:t>FPO team members:</a:t>
            </a:r>
          </a:p>
          <a:p>
            <a:pPr lvl="1"/>
            <a:r>
              <a:rPr lang="en-US" sz="2400" dirty="0"/>
              <a:t>visit selected schools,</a:t>
            </a:r>
          </a:p>
          <a:p>
            <a:pPr lvl="2"/>
            <a:r>
              <a:rPr lang="en-US" sz="2000" dirty="0"/>
              <a:t>Interview leadership team, and, where needed, specialized staff (ESL teacher; lead special education teacher).</a:t>
            </a:r>
          </a:p>
          <a:p>
            <a:pPr lvl="2"/>
            <a:r>
              <a:rPr lang="en-US" sz="2000" dirty="0"/>
              <a:t>Review delivery of services and implementation of IEPs.</a:t>
            </a:r>
          </a:p>
          <a:p>
            <a:pPr lvl="2"/>
            <a:r>
              <a:rPr lang="en-US" sz="2000" dirty="0"/>
              <a:t>Review documentation.</a:t>
            </a:r>
          </a:p>
          <a:p>
            <a:pPr lvl="1"/>
            <a:r>
              <a:rPr lang="en-US" sz="2400" dirty="0"/>
              <a:t>end by interviewing LEA-level program directors, and</a:t>
            </a:r>
          </a:p>
          <a:p>
            <a:pPr lvl="1"/>
            <a:r>
              <a:rPr lang="en-US" sz="2400" dirty="0"/>
              <a:t>meet with LEA-level leaders to debrief and ask any additional follow-up questions.</a:t>
            </a:r>
          </a:p>
          <a:p>
            <a:endParaRPr lang="en-US" dirty="0"/>
          </a:p>
        </p:txBody>
      </p:sp>
    </p:spTree>
    <p:extLst>
      <p:ext uri="{BB962C8B-B14F-4D97-AF65-F5344CB8AC3E}">
        <p14:creationId xmlns:p14="http://schemas.microsoft.com/office/powerpoint/2010/main" val="1693807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3A2C4-91E0-4521-B2D7-9903874DB424}"/>
              </a:ext>
            </a:extLst>
          </p:cNvPr>
          <p:cNvSpPr>
            <a:spLocks noGrp="1"/>
          </p:cNvSpPr>
          <p:nvPr>
            <p:ph type="title"/>
          </p:nvPr>
        </p:nvSpPr>
        <p:spPr/>
        <p:txBody>
          <a:bodyPr/>
          <a:lstStyle/>
          <a:p>
            <a:r>
              <a:rPr lang="en-US"/>
              <a:t>School-Level Reminders</a:t>
            </a:r>
          </a:p>
        </p:txBody>
      </p:sp>
      <p:sp>
        <p:nvSpPr>
          <p:cNvPr id="5" name="Text Placeholder 4">
            <a:extLst>
              <a:ext uri="{FF2B5EF4-FFF2-40B4-BE49-F238E27FC236}">
                <a16:creationId xmlns:a16="http://schemas.microsoft.com/office/drawing/2014/main" id="{F50F567A-E272-497D-9E5E-4671A1709E71}"/>
              </a:ext>
            </a:extLst>
          </p:cNvPr>
          <p:cNvSpPr>
            <a:spLocks noGrp="1"/>
          </p:cNvSpPr>
          <p:nvPr>
            <p:ph type="body" sz="quarter" idx="10"/>
          </p:nvPr>
        </p:nvSpPr>
        <p:spPr>
          <a:xfrm>
            <a:off x="2102455" y="1531917"/>
            <a:ext cx="9610244" cy="5016929"/>
          </a:xfrm>
        </p:spPr>
        <p:txBody>
          <a:bodyPr vert="horz" lIns="91440" tIns="45720" rIns="91440" bIns="45720" rtlCol="0" anchor="t">
            <a:normAutofit/>
          </a:bodyPr>
          <a:lstStyle/>
          <a:p>
            <a:pPr marL="256540" indent="-256540" fontAlgn="base"/>
            <a:r>
              <a:rPr lang="en-US">
                <a:solidFill>
                  <a:srgbClr val="3C3E40"/>
                </a:solidFill>
                <a:latin typeface="+mn-lt"/>
                <a:ea typeface="Open Sans"/>
                <a:cs typeface="Open Sans"/>
              </a:rPr>
              <a:t>For Level 3 school visits, the monitoring team must meet concurrently (in separate spaces) with:</a:t>
            </a:r>
          </a:p>
          <a:p>
            <a:pPr marL="556503" lvl="1" indent="-256540" fontAlgn="base"/>
            <a:r>
              <a:rPr lang="en-US">
                <a:solidFill>
                  <a:srgbClr val="3C3E40"/>
                </a:solidFill>
                <a:latin typeface="+mn-lt"/>
                <a:ea typeface="Open Sans"/>
                <a:cs typeface="Open Sans"/>
              </a:rPr>
              <a:t>Person(s) most knowledgeable about:</a:t>
            </a:r>
          </a:p>
          <a:p>
            <a:pPr marL="856465" lvl="2" indent="-256540" fontAlgn="base"/>
            <a:r>
              <a:rPr lang="en-US">
                <a:solidFill>
                  <a:srgbClr val="3C3E40"/>
                </a:solidFill>
                <a:latin typeface="+mn-lt"/>
                <a:ea typeface="Open Sans"/>
                <a:cs typeface="Open Sans"/>
              </a:rPr>
              <a:t>ESSA programs</a:t>
            </a:r>
          </a:p>
          <a:p>
            <a:pPr marL="856465" lvl="2" indent="-256540" fontAlgn="base"/>
            <a:r>
              <a:rPr lang="en-US">
                <a:solidFill>
                  <a:srgbClr val="3C3E40"/>
                </a:solidFill>
                <a:latin typeface="+mn-lt"/>
                <a:ea typeface="Open Sans"/>
                <a:cs typeface="Open Sans"/>
              </a:rPr>
              <a:t>IDEA programs</a:t>
            </a:r>
          </a:p>
          <a:p>
            <a:pPr marL="856465" lvl="2" indent="-256540" fontAlgn="base"/>
            <a:r>
              <a:rPr lang="en-US">
                <a:solidFill>
                  <a:srgbClr val="3C3E40"/>
                </a:solidFill>
                <a:latin typeface="+mn-lt"/>
                <a:ea typeface="Open Sans"/>
                <a:cs typeface="Open Sans"/>
              </a:rPr>
              <a:t>CTE programs</a:t>
            </a:r>
          </a:p>
          <a:p>
            <a:pPr marL="856857" lvl="2" indent="-213995" fontAlgn="base"/>
            <a:r>
              <a:rPr lang="en-US">
                <a:solidFill>
                  <a:srgbClr val="3C3E40"/>
                </a:solidFill>
                <a:latin typeface="+mn-lt"/>
                <a:ea typeface="Open Sans"/>
                <a:cs typeface="Open Sans"/>
              </a:rPr>
              <a:t>inventory (separate visit)</a:t>
            </a:r>
          </a:p>
          <a:p>
            <a:pPr marL="556895" lvl="1" indent="-213995" fontAlgn="base"/>
            <a:r>
              <a:rPr lang="en-US" b="0" i="0">
                <a:solidFill>
                  <a:srgbClr val="3C3E40"/>
                </a:solidFill>
                <a:effectLst/>
                <a:latin typeface="+mn-lt"/>
                <a:ea typeface="Open Sans"/>
                <a:cs typeface="Open Sans"/>
              </a:rPr>
              <a:t>We do not need to speak with every teacher.</a:t>
            </a:r>
          </a:p>
          <a:p>
            <a:pPr marL="556895" lvl="1" indent="-213995" fontAlgn="base"/>
            <a:r>
              <a:rPr lang="en-US">
                <a:solidFill>
                  <a:srgbClr val="3C3E40"/>
                </a:solidFill>
                <a:latin typeface="+mn-lt"/>
                <a:ea typeface="Open Sans"/>
                <a:cs typeface="Open Sans"/>
              </a:rPr>
              <a:t>Lead team members do not have to be in every interview.</a:t>
            </a:r>
          </a:p>
          <a:p>
            <a:pPr marL="556895" lvl="1" indent="-213995" fontAlgn="base"/>
            <a:r>
              <a:rPr lang="en-US" b="0" i="0">
                <a:solidFill>
                  <a:srgbClr val="3C3E40"/>
                </a:solidFill>
                <a:effectLst/>
                <a:latin typeface="+mn-lt"/>
                <a:ea typeface="Open Sans"/>
                <a:cs typeface="Open Sans"/>
              </a:rPr>
              <a:t>LEA</a:t>
            </a:r>
            <a:r>
              <a:rPr lang="en-US">
                <a:solidFill>
                  <a:srgbClr val="3C3E40"/>
                </a:solidFill>
                <a:latin typeface="+mn-lt"/>
                <a:ea typeface="Open Sans"/>
                <a:cs typeface="Open Sans"/>
              </a:rPr>
              <a:t>-level members do not need to attend school visits.</a:t>
            </a:r>
            <a:endParaRPr lang="en-US" b="0" i="0">
              <a:solidFill>
                <a:srgbClr val="3C3E40"/>
              </a:solidFill>
              <a:effectLst/>
              <a:latin typeface="+mn-lt"/>
              <a:ea typeface="Open Sans"/>
              <a:cs typeface="Open Sans"/>
            </a:endParaRPr>
          </a:p>
        </p:txBody>
      </p:sp>
    </p:spTree>
    <p:extLst>
      <p:ext uri="{BB962C8B-B14F-4D97-AF65-F5344CB8AC3E}">
        <p14:creationId xmlns:p14="http://schemas.microsoft.com/office/powerpoint/2010/main" val="2991017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15343-45A6-442A-8EB9-A7E0BB9983C7}"/>
              </a:ext>
            </a:extLst>
          </p:cNvPr>
          <p:cNvSpPr>
            <a:spLocks noGrp="1"/>
          </p:cNvSpPr>
          <p:nvPr>
            <p:ph type="title"/>
          </p:nvPr>
        </p:nvSpPr>
        <p:spPr/>
        <p:txBody>
          <a:bodyPr/>
          <a:lstStyle/>
          <a:p>
            <a:r>
              <a:rPr lang="en-US" sz="3550">
                <a:latin typeface="Georgia"/>
                <a:ea typeface="Open Sans"/>
                <a:cs typeface="Open Sans"/>
              </a:rPr>
              <a:t>Post Visit and Follow-Up</a:t>
            </a:r>
          </a:p>
        </p:txBody>
      </p:sp>
      <p:sp>
        <p:nvSpPr>
          <p:cNvPr id="3" name="Content Placeholder 2">
            <a:extLst>
              <a:ext uri="{FF2B5EF4-FFF2-40B4-BE49-F238E27FC236}">
                <a16:creationId xmlns:a16="http://schemas.microsoft.com/office/drawing/2014/main" id="{A1D054AF-D802-4826-BDB3-82AD44D6892A}"/>
              </a:ext>
            </a:extLst>
          </p:cNvPr>
          <p:cNvSpPr>
            <a:spLocks noGrp="1"/>
          </p:cNvSpPr>
          <p:nvPr>
            <p:ph sz="quarter" idx="12"/>
          </p:nvPr>
        </p:nvSpPr>
        <p:spPr/>
        <p:txBody>
          <a:bodyPr/>
          <a:lstStyle/>
          <a:p>
            <a:r>
              <a:rPr lang="en-US" sz="2800"/>
              <a:t>The monitoring team:</a:t>
            </a:r>
          </a:p>
          <a:p>
            <a:pPr lvl="1"/>
            <a:r>
              <a:rPr lang="en-US" sz="2400"/>
              <a:t>finalizes the monitoring results,</a:t>
            </a:r>
          </a:p>
          <a:p>
            <a:pPr lvl="1"/>
            <a:r>
              <a:rPr lang="en-US" sz="2400"/>
              <a:t>formally exits with LEA-level leaders during a Microsoft Teams (virtual) meeting (date shared in the notification email),</a:t>
            </a:r>
          </a:p>
          <a:p>
            <a:pPr lvl="1"/>
            <a:r>
              <a:rPr lang="en-US" sz="2400"/>
              <a:t>shares the results via </a:t>
            </a:r>
            <a:r>
              <a:rPr lang="en-US" sz="2400" err="1"/>
              <a:t>ePlan</a:t>
            </a:r>
            <a:r>
              <a:rPr lang="en-US" sz="2400"/>
              <a:t>, and</a:t>
            </a:r>
          </a:p>
          <a:p>
            <a:pPr lvl="1"/>
            <a:r>
              <a:rPr lang="en-US" sz="2400"/>
              <a:t>changes the status to closed when all obligations are met.</a:t>
            </a:r>
          </a:p>
          <a:p>
            <a:endParaRPr lang="en-US"/>
          </a:p>
        </p:txBody>
      </p:sp>
    </p:spTree>
    <p:extLst>
      <p:ext uri="{BB962C8B-B14F-4D97-AF65-F5344CB8AC3E}">
        <p14:creationId xmlns:p14="http://schemas.microsoft.com/office/powerpoint/2010/main" val="5184218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981E-F2DA-4048-BFBC-5ADDC2163AF5}"/>
              </a:ext>
            </a:extLst>
          </p:cNvPr>
          <p:cNvSpPr>
            <a:spLocks noGrp="1"/>
          </p:cNvSpPr>
          <p:nvPr>
            <p:ph type="title"/>
          </p:nvPr>
        </p:nvSpPr>
        <p:spPr/>
        <p:txBody>
          <a:bodyPr/>
          <a:lstStyle/>
          <a:p>
            <a:r>
              <a:rPr lang="en-US" sz="3550">
                <a:latin typeface="Georgia"/>
                <a:ea typeface="Open Sans"/>
                <a:cs typeface="Open Sans"/>
              </a:rPr>
              <a:t>Post Visit and Follow-Up</a:t>
            </a:r>
          </a:p>
        </p:txBody>
      </p:sp>
      <p:sp>
        <p:nvSpPr>
          <p:cNvPr id="3" name="Content Placeholder 2">
            <a:extLst>
              <a:ext uri="{FF2B5EF4-FFF2-40B4-BE49-F238E27FC236}">
                <a16:creationId xmlns:a16="http://schemas.microsoft.com/office/drawing/2014/main" id="{CA8D722A-0248-482D-A73E-E5CA18115E9F}"/>
              </a:ext>
            </a:extLst>
          </p:cNvPr>
          <p:cNvSpPr>
            <a:spLocks noGrp="1"/>
          </p:cNvSpPr>
          <p:nvPr>
            <p:ph sz="quarter" idx="12"/>
          </p:nvPr>
        </p:nvSpPr>
        <p:spPr/>
        <p:txBody>
          <a:bodyPr>
            <a:normAutofit fontScale="92500" lnSpcReduction="20000"/>
          </a:bodyPr>
          <a:lstStyle/>
          <a:p>
            <a:r>
              <a:rPr lang="en-US" sz="2800" dirty="0"/>
              <a:t>The LEA-level leadership team:</a:t>
            </a:r>
          </a:p>
          <a:p>
            <a:pPr lvl="1"/>
            <a:r>
              <a:rPr lang="en-US" sz="2400" dirty="0"/>
              <a:t>asks questions about monitoring results, action steps, and deadlines;</a:t>
            </a:r>
          </a:p>
          <a:p>
            <a:pPr lvl="1"/>
            <a:r>
              <a:rPr lang="en-US" sz="2400" dirty="0"/>
              <a:t>acknowledges that the results were reviewed with them via ePlan;</a:t>
            </a:r>
          </a:p>
          <a:p>
            <a:pPr lvl="1"/>
            <a:r>
              <a:rPr lang="en-US" sz="2400" dirty="0"/>
              <a:t>begins responding to results requiring action via ePlan; and</a:t>
            </a:r>
          </a:p>
          <a:p>
            <a:pPr lvl="1"/>
            <a:r>
              <a:rPr lang="en-US" sz="2400" dirty="0"/>
              <a:t>proactively reaches out to the monitoring team with questions while working on results.</a:t>
            </a:r>
            <a:br>
              <a:rPr lang="en-US" sz="2400" dirty="0"/>
            </a:br>
            <a:endParaRPr lang="en-US" sz="2400" dirty="0"/>
          </a:p>
          <a:p>
            <a:r>
              <a:rPr lang="en-US" sz="2800" dirty="0"/>
              <a:t>The assigned FPO divisional coordinators and regional fiscal consultants follow up on findings of non-compliance and provide support.</a:t>
            </a:r>
          </a:p>
          <a:p>
            <a:endParaRPr lang="en-US" dirty="0"/>
          </a:p>
        </p:txBody>
      </p:sp>
    </p:spTree>
    <p:extLst>
      <p:ext uri="{BB962C8B-B14F-4D97-AF65-F5344CB8AC3E}">
        <p14:creationId xmlns:p14="http://schemas.microsoft.com/office/powerpoint/2010/main" val="1028454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sz="4350">
                <a:latin typeface="Georgia"/>
                <a:ea typeface="Open Sans"/>
                <a:cs typeface="Open Sans"/>
              </a:rPr>
              <a:t>IEP Monitoring</a:t>
            </a:r>
            <a:endParaRPr lang="en-US"/>
          </a:p>
        </p:txBody>
      </p:sp>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vert="horz" lIns="91440" tIns="45720" rIns="91440" bIns="45720" rtlCol="0" anchor="t">
            <a:normAutofit/>
          </a:bodyPr>
          <a:lstStyle/>
          <a:p>
            <a:endParaRPr lang="en-US"/>
          </a:p>
        </p:txBody>
      </p:sp>
    </p:spTree>
    <p:extLst>
      <p:ext uri="{BB962C8B-B14F-4D97-AF65-F5344CB8AC3E}">
        <p14:creationId xmlns:p14="http://schemas.microsoft.com/office/powerpoint/2010/main" val="9983070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sz="3550">
                <a:latin typeface="Georgia"/>
                <a:ea typeface="Open Sans"/>
                <a:cs typeface="Open Sans"/>
              </a:rPr>
              <a:t>IEP Monitoring: Wave Assignments</a:t>
            </a:r>
            <a:endParaRPr lang="en-US"/>
          </a:p>
        </p:txBody>
      </p:sp>
      <p:sp>
        <p:nvSpPr>
          <p:cNvPr id="4" name="Text Placeholder 3">
            <a:extLst>
              <a:ext uri="{FF2B5EF4-FFF2-40B4-BE49-F238E27FC236}">
                <a16:creationId xmlns:a16="http://schemas.microsoft.com/office/drawing/2014/main" id="{A53CA897-7B63-DD2E-DB53-0B5F07902E20}"/>
              </a:ext>
            </a:extLst>
          </p:cNvPr>
          <p:cNvSpPr>
            <a:spLocks noGrp="1"/>
          </p:cNvSpPr>
          <p:nvPr>
            <p:ph type="body" sz="quarter" idx="10"/>
          </p:nvPr>
        </p:nvSpPr>
        <p:spPr/>
        <p:txBody>
          <a:bodyPr vert="horz" lIns="91440" tIns="45720" rIns="91440" bIns="45720" rtlCol="0" anchor="t">
            <a:normAutofit/>
          </a:bodyPr>
          <a:lstStyle/>
          <a:p>
            <a:pPr marL="256540" indent="-256540"/>
            <a:endParaRPr lang="en-US" sz="2600"/>
          </a:p>
          <a:p>
            <a:pPr marL="256540" indent="-256540"/>
            <a:endParaRPr lang="en-US"/>
          </a:p>
        </p:txBody>
      </p:sp>
      <p:sp>
        <p:nvSpPr>
          <p:cNvPr id="3" name="TextBox 2">
            <a:extLst>
              <a:ext uri="{FF2B5EF4-FFF2-40B4-BE49-F238E27FC236}">
                <a16:creationId xmlns:a16="http://schemas.microsoft.com/office/drawing/2014/main" id="{51A20A2B-5190-8C9A-5DB0-5077BB7493D6}"/>
              </a:ext>
            </a:extLst>
          </p:cNvPr>
          <p:cNvSpPr txBox="1"/>
          <p:nvPr/>
        </p:nvSpPr>
        <p:spPr>
          <a:xfrm>
            <a:off x="838898" y="1436914"/>
            <a:ext cx="9286177" cy="4062651"/>
          </a:xfrm>
          <a:prstGeom prst="rect">
            <a:avLst/>
          </a:prstGeom>
          <a:noFill/>
        </p:spPr>
        <p:txBody>
          <a:bodyPr wrap="square" lIns="91440" tIns="45720" rIns="91440" bIns="45720" rtlCol="0" anchor="t">
            <a:spAutoFit/>
          </a:bodyPr>
          <a:lstStyle/>
          <a:p>
            <a:pPr marL="342900" indent="-342900" fontAlgn="base">
              <a:buFont typeface="Wingdings" panose="05000000000000000000" pitchFamily="2" charset="2"/>
              <a:buChar char="§"/>
            </a:pPr>
            <a:r>
              <a:rPr lang="en-US" sz="2400" b="0" i="0" u="none" strike="noStrike">
                <a:solidFill>
                  <a:srgbClr val="3C3E40"/>
                </a:solidFill>
                <a:effectLst/>
                <a:latin typeface="Open Sans"/>
                <a:ea typeface="Open Sans"/>
                <a:cs typeface="Open Sans"/>
              </a:rPr>
              <a:t>LEAs are assigned to “waves” annually based on</a:t>
            </a:r>
            <a:r>
              <a:rPr lang="en-US" sz="2400">
                <a:solidFill>
                  <a:srgbClr val="3C3E40"/>
                </a:solidFill>
                <a:latin typeface="Open Sans"/>
                <a:ea typeface="Open Sans"/>
                <a:cs typeface="Open Sans"/>
              </a:rPr>
              <a:t> multiple   factors</a:t>
            </a:r>
            <a:r>
              <a:rPr lang="en-US" sz="2400" b="0" i="0" u="none" strike="noStrike">
                <a:solidFill>
                  <a:srgbClr val="3C3E40"/>
                </a:solidFill>
                <a:effectLst/>
                <a:latin typeface="Open Sans"/>
                <a:ea typeface="Open Sans"/>
                <a:cs typeface="Open Sans"/>
              </a:rPr>
              <a:t> which include but are not limited to:</a:t>
            </a:r>
          </a:p>
          <a:p>
            <a:pPr fontAlgn="base"/>
            <a:r>
              <a:rPr lang="en-US" sz="2400" b="0" i="0">
                <a:solidFill>
                  <a:srgbClr val="3C3E40"/>
                </a:solidFill>
                <a:effectLst/>
                <a:latin typeface="Open Sans"/>
                <a:ea typeface="Open Sans"/>
                <a:cs typeface="Open Sans"/>
              </a:rPr>
              <a:t>​</a:t>
            </a:r>
            <a:endParaRPr lang="en-US" b="0" i="0">
              <a:solidFill>
                <a:srgbClr val="3C3E40"/>
              </a:solidFill>
              <a:effectLst/>
              <a:latin typeface="Open Sans"/>
              <a:ea typeface="Open Sans"/>
              <a:cs typeface="Open Sans"/>
            </a:endParaRPr>
          </a:p>
          <a:p>
            <a:pPr marL="799465" lvl="1" indent="-342900" fontAlgn="base">
              <a:buFont typeface="Arial" panose="020B0604020202020204" pitchFamily="34" charset="0"/>
              <a:buChar char="•"/>
            </a:pPr>
            <a:r>
              <a:rPr lang="en-US" sz="2400" b="0" i="0" u="none" strike="noStrike">
                <a:solidFill>
                  <a:srgbClr val="3C3E40"/>
                </a:solidFill>
                <a:effectLst/>
                <a:latin typeface="Open Sans"/>
                <a:ea typeface="Open Sans"/>
                <a:cs typeface="Open Sans"/>
              </a:rPr>
              <a:t>Number of findings in previous year’s IEP Monitoring</a:t>
            </a:r>
          </a:p>
          <a:p>
            <a:pPr marL="799465" lvl="1" indent="-342900" fontAlgn="base">
              <a:buFont typeface="Arial" panose="020B0604020202020204" pitchFamily="34" charset="0"/>
              <a:buChar char="•"/>
            </a:pPr>
            <a:endParaRPr lang="en-US" sz="2400" b="0" i="0" u="none" strike="noStrike">
              <a:solidFill>
                <a:srgbClr val="3C3E40"/>
              </a:solidFill>
              <a:effectLst/>
              <a:latin typeface="Open Sans"/>
              <a:ea typeface="Open Sans"/>
              <a:cs typeface="Open Sans"/>
            </a:endParaRPr>
          </a:p>
          <a:p>
            <a:pPr marL="799465" lvl="1" indent="-342900" fontAlgn="base">
              <a:buFont typeface="Arial" panose="020B0604020202020204" pitchFamily="34" charset="0"/>
              <a:buChar char="•"/>
            </a:pPr>
            <a:r>
              <a:rPr lang="en-US" sz="2400" b="0" i="0" u="none" strike="noStrike">
                <a:solidFill>
                  <a:srgbClr val="3C3E40"/>
                </a:solidFill>
                <a:effectLst/>
                <a:latin typeface="Open Sans"/>
                <a:ea typeface="Open Sans"/>
                <a:cs typeface="Open Sans"/>
              </a:rPr>
              <a:t>Level of Results-Based Monitoring in the current year</a:t>
            </a:r>
          </a:p>
          <a:p>
            <a:pPr marL="799465" lvl="1" indent="-342900" fontAlgn="base">
              <a:buFont typeface="Arial" panose="020B0604020202020204" pitchFamily="34" charset="0"/>
              <a:buChar char="•"/>
            </a:pPr>
            <a:endParaRPr lang="en-US" sz="2400" b="0" i="0" u="none" strike="noStrike">
              <a:solidFill>
                <a:srgbClr val="3C3E40"/>
              </a:solidFill>
              <a:effectLst/>
              <a:latin typeface="Open Sans"/>
              <a:ea typeface="Open Sans"/>
              <a:cs typeface="Open Sans"/>
            </a:endParaRPr>
          </a:p>
          <a:p>
            <a:pPr marL="799465" lvl="1" indent="-342900" fontAlgn="base">
              <a:buFont typeface="Arial" panose="020B0604020202020204" pitchFamily="34" charset="0"/>
              <a:buChar char="•"/>
            </a:pPr>
            <a:r>
              <a:rPr lang="en-US" sz="2400" b="0" i="0" u="none" strike="noStrike">
                <a:solidFill>
                  <a:srgbClr val="3C3E40"/>
                </a:solidFill>
                <a:effectLst/>
                <a:latin typeface="Open Sans"/>
                <a:ea typeface="Open Sans"/>
                <a:cs typeface="Open Sans"/>
              </a:rPr>
              <a:t>Compliance percentage factoring in both state education agency (SEA) </a:t>
            </a:r>
            <a:r>
              <a:rPr lang="en-US" sz="2400">
                <a:solidFill>
                  <a:srgbClr val="3C3E40"/>
                </a:solidFill>
                <a:latin typeface="Open Sans"/>
                <a:ea typeface="Open Sans"/>
                <a:cs typeface="Open Sans"/>
              </a:rPr>
              <a:t>level findings</a:t>
            </a:r>
            <a:r>
              <a:rPr lang="en-US" sz="2400" b="0" i="0" u="none" strike="noStrike">
                <a:solidFill>
                  <a:srgbClr val="3C3E40"/>
                </a:solidFill>
                <a:effectLst/>
                <a:latin typeface="Open Sans"/>
                <a:ea typeface="Open Sans"/>
                <a:cs typeface="Open Sans"/>
              </a:rPr>
              <a:t> and LEA level (</a:t>
            </a:r>
            <a:r>
              <a:rPr lang="en-US" sz="2400">
                <a:solidFill>
                  <a:srgbClr val="3C3E40"/>
                </a:solidFill>
                <a:latin typeface="Open Sans"/>
                <a:ea typeface="Open Sans"/>
                <a:cs typeface="Open Sans"/>
              </a:rPr>
              <a:t>self-identification</a:t>
            </a:r>
            <a:r>
              <a:rPr lang="en-US" sz="2400" b="0" i="0" u="none" strike="noStrike">
                <a:solidFill>
                  <a:srgbClr val="3C3E40"/>
                </a:solidFill>
                <a:effectLst/>
                <a:latin typeface="Open Sans"/>
                <a:ea typeface="Open Sans"/>
                <a:cs typeface="Open Sans"/>
              </a:rPr>
              <a:t>) findings.</a:t>
            </a:r>
            <a:endParaRPr lang="en-US" sz="2400" b="0" i="0">
              <a:solidFill>
                <a:srgbClr val="3C3E40"/>
              </a:solidFill>
              <a:effectLst/>
              <a:latin typeface="Open Sans"/>
              <a:ea typeface="Open Sans"/>
              <a:cs typeface="Open Sans"/>
            </a:endParaRPr>
          </a:p>
          <a:p>
            <a:pPr marL="285750" indent="-285750">
              <a:buFont typeface="Arial"/>
              <a:buChar char="•"/>
            </a:pPr>
            <a:endParaRPr lang="en-US">
              <a:ea typeface="Open Sans"/>
              <a:cs typeface="Open Sans"/>
            </a:endParaRPr>
          </a:p>
        </p:txBody>
      </p:sp>
    </p:spTree>
    <p:extLst>
      <p:ext uri="{BB962C8B-B14F-4D97-AF65-F5344CB8AC3E}">
        <p14:creationId xmlns:p14="http://schemas.microsoft.com/office/powerpoint/2010/main" val="28654321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9B1D50-33A3-E51B-485E-AC60E0729AAE}"/>
              </a:ext>
            </a:extLst>
          </p:cNvPr>
          <p:cNvSpPr>
            <a:spLocks noGrp="1"/>
          </p:cNvSpPr>
          <p:nvPr>
            <p:ph type="body" sz="quarter" idx="10"/>
          </p:nvPr>
        </p:nvSpPr>
        <p:spPr/>
        <p:txBody>
          <a:bodyPr/>
          <a:lstStyle/>
          <a:p>
            <a:r>
              <a:rPr lang="en-US" sz="1600">
                <a:solidFill>
                  <a:schemeClr val="tx1"/>
                </a:solidFill>
                <a:latin typeface="Open Sans"/>
                <a:ea typeface="Open Sans"/>
                <a:cs typeface="Open Sans"/>
              </a:rPr>
              <a:t>Monitoring Cohort created and released to all LEAs in wave</a:t>
            </a:r>
            <a:endParaRPr lang="en-US" sz="1600">
              <a:solidFill>
                <a:schemeClr val="tx1"/>
              </a:solidFill>
            </a:endParaRPr>
          </a:p>
        </p:txBody>
      </p:sp>
      <p:sp>
        <p:nvSpPr>
          <p:cNvPr id="3" name="Title 2">
            <a:extLst>
              <a:ext uri="{FF2B5EF4-FFF2-40B4-BE49-F238E27FC236}">
                <a16:creationId xmlns:a16="http://schemas.microsoft.com/office/drawing/2014/main" id="{803CD6C7-4665-22DA-4270-CD2581F27F26}"/>
              </a:ext>
            </a:extLst>
          </p:cNvPr>
          <p:cNvSpPr>
            <a:spLocks noGrp="1"/>
          </p:cNvSpPr>
          <p:nvPr>
            <p:ph type="title"/>
          </p:nvPr>
        </p:nvSpPr>
        <p:spPr/>
        <p:txBody>
          <a:bodyPr/>
          <a:lstStyle/>
          <a:p>
            <a:r>
              <a:rPr lang="en-US" sz="3550">
                <a:latin typeface="Georgia"/>
              </a:rPr>
              <a:t>IEP Monitoring Timeline </a:t>
            </a:r>
            <a:endParaRPr lang="en-US"/>
          </a:p>
        </p:txBody>
      </p:sp>
      <p:sp>
        <p:nvSpPr>
          <p:cNvPr id="4" name="Text Placeholder 3">
            <a:extLst>
              <a:ext uri="{FF2B5EF4-FFF2-40B4-BE49-F238E27FC236}">
                <a16:creationId xmlns:a16="http://schemas.microsoft.com/office/drawing/2014/main" id="{92002FAA-38D4-6DA5-14A5-162CB9DD2C2A}"/>
              </a:ext>
            </a:extLst>
          </p:cNvPr>
          <p:cNvSpPr>
            <a:spLocks noGrp="1"/>
          </p:cNvSpPr>
          <p:nvPr>
            <p:ph type="body" sz="quarter" idx="11"/>
          </p:nvPr>
        </p:nvSpPr>
        <p:spPr>
          <a:xfrm>
            <a:off x="5010217" y="2128178"/>
            <a:ext cx="2277273" cy="1208314"/>
          </a:xfrm>
        </p:spPr>
        <p:txBody>
          <a:bodyPr/>
          <a:lstStyle/>
          <a:p>
            <a:r>
              <a:rPr lang="en-US" sz="1600" b="1">
                <a:solidFill>
                  <a:schemeClr val="tx1"/>
                </a:solidFill>
                <a:latin typeface="Open Sans"/>
                <a:ea typeface="Open Sans"/>
                <a:cs typeface="Open Sans"/>
              </a:rPr>
              <a:t>LEA Monitor </a:t>
            </a:r>
            <a:r>
              <a:rPr lang="en-US" sz="1600">
                <a:solidFill>
                  <a:schemeClr val="tx1"/>
                </a:solidFill>
                <a:latin typeface="Open Sans"/>
                <a:ea typeface="Open Sans"/>
                <a:cs typeface="Open Sans"/>
              </a:rPr>
              <a:t>selects documents, completes protocol review; </a:t>
            </a:r>
            <a:r>
              <a:rPr lang="en-US" sz="1600" b="1">
                <a:solidFill>
                  <a:schemeClr val="tx1"/>
                </a:solidFill>
                <a:latin typeface="Open Sans"/>
                <a:ea typeface="Open Sans"/>
                <a:cs typeface="Open Sans"/>
              </a:rPr>
              <a:t>LEA Administrator </a:t>
            </a:r>
            <a:r>
              <a:rPr lang="en-US" sz="1600">
                <a:solidFill>
                  <a:schemeClr val="tx1"/>
                </a:solidFill>
                <a:latin typeface="Open Sans"/>
                <a:ea typeface="Open Sans"/>
                <a:cs typeface="Open Sans"/>
              </a:rPr>
              <a:t>completes and submits to SEA Monitors</a:t>
            </a:r>
            <a:endParaRPr lang="en-US" sz="1600">
              <a:solidFill>
                <a:schemeClr val="tx1"/>
              </a:solidFill>
            </a:endParaRPr>
          </a:p>
        </p:txBody>
      </p:sp>
      <p:sp>
        <p:nvSpPr>
          <p:cNvPr id="5" name="Text Placeholder 4">
            <a:extLst>
              <a:ext uri="{FF2B5EF4-FFF2-40B4-BE49-F238E27FC236}">
                <a16:creationId xmlns:a16="http://schemas.microsoft.com/office/drawing/2014/main" id="{070E145E-C182-9801-9035-203146B549A4}"/>
              </a:ext>
            </a:extLst>
          </p:cNvPr>
          <p:cNvSpPr>
            <a:spLocks noGrp="1"/>
          </p:cNvSpPr>
          <p:nvPr>
            <p:ph type="body" sz="quarter" idx="12"/>
          </p:nvPr>
        </p:nvSpPr>
        <p:spPr/>
        <p:txBody>
          <a:bodyPr/>
          <a:lstStyle/>
          <a:p>
            <a:r>
              <a:rPr lang="en-US" sz="1600">
                <a:solidFill>
                  <a:schemeClr val="tx1"/>
                </a:solidFill>
                <a:latin typeface="Open Sans"/>
                <a:ea typeface="Open Sans"/>
                <a:cs typeface="Open Sans"/>
              </a:rPr>
              <a:t>Corrective Action Phase; LEA corrects and resubmits to SEA </a:t>
            </a:r>
            <a:endParaRPr lang="en-US" sz="1600">
              <a:solidFill>
                <a:schemeClr val="tx1"/>
              </a:solidFill>
            </a:endParaRPr>
          </a:p>
        </p:txBody>
      </p:sp>
      <p:sp>
        <p:nvSpPr>
          <p:cNvPr id="6" name="Text Placeholder 5">
            <a:extLst>
              <a:ext uri="{FF2B5EF4-FFF2-40B4-BE49-F238E27FC236}">
                <a16:creationId xmlns:a16="http://schemas.microsoft.com/office/drawing/2014/main" id="{EEF51320-CE17-1AC3-DA0C-9BFD43FBEF36}"/>
              </a:ext>
            </a:extLst>
          </p:cNvPr>
          <p:cNvSpPr>
            <a:spLocks noGrp="1"/>
          </p:cNvSpPr>
          <p:nvPr>
            <p:ph type="body" sz="quarter" idx="13"/>
          </p:nvPr>
        </p:nvSpPr>
        <p:spPr/>
        <p:txBody>
          <a:bodyPr/>
          <a:lstStyle/>
          <a:p>
            <a:r>
              <a:rPr lang="en-US" sz="1600" b="1">
                <a:solidFill>
                  <a:schemeClr val="tx1"/>
                </a:solidFill>
                <a:latin typeface="Open Sans"/>
                <a:ea typeface="Open Sans"/>
                <a:cs typeface="Open Sans"/>
              </a:rPr>
              <a:t>LEA Administrator </a:t>
            </a:r>
            <a:r>
              <a:rPr lang="en-US" sz="1600">
                <a:solidFill>
                  <a:schemeClr val="tx1"/>
                </a:solidFill>
                <a:latin typeface="Open Sans"/>
                <a:ea typeface="Open Sans"/>
                <a:cs typeface="Open Sans"/>
              </a:rPr>
              <a:t>assigns an </a:t>
            </a:r>
            <a:r>
              <a:rPr lang="en-US" sz="1600" b="1">
                <a:solidFill>
                  <a:schemeClr val="tx1"/>
                </a:solidFill>
                <a:latin typeface="Open Sans"/>
                <a:ea typeface="Open Sans"/>
                <a:cs typeface="Open Sans"/>
              </a:rPr>
              <a:t>LEA Monitor </a:t>
            </a:r>
            <a:r>
              <a:rPr lang="en-US" sz="1600">
                <a:solidFill>
                  <a:schemeClr val="tx1"/>
                </a:solidFill>
                <a:latin typeface="Open Sans"/>
                <a:ea typeface="Open Sans"/>
                <a:cs typeface="Open Sans"/>
              </a:rPr>
              <a:t>to each student and begins work</a:t>
            </a:r>
            <a:endParaRPr lang="en-US" sz="1600">
              <a:solidFill>
                <a:schemeClr val="tx1"/>
              </a:solidFill>
            </a:endParaRPr>
          </a:p>
        </p:txBody>
      </p:sp>
      <p:sp>
        <p:nvSpPr>
          <p:cNvPr id="7" name="Text Placeholder 6">
            <a:extLst>
              <a:ext uri="{FF2B5EF4-FFF2-40B4-BE49-F238E27FC236}">
                <a16:creationId xmlns:a16="http://schemas.microsoft.com/office/drawing/2014/main" id="{283F71B5-801D-D781-182A-8B8752F3BBF1}"/>
              </a:ext>
            </a:extLst>
          </p:cNvPr>
          <p:cNvSpPr>
            <a:spLocks noGrp="1"/>
          </p:cNvSpPr>
          <p:nvPr>
            <p:ph type="body" sz="quarter" idx="14"/>
          </p:nvPr>
        </p:nvSpPr>
        <p:spPr/>
        <p:txBody>
          <a:bodyPr/>
          <a:lstStyle/>
          <a:p>
            <a:r>
              <a:rPr lang="en-US" sz="1600" b="1">
                <a:solidFill>
                  <a:schemeClr val="tx1"/>
                </a:solidFill>
                <a:latin typeface="Open Sans"/>
                <a:ea typeface="Open Sans"/>
                <a:cs typeface="Open Sans"/>
              </a:rPr>
              <a:t>SEA Monitors </a:t>
            </a:r>
            <a:r>
              <a:rPr lang="en-US" sz="1600">
                <a:solidFill>
                  <a:schemeClr val="tx1"/>
                </a:solidFill>
                <a:latin typeface="Open Sans"/>
                <a:ea typeface="Open Sans"/>
                <a:cs typeface="Open Sans"/>
              </a:rPr>
              <a:t>and </a:t>
            </a:r>
            <a:r>
              <a:rPr lang="en-US" sz="1600" b="1">
                <a:solidFill>
                  <a:schemeClr val="tx1"/>
                </a:solidFill>
                <a:latin typeface="Open Sans"/>
                <a:ea typeface="Open Sans"/>
                <a:cs typeface="Open Sans"/>
              </a:rPr>
              <a:t>SEA Administrator </a:t>
            </a:r>
            <a:r>
              <a:rPr lang="en-US" sz="1600">
                <a:solidFill>
                  <a:schemeClr val="tx1"/>
                </a:solidFill>
                <a:latin typeface="Open Sans"/>
                <a:ea typeface="Open Sans"/>
                <a:cs typeface="Open Sans"/>
              </a:rPr>
              <a:t>review LEA submission; release IEP Monitoring Results Report to LEA</a:t>
            </a:r>
            <a:endParaRPr lang="en-US" sz="1600">
              <a:solidFill>
                <a:schemeClr val="tx1"/>
              </a:solidFill>
            </a:endParaRPr>
          </a:p>
        </p:txBody>
      </p:sp>
      <p:sp>
        <p:nvSpPr>
          <p:cNvPr id="8" name="TextBox 7">
            <a:extLst>
              <a:ext uri="{FF2B5EF4-FFF2-40B4-BE49-F238E27FC236}">
                <a16:creationId xmlns:a16="http://schemas.microsoft.com/office/drawing/2014/main" id="{B24C69CA-E785-478C-2450-C32B5EE7865E}"/>
              </a:ext>
            </a:extLst>
          </p:cNvPr>
          <p:cNvSpPr txBox="1"/>
          <p:nvPr/>
        </p:nvSpPr>
        <p:spPr>
          <a:xfrm>
            <a:off x="1941448" y="4439628"/>
            <a:ext cx="135068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Open Sans"/>
                <a:cs typeface="Open Sans"/>
              </a:rPr>
              <a:t>Dates Assigned by Wave</a:t>
            </a:r>
          </a:p>
        </p:txBody>
      </p:sp>
      <p:sp>
        <p:nvSpPr>
          <p:cNvPr id="9" name="TextBox 8">
            <a:extLst>
              <a:ext uri="{FF2B5EF4-FFF2-40B4-BE49-F238E27FC236}">
                <a16:creationId xmlns:a16="http://schemas.microsoft.com/office/drawing/2014/main" id="{3E649ED9-33D8-F7D1-75D7-6D0E9166448B}"/>
              </a:ext>
            </a:extLst>
          </p:cNvPr>
          <p:cNvSpPr txBox="1"/>
          <p:nvPr/>
        </p:nvSpPr>
        <p:spPr>
          <a:xfrm>
            <a:off x="3769160" y="2086818"/>
            <a:ext cx="12410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Open Sans"/>
                <a:cs typeface="Open Sans"/>
              </a:rPr>
              <a:t>10 Days Start</a:t>
            </a:r>
          </a:p>
        </p:txBody>
      </p:sp>
      <p:sp>
        <p:nvSpPr>
          <p:cNvPr id="10" name="TextBox 9">
            <a:extLst>
              <a:ext uri="{FF2B5EF4-FFF2-40B4-BE49-F238E27FC236}">
                <a16:creationId xmlns:a16="http://schemas.microsoft.com/office/drawing/2014/main" id="{43833A7B-C76E-7743-9FC6-2671C126AAFD}"/>
              </a:ext>
            </a:extLst>
          </p:cNvPr>
          <p:cNvSpPr txBox="1"/>
          <p:nvPr/>
        </p:nvSpPr>
        <p:spPr>
          <a:xfrm>
            <a:off x="5492399" y="4620483"/>
            <a:ext cx="13309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Open Sans"/>
                <a:cs typeface="Open Sans"/>
              </a:rPr>
              <a:t>10 Days</a:t>
            </a:r>
          </a:p>
          <a:p>
            <a:pPr algn="ctr"/>
            <a:r>
              <a:rPr lang="en-US" b="1">
                <a:solidFill>
                  <a:schemeClr val="bg1"/>
                </a:solidFill>
                <a:ea typeface="Open Sans"/>
                <a:cs typeface="Open Sans"/>
              </a:rPr>
              <a:t>End</a:t>
            </a:r>
          </a:p>
        </p:txBody>
      </p:sp>
      <p:sp>
        <p:nvSpPr>
          <p:cNvPr id="11" name="TextBox 10">
            <a:extLst>
              <a:ext uri="{FF2B5EF4-FFF2-40B4-BE49-F238E27FC236}">
                <a16:creationId xmlns:a16="http://schemas.microsoft.com/office/drawing/2014/main" id="{A9235CDB-57FF-8044-9871-3AA99EF6C89A}"/>
              </a:ext>
            </a:extLst>
          </p:cNvPr>
          <p:cNvSpPr txBox="1"/>
          <p:nvPr/>
        </p:nvSpPr>
        <p:spPr>
          <a:xfrm>
            <a:off x="7206904" y="1948318"/>
            <a:ext cx="147102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Open Sans"/>
                <a:cs typeface="Open Sans"/>
              </a:rPr>
              <a:t>~50 Days After LEA Submits</a:t>
            </a:r>
            <a:endParaRPr lang="en-US" b="1">
              <a:solidFill>
                <a:schemeClr val="bg1"/>
              </a:solidFill>
            </a:endParaRPr>
          </a:p>
        </p:txBody>
      </p:sp>
      <p:sp>
        <p:nvSpPr>
          <p:cNvPr id="12" name="TextBox 11">
            <a:extLst>
              <a:ext uri="{FF2B5EF4-FFF2-40B4-BE49-F238E27FC236}">
                <a16:creationId xmlns:a16="http://schemas.microsoft.com/office/drawing/2014/main" id="{A6CD0D6F-3F6E-A0DA-C2E6-39E36400BAEA}"/>
              </a:ext>
            </a:extLst>
          </p:cNvPr>
          <p:cNvSpPr txBox="1"/>
          <p:nvPr/>
        </p:nvSpPr>
        <p:spPr>
          <a:xfrm>
            <a:off x="9128666" y="4706831"/>
            <a:ext cx="11767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Open Sans"/>
                <a:cs typeface="Open Sans"/>
              </a:rPr>
              <a:t>20 Days </a:t>
            </a:r>
          </a:p>
        </p:txBody>
      </p:sp>
    </p:spTree>
    <p:extLst>
      <p:ext uri="{BB962C8B-B14F-4D97-AF65-F5344CB8AC3E}">
        <p14:creationId xmlns:p14="http://schemas.microsoft.com/office/powerpoint/2010/main" val="30036284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F1C3D-E0BA-7D7D-1273-9F90BFC8D554}"/>
              </a:ext>
            </a:extLst>
          </p:cNvPr>
          <p:cNvSpPr>
            <a:spLocks noGrp="1"/>
          </p:cNvSpPr>
          <p:nvPr>
            <p:ph type="title"/>
          </p:nvPr>
        </p:nvSpPr>
        <p:spPr/>
        <p:txBody>
          <a:bodyPr>
            <a:normAutofit/>
          </a:bodyPr>
          <a:lstStyle/>
          <a:p>
            <a:pPr algn="ctr"/>
            <a:r>
              <a:rPr lang="en-US" sz="3600" b="1" i="0">
                <a:solidFill>
                  <a:srgbClr val="0E2B5A"/>
                </a:solidFill>
                <a:effectLst/>
                <a:latin typeface="Georgia" panose="02040502050405020303" pitchFamily="18" charset="0"/>
              </a:rPr>
              <a:t>IEP Monitoring Process Roles</a:t>
            </a:r>
            <a:endParaRPr lang="en-US" sz="5400"/>
          </a:p>
        </p:txBody>
      </p:sp>
      <p:sp>
        <p:nvSpPr>
          <p:cNvPr id="4" name="TextBox 3">
            <a:extLst>
              <a:ext uri="{FF2B5EF4-FFF2-40B4-BE49-F238E27FC236}">
                <a16:creationId xmlns:a16="http://schemas.microsoft.com/office/drawing/2014/main" id="{4D441A16-6C06-E649-5D31-688BE098C686}"/>
              </a:ext>
            </a:extLst>
          </p:cNvPr>
          <p:cNvSpPr txBox="1"/>
          <p:nvPr/>
        </p:nvSpPr>
        <p:spPr>
          <a:xfrm>
            <a:off x="123780" y="2298264"/>
            <a:ext cx="2652759" cy="2585323"/>
          </a:xfrm>
          <a:prstGeom prst="rect">
            <a:avLst/>
          </a:prstGeom>
          <a:noFill/>
        </p:spPr>
        <p:txBody>
          <a:bodyPr wrap="square">
            <a:spAutoFit/>
          </a:bodyPr>
          <a:lstStyle/>
          <a:p>
            <a:pPr algn="ctr" rtl="0" fontAlgn="base"/>
            <a:r>
              <a:rPr lang="en-US" sz="2400" b="1" i="0" u="none" strike="noStrike">
                <a:solidFill>
                  <a:schemeClr val="bg1"/>
                </a:solidFill>
                <a:effectLst/>
                <a:latin typeface="Open Sans" panose="020B0606030504020204" pitchFamily="34" charset="0"/>
              </a:rPr>
              <a:t>LEA </a:t>
            </a:r>
            <a:r>
              <a:rPr lang="en-US" sz="2400" b="0" i="0">
                <a:solidFill>
                  <a:schemeClr val="bg1"/>
                </a:solidFill>
                <a:effectLst/>
                <a:latin typeface="Open Sans" panose="020B0606030504020204" pitchFamily="34" charset="0"/>
              </a:rPr>
              <a:t>​</a:t>
            </a:r>
            <a:endParaRPr lang="en-US" b="0" i="0">
              <a:solidFill>
                <a:schemeClr val="bg1"/>
              </a:solidFill>
              <a:effectLst/>
              <a:latin typeface="Open Sans" panose="020B0606030504020204" pitchFamily="34" charset="0"/>
            </a:endParaRPr>
          </a:p>
          <a:p>
            <a:pPr algn="ctr" rtl="0" fontAlgn="base"/>
            <a:r>
              <a:rPr lang="en-US" sz="2400" b="1" i="0" u="none" strike="noStrike">
                <a:solidFill>
                  <a:schemeClr val="bg1"/>
                </a:solidFill>
                <a:effectLst/>
                <a:latin typeface="Open Sans" panose="020B0606030504020204" pitchFamily="34" charset="0"/>
              </a:rPr>
              <a:t>Monitor</a:t>
            </a:r>
            <a:r>
              <a:rPr lang="en-US" sz="2400" b="0" i="0">
                <a:solidFill>
                  <a:schemeClr val="bg1"/>
                </a:solidFill>
                <a:effectLst/>
                <a:latin typeface="Open Sans" panose="020B0606030504020204" pitchFamily="34" charset="0"/>
              </a:rPr>
              <a:t>​</a:t>
            </a:r>
            <a:endParaRPr lang="en-US" b="0" i="0">
              <a:solidFill>
                <a:schemeClr val="bg1"/>
              </a:solidFill>
              <a:effectLst/>
              <a:latin typeface="Open Sans" panose="020B0606030504020204" pitchFamily="34" charset="0"/>
            </a:endParaRPr>
          </a:p>
          <a:p>
            <a:pPr algn="ctr" rtl="0" fontAlgn="base"/>
            <a:r>
              <a:rPr lang="en-US" sz="2400" b="0" i="0">
                <a:solidFill>
                  <a:schemeClr val="bg1"/>
                </a:solidFill>
                <a:effectLst/>
                <a:latin typeface="Open Sans" panose="020B0606030504020204" pitchFamily="34" charset="0"/>
              </a:rPr>
              <a:t>​</a:t>
            </a:r>
            <a:endParaRPr lang="en-US" b="0" i="0">
              <a:solidFill>
                <a:schemeClr val="bg1"/>
              </a:solidFill>
              <a:effectLst/>
              <a:latin typeface="Open Sans" panose="020B0606030504020204" pitchFamily="34" charset="0"/>
            </a:endParaRPr>
          </a:p>
          <a:p>
            <a:pPr marL="285750" indent="-285750" rtl="0" fontAlgn="base">
              <a:buFont typeface="Arial" panose="020B0604020202020204" pitchFamily="34" charset="0"/>
              <a:buChar char="•"/>
            </a:pPr>
            <a:r>
              <a:rPr lang="en-US" sz="1800" b="0" i="0" u="none" strike="noStrike">
                <a:solidFill>
                  <a:schemeClr val="bg1"/>
                </a:solidFill>
                <a:effectLst/>
                <a:latin typeface="Open Sans" panose="020B0606030504020204" pitchFamily="34" charset="0"/>
              </a:rPr>
              <a:t>SPED Teacher</a:t>
            </a:r>
            <a:r>
              <a:rPr lang="en-US" sz="1800" b="0" i="0">
                <a:solidFill>
                  <a:schemeClr val="bg1"/>
                </a:solidFill>
                <a:effectLst/>
                <a:latin typeface="Open Sans" panose="020B0606030504020204" pitchFamily="34" charset="0"/>
              </a:rPr>
              <a:t>​</a:t>
            </a:r>
            <a:endParaRPr lang="en-US" b="0" i="0">
              <a:solidFill>
                <a:schemeClr val="bg1"/>
              </a:solidFill>
              <a:effectLst/>
              <a:latin typeface="Open Sans" panose="020B0606030504020204" pitchFamily="34" charset="0"/>
            </a:endParaRPr>
          </a:p>
          <a:p>
            <a:pPr marL="285750" indent="-285750" rtl="0" fontAlgn="base">
              <a:buFont typeface="Arial" panose="020B0604020202020204" pitchFamily="34" charset="0"/>
              <a:buChar char="•"/>
            </a:pPr>
            <a:r>
              <a:rPr lang="en-US" sz="1800" b="0" i="0" u="none" strike="noStrike">
                <a:solidFill>
                  <a:schemeClr val="bg1"/>
                </a:solidFill>
                <a:effectLst/>
                <a:latin typeface="Open Sans" panose="020B0606030504020204" pitchFamily="34" charset="0"/>
              </a:rPr>
              <a:t>School Psychologist</a:t>
            </a:r>
            <a:r>
              <a:rPr lang="en-US" sz="1800" b="0" i="0">
                <a:solidFill>
                  <a:schemeClr val="bg1"/>
                </a:solidFill>
                <a:effectLst/>
                <a:latin typeface="Open Sans" panose="020B0606030504020204" pitchFamily="34" charset="0"/>
              </a:rPr>
              <a:t>​</a:t>
            </a:r>
            <a:endParaRPr lang="en-US" b="0" i="0">
              <a:solidFill>
                <a:schemeClr val="bg1"/>
              </a:solidFill>
              <a:effectLst/>
              <a:latin typeface="Open Sans" panose="020B0606030504020204" pitchFamily="34" charset="0"/>
            </a:endParaRPr>
          </a:p>
          <a:p>
            <a:pPr marL="285750" indent="-285750" rtl="0" fontAlgn="base">
              <a:buFont typeface="Arial" panose="020B0604020202020204" pitchFamily="34" charset="0"/>
              <a:buChar char="•"/>
            </a:pPr>
            <a:r>
              <a:rPr lang="en-US" sz="1800" b="0" i="0" u="none" strike="noStrike">
                <a:solidFill>
                  <a:schemeClr val="bg1"/>
                </a:solidFill>
                <a:effectLst/>
                <a:latin typeface="Open Sans" panose="020B0606030504020204" pitchFamily="34" charset="0"/>
              </a:rPr>
              <a:t>SLP</a:t>
            </a:r>
            <a:r>
              <a:rPr lang="en-US" sz="1800" b="0" i="0">
                <a:solidFill>
                  <a:schemeClr val="bg1"/>
                </a:solidFill>
                <a:effectLst/>
                <a:latin typeface="Open Sans" panose="020B0606030504020204" pitchFamily="34" charset="0"/>
              </a:rPr>
              <a:t>​</a:t>
            </a:r>
            <a:endParaRPr lang="en-US" b="0" i="0">
              <a:solidFill>
                <a:schemeClr val="bg1"/>
              </a:solidFill>
              <a:effectLst/>
              <a:latin typeface="Open Sans" panose="020B0606030504020204" pitchFamily="34" charset="0"/>
            </a:endParaRPr>
          </a:p>
          <a:p>
            <a:pPr marL="285750" indent="-285750" rtl="0" fontAlgn="base">
              <a:buFont typeface="Arial" panose="020B0604020202020204" pitchFamily="34" charset="0"/>
              <a:buChar char="•"/>
            </a:pPr>
            <a:r>
              <a:rPr lang="en-US" sz="1800" b="0" i="0" u="none" strike="noStrike">
                <a:solidFill>
                  <a:schemeClr val="bg1"/>
                </a:solidFill>
                <a:effectLst/>
                <a:latin typeface="Open Sans" panose="020B0606030504020204" pitchFamily="34" charset="0"/>
              </a:rPr>
              <a:t>Secretary</a:t>
            </a:r>
            <a:r>
              <a:rPr lang="en-US" sz="1800" b="0" i="0">
                <a:solidFill>
                  <a:schemeClr val="bg1"/>
                </a:solidFill>
                <a:effectLst/>
                <a:latin typeface="Open Sans" panose="020B0606030504020204" pitchFamily="34" charset="0"/>
              </a:rPr>
              <a:t>​</a:t>
            </a:r>
            <a:endParaRPr lang="en-US" b="0" i="0">
              <a:solidFill>
                <a:schemeClr val="bg1"/>
              </a:solidFill>
              <a:effectLst/>
              <a:latin typeface="Open Sans" panose="020B0606030504020204" pitchFamily="34" charset="0"/>
            </a:endParaRPr>
          </a:p>
          <a:p>
            <a:pPr marL="285750" indent="-285750" rtl="0" fontAlgn="base">
              <a:buFont typeface="Arial" panose="020B0604020202020204" pitchFamily="34" charset="0"/>
              <a:buChar char="•"/>
            </a:pPr>
            <a:r>
              <a:rPr lang="en-US" sz="1800" b="0" i="0" u="none" strike="noStrike">
                <a:solidFill>
                  <a:schemeClr val="bg1"/>
                </a:solidFill>
                <a:effectLst/>
                <a:latin typeface="Open Sans" panose="020B0606030504020204" pitchFamily="34" charset="0"/>
              </a:rPr>
              <a:t>Case Manager</a:t>
            </a:r>
            <a:endParaRPr lang="en-US" b="0" i="0">
              <a:solidFill>
                <a:schemeClr val="bg1"/>
              </a:solidFill>
              <a:effectLst/>
              <a:latin typeface="Open Sans" panose="020B0606030504020204" pitchFamily="34" charset="0"/>
            </a:endParaRPr>
          </a:p>
        </p:txBody>
      </p:sp>
      <p:sp>
        <p:nvSpPr>
          <p:cNvPr id="6" name="TextBox 5">
            <a:extLst>
              <a:ext uri="{FF2B5EF4-FFF2-40B4-BE49-F238E27FC236}">
                <a16:creationId xmlns:a16="http://schemas.microsoft.com/office/drawing/2014/main" id="{24CB38A6-055F-1836-D11F-F2CEDAA8583F}"/>
              </a:ext>
            </a:extLst>
          </p:cNvPr>
          <p:cNvSpPr txBox="1"/>
          <p:nvPr/>
        </p:nvSpPr>
        <p:spPr>
          <a:xfrm>
            <a:off x="3167076" y="2298264"/>
            <a:ext cx="2876550" cy="1754326"/>
          </a:xfrm>
          <a:prstGeom prst="rect">
            <a:avLst/>
          </a:prstGeom>
          <a:noFill/>
        </p:spPr>
        <p:txBody>
          <a:bodyPr wrap="square">
            <a:spAutoFit/>
          </a:bodyPr>
          <a:lstStyle/>
          <a:p>
            <a:pPr algn="ctr" rtl="0" fontAlgn="base"/>
            <a:r>
              <a:rPr lang="en-US" sz="2400" b="1" i="0" u="none" strike="noStrike">
                <a:solidFill>
                  <a:schemeClr val="bg1"/>
                </a:solidFill>
                <a:effectLst/>
                <a:latin typeface="Open Sans" panose="020B0606030504020204" pitchFamily="34" charset="0"/>
              </a:rPr>
              <a:t>LEA </a:t>
            </a:r>
          </a:p>
          <a:p>
            <a:pPr algn="ctr" rtl="0" fontAlgn="base"/>
            <a:r>
              <a:rPr lang="en-US" sz="2400" b="1" i="0" u="none" strike="noStrike">
                <a:solidFill>
                  <a:schemeClr val="bg1"/>
                </a:solidFill>
                <a:effectLst/>
                <a:latin typeface="Open Sans" panose="020B0606030504020204" pitchFamily="34" charset="0"/>
              </a:rPr>
              <a:t>Administrator</a:t>
            </a:r>
            <a:r>
              <a:rPr lang="en-US" sz="2400" b="0" i="0">
                <a:solidFill>
                  <a:schemeClr val="bg1"/>
                </a:solidFill>
                <a:effectLst/>
                <a:latin typeface="Open Sans" panose="020B0606030504020204" pitchFamily="34" charset="0"/>
              </a:rPr>
              <a:t>​</a:t>
            </a:r>
            <a:endParaRPr lang="en-US" b="0" i="0">
              <a:solidFill>
                <a:schemeClr val="bg1"/>
              </a:solidFill>
              <a:effectLst/>
              <a:latin typeface="Open Sans" panose="020B0606030504020204" pitchFamily="34" charset="0"/>
            </a:endParaRPr>
          </a:p>
          <a:p>
            <a:pPr algn="ctr" rtl="0" fontAlgn="base"/>
            <a:r>
              <a:rPr lang="en-US" sz="2400" b="0" i="0">
                <a:solidFill>
                  <a:schemeClr val="bg1"/>
                </a:solidFill>
                <a:effectLst/>
                <a:latin typeface="Open Sans" panose="020B0606030504020204" pitchFamily="34" charset="0"/>
              </a:rPr>
              <a:t>​</a:t>
            </a:r>
            <a:endParaRPr lang="en-US" b="0" i="0">
              <a:solidFill>
                <a:schemeClr val="bg1"/>
              </a:solidFill>
              <a:effectLst/>
              <a:latin typeface="Open Sans" panose="020B0606030504020204" pitchFamily="34" charset="0"/>
            </a:endParaRPr>
          </a:p>
          <a:p>
            <a:pPr marL="285750" indent="-285750" rtl="0" fontAlgn="base">
              <a:buFont typeface="Arial" panose="020B0604020202020204" pitchFamily="34" charset="0"/>
              <a:buChar char="•"/>
            </a:pPr>
            <a:r>
              <a:rPr lang="en-US" sz="1800" b="0" i="0" u="none" strike="noStrike">
                <a:solidFill>
                  <a:schemeClr val="bg1"/>
                </a:solidFill>
                <a:effectLst/>
                <a:latin typeface="Open Sans" panose="020B0606030504020204" pitchFamily="34" charset="0"/>
              </a:rPr>
              <a:t>IDEA Director</a:t>
            </a:r>
            <a:r>
              <a:rPr lang="en-US" sz="1800" b="0" i="0">
                <a:solidFill>
                  <a:schemeClr val="bg1"/>
                </a:solidFill>
                <a:effectLst/>
                <a:latin typeface="Open Sans" panose="020B0606030504020204" pitchFamily="34" charset="0"/>
              </a:rPr>
              <a:t>​</a:t>
            </a:r>
            <a:endParaRPr lang="en-US" b="0" i="0">
              <a:solidFill>
                <a:schemeClr val="bg1"/>
              </a:solidFill>
              <a:effectLst/>
              <a:latin typeface="Open Sans" panose="020B0606030504020204" pitchFamily="34" charset="0"/>
            </a:endParaRPr>
          </a:p>
          <a:p>
            <a:pPr marL="285750" indent="-285750" rtl="0" fontAlgn="base">
              <a:buFont typeface="Arial" panose="020B0604020202020204" pitchFamily="34" charset="0"/>
              <a:buChar char="•"/>
            </a:pPr>
            <a:r>
              <a:rPr lang="en-US" sz="1800" b="0" i="0" u="none" strike="noStrike">
                <a:solidFill>
                  <a:schemeClr val="bg1"/>
                </a:solidFill>
                <a:effectLst/>
                <a:latin typeface="Open Sans" panose="020B0606030504020204" pitchFamily="34" charset="0"/>
              </a:rPr>
              <a:t>SPED Supervisor</a:t>
            </a:r>
            <a:endParaRPr lang="en-US" b="0" i="0">
              <a:solidFill>
                <a:schemeClr val="bg1"/>
              </a:solidFill>
              <a:effectLst/>
              <a:latin typeface="Open Sans" panose="020B0606030504020204" pitchFamily="34" charset="0"/>
            </a:endParaRPr>
          </a:p>
        </p:txBody>
      </p:sp>
      <p:sp>
        <p:nvSpPr>
          <p:cNvPr id="8" name="TextBox 7">
            <a:extLst>
              <a:ext uri="{FF2B5EF4-FFF2-40B4-BE49-F238E27FC236}">
                <a16:creationId xmlns:a16="http://schemas.microsoft.com/office/drawing/2014/main" id="{634D8EAE-2305-4481-C13D-48D543E9CA3C}"/>
              </a:ext>
            </a:extLst>
          </p:cNvPr>
          <p:cNvSpPr txBox="1"/>
          <p:nvPr/>
        </p:nvSpPr>
        <p:spPr>
          <a:xfrm>
            <a:off x="6279779" y="2297211"/>
            <a:ext cx="2771774" cy="1938992"/>
          </a:xfrm>
          <a:prstGeom prst="rect">
            <a:avLst/>
          </a:prstGeom>
          <a:noFill/>
        </p:spPr>
        <p:txBody>
          <a:bodyPr wrap="square" lIns="91440" tIns="45720" rIns="91440" bIns="45720" anchor="t">
            <a:spAutoFit/>
          </a:bodyPr>
          <a:lstStyle/>
          <a:p>
            <a:pPr algn="ctr" rtl="0" fontAlgn="base"/>
            <a:r>
              <a:rPr lang="en-US" sz="2400" b="1" i="0" u="none" strike="noStrike">
                <a:solidFill>
                  <a:schemeClr val="bg1"/>
                </a:solidFill>
                <a:effectLst/>
                <a:latin typeface="Open Sans"/>
                <a:ea typeface="Open Sans"/>
                <a:cs typeface="Open Sans"/>
              </a:rPr>
              <a:t>SEA </a:t>
            </a:r>
            <a:r>
              <a:rPr lang="en-US" sz="2400" b="0" i="0">
                <a:solidFill>
                  <a:schemeClr val="bg1"/>
                </a:solidFill>
                <a:effectLst/>
                <a:latin typeface="Open Sans"/>
                <a:ea typeface="Open Sans"/>
                <a:cs typeface="Open Sans"/>
              </a:rPr>
              <a:t>​</a:t>
            </a:r>
            <a:endParaRPr lang="en-US" b="0" i="0">
              <a:solidFill>
                <a:schemeClr val="bg1"/>
              </a:solidFill>
              <a:effectLst/>
              <a:latin typeface="Open Sans"/>
              <a:ea typeface="Open Sans"/>
              <a:cs typeface="Open Sans"/>
            </a:endParaRPr>
          </a:p>
          <a:p>
            <a:pPr algn="ctr" rtl="0" fontAlgn="base"/>
            <a:r>
              <a:rPr lang="en-US" sz="2400" b="1" i="0" u="none" strike="noStrike">
                <a:solidFill>
                  <a:schemeClr val="bg1"/>
                </a:solidFill>
                <a:effectLst/>
                <a:latin typeface="Open Sans"/>
                <a:ea typeface="Open Sans"/>
                <a:cs typeface="Open Sans"/>
              </a:rPr>
              <a:t>Monitor</a:t>
            </a:r>
            <a:r>
              <a:rPr lang="en-US" sz="2400" b="0" i="0">
                <a:solidFill>
                  <a:schemeClr val="bg1"/>
                </a:solidFill>
                <a:effectLst/>
                <a:latin typeface="Open Sans"/>
                <a:ea typeface="Open Sans"/>
                <a:cs typeface="Open Sans"/>
              </a:rPr>
              <a:t>​</a:t>
            </a:r>
            <a:endParaRPr lang="en-US" b="0" i="0">
              <a:solidFill>
                <a:schemeClr val="bg1"/>
              </a:solidFill>
              <a:effectLst/>
              <a:latin typeface="Open Sans"/>
              <a:ea typeface="Open Sans"/>
              <a:cs typeface="Open Sans"/>
            </a:endParaRPr>
          </a:p>
          <a:p>
            <a:pPr algn="ctr" rtl="0" fontAlgn="base"/>
            <a:r>
              <a:rPr lang="en-US" sz="1800" b="0" i="0">
                <a:solidFill>
                  <a:schemeClr val="bg1"/>
                </a:solidFill>
                <a:effectLst/>
                <a:latin typeface="Open Sans"/>
                <a:ea typeface="Open Sans"/>
                <a:cs typeface="Open Sans"/>
              </a:rPr>
              <a:t>​</a:t>
            </a:r>
            <a:endParaRPr lang="en-US" b="0" i="0">
              <a:solidFill>
                <a:schemeClr val="bg1"/>
              </a:solidFill>
              <a:effectLst/>
              <a:latin typeface="Open Sans"/>
              <a:ea typeface="Open Sans"/>
              <a:cs typeface="Open Sans"/>
            </a:endParaRPr>
          </a:p>
          <a:p>
            <a:pPr marL="285750" indent="-285750" rtl="0" fontAlgn="base">
              <a:buFont typeface="Arial" panose="020B0604020202020204" pitchFamily="34" charset="0"/>
              <a:buChar char="•"/>
            </a:pPr>
            <a:r>
              <a:rPr lang="en-US" sz="1800" b="0" i="0" u="none" strike="noStrike">
                <a:solidFill>
                  <a:schemeClr val="bg1"/>
                </a:solidFill>
                <a:effectLst/>
                <a:latin typeface="Open Sans"/>
                <a:ea typeface="Open Sans"/>
                <a:cs typeface="Open Sans"/>
              </a:rPr>
              <a:t>Stanley Cook</a:t>
            </a:r>
            <a:r>
              <a:rPr lang="en-US" sz="1800" b="0" i="0">
                <a:solidFill>
                  <a:schemeClr val="bg1"/>
                </a:solidFill>
                <a:effectLst/>
                <a:latin typeface="Open Sans"/>
                <a:ea typeface="Open Sans"/>
                <a:cs typeface="Open Sans"/>
              </a:rPr>
              <a:t>​</a:t>
            </a:r>
            <a:endParaRPr lang="en-US" b="0" i="0">
              <a:solidFill>
                <a:schemeClr val="bg1"/>
              </a:solidFill>
              <a:effectLst/>
              <a:latin typeface="Open Sans"/>
              <a:ea typeface="Open Sans"/>
              <a:cs typeface="Open Sans"/>
            </a:endParaRPr>
          </a:p>
          <a:p>
            <a:pPr marL="285750" indent="-285750" rtl="0" fontAlgn="base">
              <a:buFont typeface="Arial" panose="020B0604020202020204" pitchFamily="34" charset="0"/>
              <a:buChar char="•"/>
            </a:pPr>
            <a:r>
              <a:rPr lang="en-US" sz="1800" b="0" i="0" u="none" strike="noStrike" err="1">
                <a:solidFill>
                  <a:schemeClr val="bg1"/>
                </a:solidFill>
                <a:effectLst/>
                <a:latin typeface="Open Sans"/>
                <a:ea typeface="Open Sans"/>
                <a:cs typeface="Open Sans"/>
              </a:rPr>
              <a:t>LaTrese</a:t>
            </a:r>
            <a:r>
              <a:rPr lang="en-US" sz="1800" b="0" i="0" u="none" strike="noStrike">
                <a:solidFill>
                  <a:schemeClr val="bg1"/>
                </a:solidFill>
                <a:effectLst/>
                <a:latin typeface="Open Sans"/>
                <a:ea typeface="Open Sans"/>
                <a:cs typeface="Open Sans"/>
              </a:rPr>
              <a:t> Watson</a:t>
            </a:r>
            <a:r>
              <a:rPr lang="en-US" sz="1800" b="0" i="0">
                <a:solidFill>
                  <a:schemeClr val="bg1"/>
                </a:solidFill>
                <a:effectLst/>
                <a:latin typeface="Open Sans"/>
                <a:ea typeface="Open Sans"/>
                <a:cs typeface="Open Sans"/>
              </a:rPr>
              <a:t>​</a:t>
            </a:r>
            <a:endParaRPr lang="en-US" b="0" i="0">
              <a:solidFill>
                <a:schemeClr val="bg1"/>
              </a:solidFill>
              <a:effectLst/>
              <a:latin typeface="Open Sans"/>
              <a:ea typeface="Open Sans"/>
              <a:cs typeface="Open Sans"/>
            </a:endParaRPr>
          </a:p>
          <a:p>
            <a:pPr marL="285750" indent="-285750" rtl="0" fontAlgn="base">
              <a:buFont typeface="Arial" panose="020B0604020202020204" pitchFamily="34" charset="0"/>
              <a:buChar char="•"/>
            </a:pPr>
            <a:r>
              <a:rPr lang="en-US">
                <a:solidFill>
                  <a:schemeClr val="bg1"/>
                </a:solidFill>
                <a:latin typeface="Open Sans"/>
                <a:ea typeface="Open Sans"/>
                <a:cs typeface="Open Sans"/>
              </a:rPr>
              <a:t>TBD</a:t>
            </a:r>
            <a:endParaRPr lang="en-US" b="0" i="0">
              <a:solidFill>
                <a:schemeClr val="bg1"/>
              </a:solidFill>
              <a:effectLst/>
              <a:latin typeface="Open Sans" panose="020B0606030504020204" pitchFamily="34" charset="0"/>
              <a:ea typeface="Open Sans"/>
              <a:cs typeface="Open Sans"/>
            </a:endParaRPr>
          </a:p>
        </p:txBody>
      </p:sp>
      <p:sp>
        <p:nvSpPr>
          <p:cNvPr id="10" name="TextBox 9">
            <a:extLst>
              <a:ext uri="{FF2B5EF4-FFF2-40B4-BE49-F238E27FC236}">
                <a16:creationId xmlns:a16="http://schemas.microsoft.com/office/drawing/2014/main" id="{C6C4126B-D937-342A-6933-1C350B5F1B6E}"/>
              </a:ext>
            </a:extLst>
          </p:cNvPr>
          <p:cNvSpPr txBox="1"/>
          <p:nvPr/>
        </p:nvSpPr>
        <p:spPr>
          <a:xfrm>
            <a:off x="9429749" y="2301003"/>
            <a:ext cx="2381251" cy="1384995"/>
          </a:xfrm>
          <a:prstGeom prst="rect">
            <a:avLst/>
          </a:prstGeom>
          <a:noFill/>
        </p:spPr>
        <p:txBody>
          <a:bodyPr wrap="square">
            <a:spAutoFit/>
          </a:bodyPr>
          <a:lstStyle/>
          <a:p>
            <a:pPr algn="ctr" rtl="0" fontAlgn="base"/>
            <a:r>
              <a:rPr lang="en-US" sz="2400" b="1" i="0" u="none" strike="noStrike">
                <a:solidFill>
                  <a:schemeClr val="bg1"/>
                </a:solidFill>
                <a:effectLst/>
                <a:latin typeface="Open Sans" panose="020B0606030504020204" pitchFamily="34" charset="0"/>
              </a:rPr>
              <a:t>SEA </a:t>
            </a:r>
            <a:r>
              <a:rPr lang="en-US" sz="2400" b="0" i="0">
                <a:solidFill>
                  <a:schemeClr val="bg1"/>
                </a:solidFill>
                <a:effectLst/>
                <a:latin typeface="Open Sans" panose="020B0606030504020204" pitchFamily="34" charset="0"/>
              </a:rPr>
              <a:t>​</a:t>
            </a:r>
          </a:p>
          <a:p>
            <a:pPr algn="ctr" rtl="0" fontAlgn="base"/>
            <a:r>
              <a:rPr lang="en-US" sz="2400" b="1" i="0" u="none" strike="noStrike">
                <a:solidFill>
                  <a:schemeClr val="bg1"/>
                </a:solidFill>
                <a:effectLst/>
                <a:latin typeface="Open Sans" panose="020B0606030504020204" pitchFamily="34" charset="0"/>
              </a:rPr>
              <a:t>Administrator</a:t>
            </a:r>
            <a:r>
              <a:rPr lang="en-US" sz="1800" b="0" i="0">
                <a:solidFill>
                  <a:schemeClr val="bg1"/>
                </a:solidFill>
                <a:effectLst/>
                <a:latin typeface="Open Sans" panose="020B0606030504020204" pitchFamily="34" charset="0"/>
              </a:rPr>
              <a:t>​</a:t>
            </a:r>
            <a:endParaRPr lang="en-US" b="0" i="0">
              <a:solidFill>
                <a:schemeClr val="bg1"/>
              </a:solidFill>
              <a:effectLst/>
              <a:latin typeface="Open Sans" panose="020B0606030504020204" pitchFamily="34" charset="0"/>
            </a:endParaRPr>
          </a:p>
          <a:p>
            <a:pPr algn="ctr" rtl="0" fontAlgn="base"/>
            <a:r>
              <a:rPr lang="en-US" sz="1800" b="0" i="0">
                <a:solidFill>
                  <a:schemeClr val="bg1"/>
                </a:solidFill>
                <a:effectLst/>
                <a:latin typeface="Open Sans" panose="020B0606030504020204" pitchFamily="34" charset="0"/>
              </a:rPr>
              <a:t>​</a:t>
            </a:r>
            <a:endParaRPr lang="en-US" b="0" i="0">
              <a:solidFill>
                <a:schemeClr val="bg1"/>
              </a:solidFill>
              <a:effectLst/>
              <a:latin typeface="Open Sans" panose="020B0606030504020204" pitchFamily="34" charset="0"/>
            </a:endParaRPr>
          </a:p>
          <a:p>
            <a:pPr marL="285750" indent="-285750" rtl="0" fontAlgn="base">
              <a:buFont typeface="Arial" panose="020B0604020202020204" pitchFamily="34" charset="0"/>
              <a:buChar char="•"/>
            </a:pPr>
            <a:r>
              <a:rPr lang="en-US" b="0" i="0" u="none" strike="noStrike">
                <a:solidFill>
                  <a:schemeClr val="bg1"/>
                </a:solidFill>
                <a:effectLst/>
                <a:latin typeface="Open Sans" panose="020B0606030504020204" pitchFamily="34" charset="0"/>
              </a:rPr>
              <a:t>Laura Dunn</a:t>
            </a:r>
            <a:endParaRPr lang="en-US" b="0" i="0">
              <a:solidFill>
                <a:schemeClr val="bg1"/>
              </a:solidFill>
              <a:effectLst/>
              <a:latin typeface="Open Sans" panose="020B0606030504020204" pitchFamily="34" charset="0"/>
            </a:endParaRPr>
          </a:p>
        </p:txBody>
      </p:sp>
    </p:spTree>
    <p:extLst>
      <p:ext uri="{BB962C8B-B14F-4D97-AF65-F5344CB8AC3E}">
        <p14:creationId xmlns:p14="http://schemas.microsoft.com/office/powerpoint/2010/main" val="27394909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sz="3550">
                <a:latin typeface="Georgia"/>
                <a:ea typeface="Open Sans"/>
                <a:cs typeface="Open Sans"/>
              </a:rPr>
              <a:t>IEP Monitoring: Mitigating Risk</a:t>
            </a:r>
            <a:endParaRPr lang="en-US"/>
          </a:p>
        </p:txBody>
      </p:sp>
      <p:sp>
        <p:nvSpPr>
          <p:cNvPr id="4" name="Text Placeholder 3">
            <a:extLst>
              <a:ext uri="{FF2B5EF4-FFF2-40B4-BE49-F238E27FC236}">
                <a16:creationId xmlns:a16="http://schemas.microsoft.com/office/drawing/2014/main" id="{A53CA897-7B63-DD2E-DB53-0B5F07902E20}"/>
              </a:ext>
            </a:extLst>
          </p:cNvPr>
          <p:cNvSpPr>
            <a:spLocks noGrp="1"/>
          </p:cNvSpPr>
          <p:nvPr>
            <p:ph type="body" sz="quarter" idx="10"/>
          </p:nvPr>
        </p:nvSpPr>
        <p:spPr/>
        <p:txBody>
          <a:bodyPr vert="horz" lIns="91440" tIns="45720" rIns="91440" bIns="45720" rtlCol="0" anchor="t">
            <a:normAutofit/>
          </a:bodyPr>
          <a:lstStyle/>
          <a:p>
            <a:pPr marL="256540" indent="-256540"/>
            <a:endParaRPr lang="en-US" sz="2600"/>
          </a:p>
          <a:p>
            <a:pPr marL="256540" indent="-256540"/>
            <a:endParaRPr lang="en-US"/>
          </a:p>
        </p:txBody>
      </p:sp>
      <p:sp>
        <p:nvSpPr>
          <p:cNvPr id="3" name="TextBox 2">
            <a:extLst>
              <a:ext uri="{FF2B5EF4-FFF2-40B4-BE49-F238E27FC236}">
                <a16:creationId xmlns:a16="http://schemas.microsoft.com/office/drawing/2014/main" id="{51A20A2B-5190-8C9A-5DB0-5077BB7493D6}"/>
              </a:ext>
            </a:extLst>
          </p:cNvPr>
          <p:cNvSpPr txBox="1"/>
          <p:nvPr/>
        </p:nvSpPr>
        <p:spPr>
          <a:xfrm>
            <a:off x="496933" y="1435050"/>
            <a:ext cx="9476159" cy="4893647"/>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
            </a:pPr>
            <a:r>
              <a:rPr lang="en-US" sz="2400"/>
              <a:t>The </a:t>
            </a:r>
            <a:r>
              <a:rPr lang="en-US" sz="2400" b="1"/>
              <a:t>LEA Monitor </a:t>
            </a:r>
            <a:r>
              <a:rPr lang="en-US" sz="2400"/>
              <a:t>is responsible for reviewing and linking/uploading all required documents corresponding to each indicator for each student.</a:t>
            </a:r>
          </a:p>
          <a:p>
            <a:pPr marL="799465" lvl="1" indent="-342900">
              <a:buFont typeface="Wingdings" panose="05000000000000000000" pitchFamily="2" charset="2"/>
              <a:buChar char="§"/>
            </a:pPr>
            <a:r>
              <a:rPr lang="en-US" sz="2400"/>
              <a:t>Ensure all linked/uploaded documents are completed and signed if applicable</a:t>
            </a:r>
            <a:endParaRPr lang="en-US" sz="2400">
              <a:ea typeface="Open Sans"/>
              <a:cs typeface="Open Sans"/>
            </a:endParaRPr>
          </a:p>
          <a:p>
            <a:pPr marL="799465" lvl="1" indent="-342900">
              <a:buFont typeface="Wingdings" panose="05000000000000000000" pitchFamily="2" charset="2"/>
              <a:buChar char="§"/>
            </a:pPr>
            <a:r>
              <a:rPr lang="en-US" sz="2400"/>
              <a:t>Ensure all linked/uploaded documents correspond to current IEP/Evaluation</a:t>
            </a:r>
            <a:endParaRPr lang="en-US" sz="2400">
              <a:ea typeface="Open Sans"/>
              <a:cs typeface="Open Sans"/>
            </a:endParaRPr>
          </a:p>
          <a:p>
            <a:pPr marL="799465" lvl="1" indent="-342900">
              <a:buFont typeface="Wingdings" panose="05000000000000000000" pitchFamily="2" charset="2"/>
              <a:buChar char="§"/>
            </a:pPr>
            <a:r>
              <a:rPr lang="en-US" sz="2400">
                <a:ea typeface="Open Sans"/>
                <a:cs typeface="Open Sans"/>
              </a:rPr>
              <a:t>If IEP has been translated to a language other than English, please link English version of document.</a:t>
            </a:r>
          </a:p>
          <a:p>
            <a:pPr marL="799465" lvl="1" indent="-342900">
              <a:buFont typeface="Wingdings" panose="05000000000000000000" pitchFamily="2" charset="2"/>
              <a:buChar char="§"/>
            </a:pPr>
            <a:r>
              <a:rPr lang="en-US" sz="2400"/>
              <a:t>Notify IEP Monitoring Team immediately if indicators are not as expected for a given student</a:t>
            </a:r>
            <a:endParaRPr lang="en-US" sz="2400">
              <a:ea typeface="Open Sans"/>
              <a:cs typeface="Open Sans"/>
            </a:endParaRPr>
          </a:p>
          <a:p>
            <a:pPr marL="799465" lvl="1" indent="-342900">
              <a:buFont typeface="Wingdings" panose="05000000000000000000" pitchFamily="2" charset="2"/>
              <a:buChar char="§"/>
            </a:pPr>
            <a:endParaRPr lang="en-US" sz="2400">
              <a:ea typeface="Open Sans"/>
              <a:cs typeface="Open Sans"/>
            </a:endParaRPr>
          </a:p>
          <a:p>
            <a:pPr marL="285750" indent="-285750">
              <a:buFont typeface="Arial" panose="020B0604020202020204" pitchFamily="34" charset="0"/>
              <a:buChar char="•"/>
            </a:pPr>
            <a:endParaRPr lang="en-US" sz="2400">
              <a:ea typeface="Open Sans"/>
              <a:cs typeface="Open Sans"/>
            </a:endParaRPr>
          </a:p>
        </p:txBody>
      </p:sp>
    </p:spTree>
    <p:extLst>
      <p:ext uri="{BB962C8B-B14F-4D97-AF65-F5344CB8AC3E}">
        <p14:creationId xmlns:p14="http://schemas.microsoft.com/office/powerpoint/2010/main" val="23191374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sz="3550">
                <a:latin typeface="Georgia"/>
                <a:ea typeface="Open Sans"/>
                <a:cs typeface="Open Sans"/>
              </a:rPr>
              <a:t>IEP Monitoring: Mitigating Risk</a:t>
            </a:r>
            <a:endParaRPr lang="en-US"/>
          </a:p>
        </p:txBody>
      </p:sp>
      <p:sp>
        <p:nvSpPr>
          <p:cNvPr id="4" name="Text Placeholder 3">
            <a:extLst>
              <a:ext uri="{FF2B5EF4-FFF2-40B4-BE49-F238E27FC236}">
                <a16:creationId xmlns:a16="http://schemas.microsoft.com/office/drawing/2014/main" id="{A53CA897-7B63-DD2E-DB53-0B5F07902E20}"/>
              </a:ext>
            </a:extLst>
          </p:cNvPr>
          <p:cNvSpPr>
            <a:spLocks noGrp="1"/>
          </p:cNvSpPr>
          <p:nvPr>
            <p:ph type="body" sz="quarter" idx="10"/>
          </p:nvPr>
        </p:nvSpPr>
        <p:spPr>
          <a:xfrm>
            <a:off x="507868" y="1464128"/>
            <a:ext cx="9522822" cy="4311785"/>
          </a:xfrm>
        </p:spPr>
        <p:txBody>
          <a:bodyPr vert="horz" lIns="91440" tIns="45720" rIns="91440" bIns="45720" rtlCol="0" anchor="t">
            <a:normAutofit/>
          </a:bodyPr>
          <a:lstStyle/>
          <a:p>
            <a:pPr marL="0" indent="0">
              <a:buNone/>
            </a:pPr>
            <a:endParaRPr lang="en-US" sz="2600"/>
          </a:p>
          <a:p>
            <a:pPr marL="256540" indent="-256540"/>
            <a:endParaRPr lang="en-US"/>
          </a:p>
        </p:txBody>
      </p:sp>
      <p:sp>
        <p:nvSpPr>
          <p:cNvPr id="3" name="TextBox 2">
            <a:extLst>
              <a:ext uri="{FF2B5EF4-FFF2-40B4-BE49-F238E27FC236}">
                <a16:creationId xmlns:a16="http://schemas.microsoft.com/office/drawing/2014/main" id="{51A20A2B-5190-8C9A-5DB0-5077BB7493D6}"/>
              </a:ext>
            </a:extLst>
          </p:cNvPr>
          <p:cNvSpPr txBox="1"/>
          <p:nvPr/>
        </p:nvSpPr>
        <p:spPr>
          <a:xfrm>
            <a:off x="499181" y="1437995"/>
            <a:ext cx="8523215" cy="4585871"/>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
            </a:pPr>
            <a:r>
              <a:rPr lang="en-US" sz="2400"/>
              <a:t>The </a:t>
            </a:r>
            <a:r>
              <a:rPr lang="en-US" sz="2400" b="1"/>
              <a:t>LEA Administrator </a:t>
            </a:r>
            <a:r>
              <a:rPr lang="en-US" sz="2400"/>
              <a:t>is responsible for reviewing linked/uploaded documents and “agreeing” or “disagreeing” with LEA Monitor responses. </a:t>
            </a:r>
            <a:endParaRPr lang="en-US"/>
          </a:p>
          <a:p>
            <a:pPr marL="799465" lvl="1" indent="-342900">
              <a:buFont typeface="Wingdings" panose="05000000000000000000" pitchFamily="2" charset="2"/>
              <a:buChar char="§"/>
            </a:pPr>
            <a:r>
              <a:rPr lang="en-US" sz="2400"/>
              <a:t>Ensure all linked/uploaded documents are completed and signed if applicable</a:t>
            </a:r>
            <a:endParaRPr lang="en-US" sz="2400">
              <a:ea typeface="Open Sans"/>
              <a:cs typeface="Open Sans"/>
            </a:endParaRPr>
          </a:p>
          <a:p>
            <a:pPr marL="799465" lvl="1" indent="-342900">
              <a:buFont typeface="Wingdings" panose="05000000000000000000" pitchFamily="2" charset="2"/>
              <a:buChar char="§"/>
            </a:pPr>
            <a:r>
              <a:rPr lang="en-US" sz="2400"/>
              <a:t>Ensure all linked/uploaded documents correspond to current IEP/Evaluation</a:t>
            </a:r>
            <a:endParaRPr lang="en-US" sz="2400">
              <a:ea typeface="Open Sans"/>
              <a:cs typeface="Open Sans"/>
            </a:endParaRPr>
          </a:p>
          <a:p>
            <a:pPr marL="799465" lvl="1" indent="-342900">
              <a:buFont typeface="Wingdings" panose="05000000000000000000" pitchFamily="2" charset="2"/>
              <a:buChar char="§"/>
            </a:pPr>
            <a:r>
              <a:rPr lang="en-US" sz="2400">
                <a:ea typeface="Open Sans"/>
                <a:cs typeface="Open Sans"/>
              </a:rPr>
              <a:t>If using “set agreement” ensure that all documents and responses have been carefully reviewed before agreeing.</a:t>
            </a:r>
          </a:p>
          <a:p>
            <a:pPr marL="799465" lvl="1" indent="-342900">
              <a:buFont typeface="Wingdings" panose="05000000000000000000" pitchFamily="2" charset="2"/>
              <a:buChar char="§"/>
            </a:pPr>
            <a:endParaRPr lang="en-US" sz="2400">
              <a:ea typeface="Open Sans"/>
              <a:cs typeface="Open Sans"/>
            </a:endParaRPr>
          </a:p>
          <a:p>
            <a:pPr marL="285750" indent="-285750">
              <a:buFont typeface="Arial" panose="020B0604020202020204" pitchFamily="34" charset="0"/>
              <a:buChar char="•"/>
            </a:pPr>
            <a:endParaRPr lang="en-US" sz="2400">
              <a:ea typeface="Open Sans"/>
              <a:cs typeface="Open Sans"/>
            </a:endParaRPr>
          </a:p>
        </p:txBody>
      </p:sp>
    </p:spTree>
    <p:extLst>
      <p:ext uri="{BB962C8B-B14F-4D97-AF65-F5344CB8AC3E}">
        <p14:creationId xmlns:p14="http://schemas.microsoft.com/office/powerpoint/2010/main" val="3174069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sz="4350">
                <a:latin typeface="Georgia"/>
                <a:ea typeface="Open Sans"/>
                <a:cs typeface="Open Sans"/>
              </a:rPr>
              <a:t>Results-Based Monitoring (RBM) Overview</a:t>
            </a:r>
            <a:endParaRPr lang="en-US"/>
          </a:p>
        </p:txBody>
      </p:sp>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vert="horz" lIns="91440" tIns="45720" rIns="91440" bIns="45720" rtlCol="0" anchor="t">
            <a:normAutofit/>
          </a:bodyPr>
          <a:lstStyle/>
          <a:p>
            <a:r>
              <a:rPr lang="en-US" sz="3550">
                <a:latin typeface="Open Sans"/>
                <a:ea typeface="Open Sans"/>
                <a:cs typeface="Open Sans"/>
              </a:rPr>
              <a:t>Level 3</a:t>
            </a:r>
            <a:endParaRPr lang="en-US"/>
          </a:p>
        </p:txBody>
      </p:sp>
    </p:spTree>
    <p:extLst>
      <p:ext uri="{BB962C8B-B14F-4D97-AF65-F5344CB8AC3E}">
        <p14:creationId xmlns:p14="http://schemas.microsoft.com/office/powerpoint/2010/main" val="895836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sz="3550">
                <a:latin typeface="Georgia"/>
                <a:ea typeface="Open Sans"/>
                <a:cs typeface="Open Sans"/>
              </a:rPr>
              <a:t>IEP Monitoring: Mitigating Risk</a:t>
            </a:r>
            <a:endParaRPr lang="en-US"/>
          </a:p>
        </p:txBody>
      </p:sp>
      <p:sp>
        <p:nvSpPr>
          <p:cNvPr id="4" name="Text Placeholder 3">
            <a:extLst>
              <a:ext uri="{FF2B5EF4-FFF2-40B4-BE49-F238E27FC236}">
                <a16:creationId xmlns:a16="http://schemas.microsoft.com/office/drawing/2014/main" id="{A53CA897-7B63-DD2E-DB53-0B5F07902E20}"/>
              </a:ext>
            </a:extLst>
          </p:cNvPr>
          <p:cNvSpPr>
            <a:spLocks noGrp="1"/>
          </p:cNvSpPr>
          <p:nvPr>
            <p:ph type="body" sz="quarter" idx="10"/>
          </p:nvPr>
        </p:nvSpPr>
        <p:spPr>
          <a:xfrm>
            <a:off x="507868" y="1273107"/>
            <a:ext cx="9522822" cy="4311785"/>
          </a:xfrm>
        </p:spPr>
        <p:txBody>
          <a:bodyPr vert="horz" lIns="91440" tIns="45720" rIns="91440" bIns="45720" rtlCol="0" anchor="t">
            <a:normAutofit/>
          </a:bodyPr>
          <a:lstStyle/>
          <a:p>
            <a:pPr marL="0" indent="0">
              <a:buNone/>
            </a:pPr>
            <a:endParaRPr lang="en-US" sz="2600"/>
          </a:p>
          <a:p>
            <a:pPr marL="256540" indent="-256540"/>
            <a:endParaRPr lang="en-US"/>
          </a:p>
        </p:txBody>
      </p:sp>
      <p:sp>
        <p:nvSpPr>
          <p:cNvPr id="3" name="TextBox 2">
            <a:extLst>
              <a:ext uri="{FF2B5EF4-FFF2-40B4-BE49-F238E27FC236}">
                <a16:creationId xmlns:a16="http://schemas.microsoft.com/office/drawing/2014/main" id="{51A20A2B-5190-8C9A-5DB0-5077BB7493D6}"/>
              </a:ext>
            </a:extLst>
          </p:cNvPr>
          <p:cNvSpPr txBox="1"/>
          <p:nvPr/>
        </p:nvSpPr>
        <p:spPr>
          <a:xfrm>
            <a:off x="42180" y="1435089"/>
            <a:ext cx="9235033" cy="3785652"/>
          </a:xfrm>
          <a:prstGeom prst="rect">
            <a:avLst/>
          </a:prstGeom>
          <a:noFill/>
        </p:spPr>
        <p:txBody>
          <a:bodyPr wrap="square" lIns="91440" tIns="45720" rIns="91440" bIns="45720" rtlCol="0" anchor="t">
            <a:spAutoFit/>
          </a:bodyPr>
          <a:lstStyle/>
          <a:p>
            <a:pPr marL="799465" lvl="1" indent="-342900">
              <a:buFont typeface="Wingdings" panose="05000000000000000000" pitchFamily="2" charset="2"/>
              <a:buChar char="§"/>
            </a:pPr>
            <a:r>
              <a:rPr lang="en-US" sz="2400">
                <a:ea typeface="Open Sans"/>
                <a:cs typeface="Open Sans"/>
              </a:rPr>
              <a:t>The “initial review” phase is designed to identify areas of compliance/noncompliance before submitting for SEA review. </a:t>
            </a:r>
            <a:endParaRPr lang="en-US"/>
          </a:p>
          <a:p>
            <a:pPr marL="799465" lvl="1" indent="-342900">
              <a:buFont typeface="Wingdings" panose="05000000000000000000" pitchFamily="2" charset="2"/>
              <a:buChar char="§"/>
            </a:pPr>
            <a:r>
              <a:rPr lang="en-US" sz="2400">
                <a:ea typeface="Open Sans"/>
                <a:cs typeface="Open Sans"/>
              </a:rPr>
              <a:t>This time period is not to be used to reconvene meetings or fix LEA (self) identified errors.</a:t>
            </a:r>
          </a:p>
          <a:p>
            <a:pPr marL="799465" lvl="1" indent="-342900">
              <a:buFont typeface="Wingdings" panose="05000000000000000000" pitchFamily="2" charset="2"/>
              <a:buChar char="§"/>
            </a:pPr>
            <a:r>
              <a:rPr lang="en-US" sz="2400">
                <a:ea typeface="Open Sans"/>
                <a:cs typeface="Open Sans"/>
              </a:rPr>
              <a:t>Data gathered through the “initial review” process should be used in conjunction with the IEP Monitoring Results Review Report to develop staff training and professional development to guide corrective actions. </a:t>
            </a:r>
          </a:p>
          <a:p>
            <a:pPr marL="285750" indent="-285750">
              <a:buFont typeface="Arial" panose="020B0604020202020204" pitchFamily="34" charset="0"/>
              <a:buChar char="•"/>
            </a:pPr>
            <a:endParaRPr lang="en-US" sz="2400">
              <a:ea typeface="Open Sans"/>
              <a:cs typeface="Open Sans"/>
            </a:endParaRPr>
          </a:p>
        </p:txBody>
      </p:sp>
    </p:spTree>
    <p:extLst>
      <p:ext uri="{BB962C8B-B14F-4D97-AF65-F5344CB8AC3E}">
        <p14:creationId xmlns:p14="http://schemas.microsoft.com/office/powerpoint/2010/main" val="15813056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sz="3550">
                <a:latin typeface="Georgia"/>
                <a:ea typeface="Open Sans"/>
                <a:cs typeface="Open Sans"/>
              </a:rPr>
              <a:t>IEP Monitoring: Required Documents</a:t>
            </a:r>
            <a:endParaRPr lang="en-US"/>
          </a:p>
        </p:txBody>
      </p:sp>
      <p:sp>
        <p:nvSpPr>
          <p:cNvPr id="4" name="Text Placeholder 3">
            <a:extLst>
              <a:ext uri="{FF2B5EF4-FFF2-40B4-BE49-F238E27FC236}">
                <a16:creationId xmlns:a16="http://schemas.microsoft.com/office/drawing/2014/main" id="{A53CA897-7B63-DD2E-DB53-0B5F07902E20}"/>
              </a:ext>
            </a:extLst>
          </p:cNvPr>
          <p:cNvSpPr>
            <a:spLocks noGrp="1"/>
          </p:cNvSpPr>
          <p:nvPr>
            <p:ph type="body" sz="quarter" idx="10"/>
          </p:nvPr>
        </p:nvSpPr>
        <p:spPr/>
        <p:txBody>
          <a:bodyPr vert="horz" lIns="91440" tIns="45720" rIns="91440" bIns="45720" rtlCol="0" anchor="t">
            <a:normAutofit/>
          </a:bodyPr>
          <a:lstStyle/>
          <a:p>
            <a:pPr marL="256540" indent="-256540"/>
            <a:endParaRPr lang="en-US" sz="2600"/>
          </a:p>
          <a:p>
            <a:pPr marL="256540" indent="-256540"/>
            <a:endParaRPr lang="en-US"/>
          </a:p>
        </p:txBody>
      </p:sp>
      <p:sp>
        <p:nvSpPr>
          <p:cNvPr id="3" name="TextBox 2">
            <a:extLst>
              <a:ext uri="{FF2B5EF4-FFF2-40B4-BE49-F238E27FC236}">
                <a16:creationId xmlns:a16="http://schemas.microsoft.com/office/drawing/2014/main" id="{51A20A2B-5190-8C9A-5DB0-5077BB7493D6}"/>
              </a:ext>
            </a:extLst>
          </p:cNvPr>
          <p:cNvSpPr txBox="1"/>
          <p:nvPr/>
        </p:nvSpPr>
        <p:spPr>
          <a:xfrm>
            <a:off x="1686318" y="5112843"/>
            <a:ext cx="7927596" cy="40011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sz="2000">
              <a:ea typeface="Open Sans"/>
              <a:cs typeface="Open Sans"/>
            </a:endParaRPr>
          </a:p>
        </p:txBody>
      </p:sp>
      <p:sp>
        <p:nvSpPr>
          <p:cNvPr id="6" name="TextBox 5">
            <a:extLst>
              <a:ext uri="{FF2B5EF4-FFF2-40B4-BE49-F238E27FC236}">
                <a16:creationId xmlns:a16="http://schemas.microsoft.com/office/drawing/2014/main" id="{9C9CAD3F-AA4A-E89C-AC98-78F156A28A52}"/>
              </a:ext>
            </a:extLst>
          </p:cNvPr>
          <p:cNvSpPr txBox="1"/>
          <p:nvPr/>
        </p:nvSpPr>
        <p:spPr>
          <a:xfrm>
            <a:off x="42180" y="1435089"/>
            <a:ext cx="10631207" cy="4585871"/>
          </a:xfrm>
          <a:prstGeom prst="rect">
            <a:avLst/>
          </a:prstGeom>
          <a:noFill/>
        </p:spPr>
        <p:txBody>
          <a:bodyPr wrap="square" lIns="91440" tIns="45720" rIns="91440" bIns="45720" rtlCol="0" anchor="t">
            <a:spAutoFit/>
          </a:bodyPr>
          <a:lstStyle/>
          <a:p>
            <a:pPr marL="799465" lvl="1" indent="-342900">
              <a:buFont typeface="Wingdings"/>
              <a:buChar char="§"/>
            </a:pPr>
            <a:r>
              <a:rPr lang="en-US" sz="2400">
                <a:ea typeface="+mn-lt"/>
                <a:cs typeface="+mn-lt"/>
              </a:rPr>
              <a:t>Current IEP </a:t>
            </a:r>
            <a:endParaRPr lang="en-US">
              <a:ea typeface="Open Sans"/>
              <a:cs typeface="Open Sans"/>
            </a:endParaRPr>
          </a:p>
          <a:p>
            <a:pPr marL="1256665" lvl="2" indent="-342900">
              <a:buFont typeface="Wingdings"/>
              <a:buChar char="§"/>
            </a:pPr>
            <a:r>
              <a:rPr lang="en-US" sz="2000">
                <a:ea typeface="+mn-lt"/>
                <a:cs typeface="+mn-lt"/>
              </a:rPr>
              <a:t>Invitation </a:t>
            </a:r>
            <a:endParaRPr lang="en-US" sz="1600">
              <a:ea typeface="+mn-lt"/>
              <a:cs typeface="+mn-lt"/>
            </a:endParaRPr>
          </a:p>
          <a:p>
            <a:pPr marL="1256665" lvl="2" indent="-342900">
              <a:buFont typeface="Wingdings"/>
              <a:buChar char="§"/>
            </a:pPr>
            <a:r>
              <a:rPr lang="en-US" sz="2000">
                <a:ea typeface="+mn-lt"/>
                <a:cs typeface="+mn-lt"/>
              </a:rPr>
              <a:t>Prior Written Notice </a:t>
            </a:r>
            <a:endParaRPr lang="en-US" sz="1600">
              <a:ea typeface="Open Sans"/>
              <a:cs typeface="Open Sans"/>
            </a:endParaRPr>
          </a:p>
          <a:p>
            <a:pPr marL="1256665" lvl="2" indent="-342900">
              <a:buFont typeface="Wingdings"/>
              <a:buChar char="§"/>
            </a:pPr>
            <a:r>
              <a:rPr lang="en-US" sz="2000">
                <a:ea typeface="+mn-lt"/>
                <a:cs typeface="+mn-lt"/>
              </a:rPr>
              <a:t>Age-Appropriate Transition Assessment (if applicable).</a:t>
            </a:r>
            <a:endParaRPr lang="en-US" sz="1600">
              <a:ea typeface="Open Sans"/>
              <a:cs typeface="Open Sans"/>
            </a:endParaRPr>
          </a:p>
          <a:p>
            <a:pPr marL="1256665" lvl="2" indent="-342900">
              <a:buFont typeface="Wingdings"/>
              <a:buChar char="§"/>
            </a:pPr>
            <a:r>
              <a:rPr lang="en-US" sz="2000">
                <a:ea typeface="+mn-lt"/>
                <a:cs typeface="+mn-lt"/>
              </a:rPr>
              <a:t>Signature Pages </a:t>
            </a:r>
            <a:endParaRPr lang="en-US" sz="1600">
              <a:ea typeface="Open Sans"/>
              <a:cs typeface="Open Sans"/>
            </a:endParaRPr>
          </a:p>
          <a:p>
            <a:pPr marL="799465" lvl="1" indent="-342900">
              <a:buFont typeface="Wingdings"/>
              <a:buChar char="§"/>
            </a:pPr>
            <a:r>
              <a:rPr lang="en-US" sz="2400">
                <a:ea typeface="+mn-lt"/>
                <a:cs typeface="+mn-lt"/>
              </a:rPr>
              <a:t>Current Initial/Re-Evaluation Summary Report </a:t>
            </a:r>
            <a:endParaRPr lang="en-US">
              <a:ea typeface="Open Sans"/>
              <a:cs typeface="Open Sans"/>
            </a:endParaRPr>
          </a:p>
          <a:p>
            <a:pPr marL="1256665" lvl="2" indent="-342900">
              <a:buFont typeface="Wingdings"/>
              <a:buChar char="§"/>
            </a:pPr>
            <a:r>
              <a:rPr lang="en-US" sz="2000">
                <a:ea typeface="+mn-lt"/>
                <a:cs typeface="+mn-lt"/>
              </a:rPr>
              <a:t>Invitations </a:t>
            </a:r>
            <a:endParaRPr lang="en-US" sz="1600">
              <a:ea typeface="Open Sans"/>
              <a:cs typeface="Open Sans"/>
            </a:endParaRPr>
          </a:p>
          <a:p>
            <a:pPr marL="1256665" lvl="2" indent="-342900">
              <a:buFont typeface="Wingdings"/>
              <a:buChar char="§"/>
            </a:pPr>
            <a:r>
              <a:rPr lang="en-US" sz="2000">
                <a:ea typeface="+mn-lt"/>
                <a:cs typeface="+mn-lt"/>
              </a:rPr>
              <a:t>Prior Written Notices </a:t>
            </a:r>
            <a:endParaRPr lang="en-US" sz="1600">
              <a:ea typeface="Open Sans"/>
              <a:cs typeface="Open Sans"/>
            </a:endParaRPr>
          </a:p>
          <a:p>
            <a:pPr marL="1256665" lvl="2" indent="-342900">
              <a:buFont typeface="Wingdings"/>
              <a:buChar char="§"/>
            </a:pPr>
            <a:r>
              <a:rPr lang="en-US" sz="2000">
                <a:ea typeface="+mn-lt"/>
                <a:cs typeface="+mn-lt"/>
              </a:rPr>
              <a:t>General Education and Special Education Observations </a:t>
            </a:r>
            <a:endParaRPr lang="en-US" sz="1600">
              <a:ea typeface="Open Sans"/>
              <a:cs typeface="Open Sans"/>
            </a:endParaRPr>
          </a:p>
          <a:p>
            <a:pPr marL="1256665" lvl="2" indent="-342900">
              <a:buFont typeface="Wingdings"/>
              <a:buChar char="§"/>
            </a:pPr>
            <a:r>
              <a:rPr lang="en-US" sz="2000">
                <a:ea typeface="+mn-lt"/>
                <a:cs typeface="+mn-lt"/>
              </a:rPr>
              <a:t>Signature Pages </a:t>
            </a:r>
            <a:endParaRPr lang="en-US" sz="1600">
              <a:ea typeface="Open Sans"/>
              <a:cs typeface="Open Sans"/>
            </a:endParaRPr>
          </a:p>
          <a:p>
            <a:pPr marL="799465" lvl="1" indent="-342900">
              <a:buFont typeface="Wingdings"/>
              <a:buChar char="§"/>
            </a:pPr>
            <a:r>
              <a:rPr lang="en-US" sz="2400">
                <a:ea typeface="+mn-lt"/>
                <a:cs typeface="+mn-lt"/>
              </a:rPr>
              <a:t>Current Eligibility </a:t>
            </a:r>
            <a:endParaRPr lang="en-US">
              <a:ea typeface="Open Sans"/>
              <a:cs typeface="Open Sans"/>
            </a:endParaRPr>
          </a:p>
          <a:p>
            <a:pPr marL="1256665" lvl="2" indent="-342900">
              <a:buFont typeface="Wingdings"/>
              <a:buChar char="§"/>
            </a:pPr>
            <a:r>
              <a:rPr lang="en-US" sz="2000">
                <a:ea typeface="+mn-lt"/>
                <a:cs typeface="+mn-lt"/>
              </a:rPr>
              <a:t>Invitations </a:t>
            </a:r>
            <a:endParaRPr lang="en-US" sz="1600">
              <a:ea typeface="Open Sans"/>
              <a:cs typeface="Open Sans"/>
            </a:endParaRPr>
          </a:p>
          <a:p>
            <a:pPr marL="1256665" lvl="2" indent="-342900">
              <a:buFont typeface="Wingdings"/>
              <a:buChar char="§"/>
            </a:pPr>
            <a:r>
              <a:rPr lang="en-US" sz="2000">
                <a:ea typeface="+mn-lt"/>
                <a:cs typeface="+mn-lt"/>
              </a:rPr>
              <a:t>Prior Written Notices </a:t>
            </a:r>
            <a:endParaRPr lang="en-US" sz="1600">
              <a:ea typeface="Open Sans"/>
              <a:cs typeface="Open Sans"/>
            </a:endParaRPr>
          </a:p>
          <a:p>
            <a:pPr marL="1256665" lvl="2" indent="-342900">
              <a:buFont typeface="Wingdings"/>
              <a:buChar char="§"/>
            </a:pPr>
            <a:r>
              <a:rPr lang="en-US" sz="2000">
                <a:ea typeface="+mn-lt"/>
                <a:cs typeface="+mn-lt"/>
              </a:rPr>
              <a:t>Signature Pages</a:t>
            </a:r>
            <a:endParaRPr lang="en-US" sz="1600">
              <a:ea typeface="Open Sans"/>
              <a:cs typeface="Open Sans"/>
            </a:endParaRPr>
          </a:p>
        </p:txBody>
      </p:sp>
      <p:sp>
        <p:nvSpPr>
          <p:cNvPr id="7" name="TextBox 6">
            <a:extLst>
              <a:ext uri="{FF2B5EF4-FFF2-40B4-BE49-F238E27FC236}">
                <a16:creationId xmlns:a16="http://schemas.microsoft.com/office/drawing/2014/main" id="{CA700985-AE4B-7E3C-D2F2-EAC201187669}"/>
              </a:ext>
            </a:extLst>
          </p:cNvPr>
          <p:cNvSpPr txBox="1"/>
          <p:nvPr/>
        </p:nvSpPr>
        <p:spPr>
          <a:xfrm>
            <a:off x="4722812"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33052278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3E455-EC7F-3897-9AAA-FBF460173981}"/>
              </a:ext>
            </a:extLst>
          </p:cNvPr>
          <p:cNvSpPr/>
          <p:nvPr/>
        </p:nvSpPr>
        <p:spPr>
          <a:xfrm>
            <a:off x="654341" y="1765882"/>
            <a:ext cx="3061982" cy="10486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b="1"/>
              <a:t>Signature of Receipt</a:t>
            </a:r>
          </a:p>
        </p:txBody>
      </p:sp>
      <p:sp>
        <p:nvSpPr>
          <p:cNvPr id="4" name="Rectangle 3">
            <a:extLst>
              <a:ext uri="{FF2B5EF4-FFF2-40B4-BE49-F238E27FC236}">
                <a16:creationId xmlns:a16="http://schemas.microsoft.com/office/drawing/2014/main" id="{A242D0FC-618E-7FE3-5EAF-509FFA06C942}"/>
              </a:ext>
            </a:extLst>
          </p:cNvPr>
          <p:cNvSpPr/>
          <p:nvPr/>
        </p:nvSpPr>
        <p:spPr>
          <a:xfrm>
            <a:off x="4342323" y="1765882"/>
            <a:ext cx="3061982" cy="1048624"/>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b="1"/>
              <a:t>Document Storage</a:t>
            </a:r>
          </a:p>
        </p:txBody>
      </p:sp>
      <p:sp>
        <p:nvSpPr>
          <p:cNvPr id="5" name="Rectangle 4">
            <a:extLst>
              <a:ext uri="{FF2B5EF4-FFF2-40B4-BE49-F238E27FC236}">
                <a16:creationId xmlns:a16="http://schemas.microsoft.com/office/drawing/2014/main" id="{5F330937-F18B-6403-8F0D-70A8C085FCBD}"/>
              </a:ext>
            </a:extLst>
          </p:cNvPr>
          <p:cNvSpPr/>
          <p:nvPr/>
        </p:nvSpPr>
        <p:spPr>
          <a:xfrm>
            <a:off x="7846502" y="1765882"/>
            <a:ext cx="3061982" cy="1048624"/>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b="1"/>
              <a:t>IEP Monitoring Results</a:t>
            </a:r>
          </a:p>
        </p:txBody>
      </p:sp>
      <p:sp>
        <p:nvSpPr>
          <p:cNvPr id="7" name="TextBox 6">
            <a:extLst>
              <a:ext uri="{FF2B5EF4-FFF2-40B4-BE49-F238E27FC236}">
                <a16:creationId xmlns:a16="http://schemas.microsoft.com/office/drawing/2014/main" id="{DDBC203F-4FE9-AAEC-2465-B428B1127892}"/>
              </a:ext>
            </a:extLst>
          </p:cNvPr>
          <p:cNvSpPr txBox="1"/>
          <p:nvPr/>
        </p:nvSpPr>
        <p:spPr>
          <a:xfrm>
            <a:off x="7846502" y="3215780"/>
            <a:ext cx="3061981" cy="1323439"/>
          </a:xfrm>
          <a:prstGeom prst="rect">
            <a:avLst/>
          </a:prstGeom>
          <a:noFill/>
        </p:spPr>
        <p:txBody>
          <a:bodyPr wrap="square" rtlCol="0">
            <a:spAutoFit/>
          </a:bodyPr>
          <a:lstStyle/>
          <a:p>
            <a:pPr algn="ctr"/>
            <a:r>
              <a:rPr lang="en-US" sz="2000"/>
              <a:t>Findings are organized by student in addition to being organized by item number.</a:t>
            </a:r>
          </a:p>
        </p:txBody>
      </p:sp>
      <p:sp>
        <p:nvSpPr>
          <p:cNvPr id="8" name="TextBox 7">
            <a:extLst>
              <a:ext uri="{FF2B5EF4-FFF2-40B4-BE49-F238E27FC236}">
                <a16:creationId xmlns:a16="http://schemas.microsoft.com/office/drawing/2014/main" id="{549CAE24-13F2-837C-520D-5FDAB1B03C7D}"/>
              </a:ext>
            </a:extLst>
          </p:cNvPr>
          <p:cNvSpPr txBox="1"/>
          <p:nvPr/>
        </p:nvSpPr>
        <p:spPr>
          <a:xfrm>
            <a:off x="4342323" y="3215781"/>
            <a:ext cx="3061982" cy="1631216"/>
          </a:xfrm>
          <a:prstGeom prst="rect">
            <a:avLst/>
          </a:prstGeom>
          <a:noFill/>
        </p:spPr>
        <p:txBody>
          <a:bodyPr wrap="square" rtlCol="0">
            <a:spAutoFit/>
          </a:bodyPr>
          <a:lstStyle/>
          <a:p>
            <a:pPr algn="ctr"/>
            <a:r>
              <a:rPr lang="en-US" sz="2000"/>
              <a:t>The signature of receipt and required training documentation is stored within the monitoring system.</a:t>
            </a:r>
          </a:p>
        </p:txBody>
      </p:sp>
      <p:sp>
        <p:nvSpPr>
          <p:cNvPr id="9" name="TextBox 8">
            <a:extLst>
              <a:ext uri="{FF2B5EF4-FFF2-40B4-BE49-F238E27FC236}">
                <a16:creationId xmlns:a16="http://schemas.microsoft.com/office/drawing/2014/main" id="{7FDD6761-1871-03E7-C90B-5DE15B7CB00F}"/>
              </a:ext>
            </a:extLst>
          </p:cNvPr>
          <p:cNvSpPr txBox="1"/>
          <p:nvPr/>
        </p:nvSpPr>
        <p:spPr>
          <a:xfrm>
            <a:off x="654341" y="3228907"/>
            <a:ext cx="3061982" cy="707886"/>
          </a:xfrm>
          <a:prstGeom prst="rect">
            <a:avLst/>
          </a:prstGeom>
          <a:noFill/>
        </p:spPr>
        <p:txBody>
          <a:bodyPr wrap="square" rtlCol="0">
            <a:spAutoFit/>
          </a:bodyPr>
          <a:lstStyle/>
          <a:p>
            <a:pPr algn="ctr"/>
            <a:r>
              <a:rPr lang="en-US" sz="2000"/>
              <a:t>Electronic signature capability is available.</a:t>
            </a:r>
          </a:p>
        </p:txBody>
      </p:sp>
      <p:sp>
        <p:nvSpPr>
          <p:cNvPr id="6" name="Title 5">
            <a:extLst>
              <a:ext uri="{FF2B5EF4-FFF2-40B4-BE49-F238E27FC236}">
                <a16:creationId xmlns:a16="http://schemas.microsoft.com/office/drawing/2014/main" id="{10600480-E553-4A57-15E3-41F6E8EC59DD}"/>
              </a:ext>
            </a:extLst>
          </p:cNvPr>
          <p:cNvSpPr>
            <a:spLocks noGrp="1"/>
          </p:cNvSpPr>
          <p:nvPr>
            <p:ph type="title"/>
          </p:nvPr>
        </p:nvSpPr>
        <p:spPr>
          <a:xfrm>
            <a:off x="507868" y="323605"/>
            <a:ext cx="11071516" cy="1208314"/>
          </a:xfrm>
        </p:spPr>
        <p:txBody>
          <a:bodyPr>
            <a:normAutofit fontScale="90000"/>
          </a:bodyPr>
          <a:lstStyle/>
          <a:p>
            <a:r>
              <a:rPr lang="en-US" sz="4000"/>
              <a:t>PULSE Improvements to IEP Monitoring Platform</a:t>
            </a:r>
            <a:endParaRPr lang="en-US"/>
          </a:p>
        </p:txBody>
      </p:sp>
    </p:spTree>
    <p:extLst>
      <p:ext uri="{BB962C8B-B14F-4D97-AF65-F5344CB8AC3E}">
        <p14:creationId xmlns:p14="http://schemas.microsoft.com/office/powerpoint/2010/main" val="20087475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A58F-2C1F-D132-04BB-1C295C3EF368}"/>
              </a:ext>
            </a:extLst>
          </p:cNvPr>
          <p:cNvSpPr>
            <a:spLocks noGrp="1"/>
          </p:cNvSpPr>
          <p:nvPr>
            <p:ph type="title"/>
          </p:nvPr>
        </p:nvSpPr>
        <p:spPr/>
        <p:txBody>
          <a:bodyPr/>
          <a:lstStyle/>
          <a:p>
            <a:r>
              <a:rPr lang="en-US"/>
              <a:t>Closing</a:t>
            </a:r>
          </a:p>
        </p:txBody>
      </p:sp>
      <p:sp>
        <p:nvSpPr>
          <p:cNvPr id="3" name="Text Placeholder 2">
            <a:extLst>
              <a:ext uri="{FF2B5EF4-FFF2-40B4-BE49-F238E27FC236}">
                <a16:creationId xmlns:a16="http://schemas.microsoft.com/office/drawing/2014/main" id="{BFD0C198-9F51-7016-5800-7DF5F621DDC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351597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3A2C4-91E0-4521-B2D7-9903874DB424}"/>
              </a:ext>
            </a:extLst>
          </p:cNvPr>
          <p:cNvSpPr>
            <a:spLocks noGrp="1"/>
          </p:cNvSpPr>
          <p:nvPr>
            <p:ph type="title"/>
          </p:nvPr>
        </p:nvSpPr>
        <p:spPr/>
        <p:txBody>
          <a:bodyPr/>
          <a:lstStyle/>
          <a:p>
            <a:r>
              <a:rPr lang="en-US"/>
              <a:t>Results-Based Monitoring: Resources</a:t>
            </a:r>
          </a:p>
        </p:txBody>
      </p:sp>
      <p:sp>
        <p:nvSpPr>
          <p:cNvPr id="5" name="Text Placeholder 4">
            <a:extLst>
              <a:ext uri="{FF2B5EF4-FFF2-40B4-BE49-F238E27FC236}">
                <a16:creationId xmlns:a16="http://schemas.microsoft.com/office/drawing/2014/main" id="{F50F567A-E272-497D-9E5E-4671A1709E71}"/>
              </a:ext>
            </a:extLst>
          </p:cNvPr>
          <p:cNvSpPr>
            <a:spLocks noGrp="1"/>
          </p:cNvSpPr>
          <p:nvPr>
            <p:ph type="body" sz="quarter" idx="10"/>
          </p:nvPr>
        </p:nvSpPr>
        <p:spPr>
          <a:xfrm>
            <a:off x="2102457" y="1437918"/>
            <a:ext cx="9610244" cy="5016929"/>
          </a:xfrm>
        </p:spPr>
        <p:txBody>
          <a:bodyPr vert="horz" lIns="91440" tIns="45720" rIns="91440" bIns="45720" rtlCol="0" anchor="t">
            <a:normAutofit/>
          </a:bodyPr>
          <a:lstStyle/>
          <a:p>
            <a:pPr marL="256540" indent="-256540" algn="l" rtl="0" fontAlgn="base"/>
            <a:r>
              <a:rPr lang="en-US" i="1" dirty="0">
                <a:solidFill>
                  <a:srgbClr val="3C3E40"/>
                </a:solidFill>
                <a:latin typeface="Open Sans"/>
                <a:ea typeface="Open Sans"/>
                <a:cs typeface="Open Sans"/>
              </a:rPr>
              <a:t>FY24</a:t>
            </a:r>
            <a:r>
              <a:rPr lang="en-US" b="0" i="1" u="none" strike="noStrike" dirty="0">
                <a:solidFill>
                  <a:srgbClr val="3C3E40"/>
                </a:solidFill>
                <a:effectLst/>
                <a:latin typeface="Open Sans"/>
                <a:ea typeface="Open Sans"/>
                <a:cs typeface="Open Sans"/>
              </a:rPr>
              <a:t> Monitoring Results</a:t>
            </a:r>
            <a:endParaRPr lang="en-US" b="0" i="0" dirty="0">
              <a:solidFill>
                <a:srgbClr val="3C3E40"/>
              </a:solidFill>
              <a:effectLst/>
              <a:latin typeface="Open Sans"/>
              <a:ea typeface="Open Sans"/>
              <a:cs typeface="Open Sans"/>
            </a:endParaRPr>
          </a:p>
          <a:p>
            <a:pPr marL="556895" lvl="1" indent="-213995" fontAlgn="base">
              <a:buFont typeface="Wingdings" panose="05000000000000000000" pitchFamily="2" charset="2"/>
              <a:buChar char="§"/>
            </a:pPr>
            <a:r>
              <a:rPr lang="en-US" b="0" i="1" u="none" strike="noStrike" dirty="0">
                <a:solidFill>
                  <a:srgbClr val="3C3E40"/>
                </a:solidFill>
                <a:effectLst/>
                <a:latin typeface="Open Sans"/>
                <a:ea typeface="Open Sans"/>
                <a:cs typeface="Open Sans"/>
              </a:rPr>
              <a:t>ePlan &gt; Monitoring Instrument &gt; </a:t>
            </a:r>
            <a:r>
              <a:rPr lang="en-US" i="1" dirty="0">
                <a:solidFill>
                  <a:srgbClr val="3C3E40"/>
                </a:solidFill>
                <a:latin typeface="Open Sans"/>
                <a:ea typeface="Open Sans"/>
                <a:cs typeface="Open Sans"/>
              </a:rPr>
              <a:t>FY24</a:t>
            </a:r>
            <a:r>
              <a:rPr lang="en-US" b="0" i="1" u="none" strike="noStrike" dirty="0">
                <a:solidFill>
                  <a:srgbClr val="3C3E40"/>
                </a:solidFill>
                <a:effectLst/>
                <a:latin typeface="Open Sans"/>
                <a:ea typeface="Open Sans"/>
                <a:cs typeface="Open Sans"/>
              </a:rPr>
              <a:t> &gt; Sections Page &gt; Monitoring Results – LEA Response</a:t>
            </a:r>
            <a:r>
              <a:rPr lang="en-US" b="0" i="0" dirty="0">
                <a:solidFill>
                  <a:srgbClr val="3C3E40"/>
                </a:solidFill>
                <a:effectLst/>
                <a:latin typeface="Open Sans"/>
                <a:ea typeface="Open Sans"/>
                <a:cs typeface="Open Sans"/>
              </a:rPr>
              <a:t>​</a:t>
            </a:r>
          </a:p>
          <a:p>
            <a:pPr marL="256540" indent="-256540" algn="l" rtl="0" fontAlgn="base"/>
            <a:r>
              <a:rPr lang="en-US" b="0" i="0" u="none" strike="noStrike" dirty="0">
                <a:solidFill>
                  <a:srgbClr val="3C3E40"/>
                </a:solidFill>
                <a:effectLst/>
                <a:latin typeface="Open Sans"/>
                <a:ea typeface="Open Sans"/>
                <a:cs typeface="Open Sans"/>
              </a:rPr>
              <a:t>Review risk analysis data in early Sept. when available.</a:t>
            </a:r>
            <a:endParaRPr lang="en-US" b="0" i="0" dirty="0">
              <a:solidFill>
                <a:srgbClr val="3C3E40"/>
              </a:solidFill>
              <a:effectLst/>
              <a:latin typeface="Open Sans"/>
              <a:ea typeface="Open Sans"/>
              <a:cs typeface="Open Sans"/>
            </a:endParaRPr>
          </a:p>
          <a:p>
            <a:pPr marL="556895" lvl="1" indent="-213995" fontAlgn="base">
              <a:buFont typeface="Wingdings" panose="05000000000000000000" pitchFamily="2" charset="2"/>
              <a:buChar char="§"/>
            </a:pPr>
            <a:r>
              <a:rPr lang="en-US" b="0" i="1" u="none" strike="noStrike" dirty="0">
                <a:solidFill>
                  <a:srgbClr val="3C3E40"/>
                </a:solidFill>
                <a:effectLst/>
                <a:latin typeface="Open Sans"/>
                <a:ea typeface="Open Sans"/>
                <a:cs typeface="Open Sans"/>
              </a:rPr>
              <a:t>ePlan &gt; Data and Information &gt; </a:t>
            </a:r>
            <a:r>
              <a:rPr lang="en-US" i="1" dirty="0">
                <a:solidFill>
                  <a:srgbClr val="3C3E40"/>
                </a:solidFill>
                <a:latin typeface="Open Sans"/>
                <a:ea typeface="Open Sans"/>
                <a:cs typeface="Open Sans"/>
              </a:rPr>
              <a:t>FY25</a:t>
            </a:r>
            <a:r>
              <a:rPr lang="en-US" b="0" i="1" u="none" strike="noStrike" dirty="0">
                <a:solidFill>
                  <a:srgbClr val="3C3E40"/>
                </a:solidFill>
                <a:effectLst/>
                <a:latin typeface="Open Sans"/>
                <a:ea typeface="Open Sans"/>
                <a:cs typeface="Open Sans"/>
              </a:rPr>
              <a:t> &gt; Results-Based Monitoring Risk Analysis</a:t>
            </a:r>
            <a:r>
              <a:rPr lang="en-US" b="0" i="0" dirty="0">
                <a:solidFill>
                  <a:srgbClr val="3C3E40"/>
                </a:solidFill>
                <a:effectLst/>
                <a:latin typeface="Open Sans"/>
                <a:ea typeface="Open Sans"/>
                <a:cs typeface="Open Sans"/>
              </a:rPr>
              <a:t>​</a:t>
            </a:r>
          </a:p>
          <a:p>
            <a:pPr marL="256540" indent="-256540" algn="l" rtl="0" fontAlgn="base"/>
            <a:r>
              <a:rPr lang="en-US" b="0" i="0" strike="noStrike" dirty="0">
                <a:solidFill>
                  <a:schemeClr val="bg2">
                    <a:lumMod val="10000"/>
                  </a:schemeClr>
                </a:solidFill>
                <a:effectLst/>
                <a:latin typeface="Open Sans"/>
                <a:ea typeface="Open Sans"/>
                <a:cs typeface="Open Sans"/>
                <a:hlinkClick r:id="rId2">
                  <a:extLst>
                    <a:ext uri="{A12FA001-AC4F-418D-AE19-62706E023703}">
                      <ahyp:hlinkClr xmlns:ahyp="http://schemas.microsoft.com/office/drawing/2018/hyperlinkcolor" val="tx"/>
                    </a:ext>
                  </a:extLst>
                </a:hlinkClick>
              </a:rPr>
              <a:t>FPO Monitoring Office Hours</a:t>
            </a:r>
            <a:endParaRPr lang="en-US" b="0" i="0" dirty="0">
              <a:solidFill>
                <a:schemeClr val="bg2">
                  <a:lumMod val="10000"/>
                </a:schemeClr>
              </a:solidFill>
              <a:effectLst/>
              <a:latin typeface="Open Sans"/>
              <a:ea typeface="Open Sans"/>
              <a:cs typeface="Open Sans"/>
            </a:endParaRPr>
          </a:p>
          <a:p>
            <a:pPr marL="556895" lvl="1" indent="-213995" fontAlgn="base">
              <a:buFont typeface="Wingdings" panose="05000000000000000000" pitchFamily="2" charset="2"/>
              <a:buChar char="§"/>
            </a:pPr>
            <a:r>
              <a:rPr lang="en-US" b="0" i="0" u="none" strike="noStrike" dirty="0">
                <a:solidFill>
                  <a:srgbClr val="3C3E40"/>
                </a:solidFill>
                <a:effectLst/>
                <a:latin typeface="Open Sans"/>
                <a:ea typeface="Open Sans"/>
                <a:cs typeface="Open Sans"/>
              </a:rPr>
              <a:t>Announcements and invites coming soon!</a:t>
            </a:r>
          </a:p>
          <a:p>
            <a:pPr marL="556895" lvl="1" indent="-213995" fontAlgn="base">
              <a:buFont typeface="Wingdings" panose="05000000000000000000" pitchFamily="2" charset="2"/>
              <a:buChar char="§"/>
            </a:pPr>
            <a:r>
              <a:rPr lang="en-US" dirty="0">
                <a:solidFill>
                  <a:srgbClr val="3C3E40"/>
                </a:solidFill>
                <a:latin typeface="Open Sans"/>
                <a:ea typeface="Open Sans"/>
                <a:cs typeface="Open Sans"/>
              </a:rPr>
              <a:t>IEP Monitoring Hours: Mondays 11-12 CT (12-1 ET)</a:t>
            </a:r>
          </a:p>
          <a:p>
            <a:pPr marL="556895" lvl="1" indent="-213995" fontAlgn="base">
              <a:buFont typeface="Wingdings" panose="05000000000000000000" pitchFamily="2" charset="2"/>
              <a:buChar char="§"/>
            </a:pPr>
            <a:r>
              <a:rPr lang="en-US" b="0" dirty="0">
                <a:solidFill>
                  <a:srgbClr val="3C3E40"/>
                </a:solidFill>
                <a:effectLst/>
                <a:latin typeface="Open Sans"/>
                <a:ea typeface="Open Sans"/>
                <a:cs typeface="Open Sans"/>
              </a:rPr>
              <a:t>RBM </a:t>
            </a:r>
            <a:r>
              <a:rPr lang="en-US" dirty="0">
                <a:solidFill>
                  <a:srgbClr val="3C3E40"/>
                </a:solidFill>
                <a:latin typeface="Open Sans"/>
                <a:ea typeface="Open Sans"/>
                <a:cs typeface="Open Sans"/>
              </a:rPr>
              <a:t>Office Hours: Fridays, 12-1 CT (1-2 ET)</a:t>
            </a:r>
            <a:endParaRPr lang="en-US" b="0" dirty="0">
              <a:solidFill>
                <a:srgbClr val="3C3E40"/>
              </a:solidFill>
              <a:effectLst/>
              <a:latin typeface="Open Sans"/>
              <a:ea typeface="Open Sans"/>
              <a:cs typeface="Open Sans"/>
            </a:endParaRPr>
          </a:p>
        </p:txBody>
      </p:sp>
    </p:spTree>
    <p:extLst>
      <p:ext uri="{BB962C8B-B14F-4D97-AF65-F5344CB8AC3E}">
        <p14:creationId xmlns:p14="http://schemas.microsoft.com/office/powerpoint/2010/main" val="30992122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3A2C4-91E0-4521-B2D7-9903874DB424}"/>
              </a:ext>
            </a:extLst>
          </p:cNvPr>
          <p:cNvSpPr>
            <a:spLocks noGrp="1"/>
          </p:cNvSpPr>
          <p:nvPr>
            <p:ph type="title"/>
          </p:nvPr>
        </p:nvSpPr>
        <p:spPr/>
        <p:txBody>
          <a:bodyPr/>
          <a:lstStyle/>
          <a:p>
            <a:r>
              <a:rPr lang="en-US"/>
              <a:t>IEP Monitoring: Resources</a:t>
            </a:r>
          </a:p>
        </p:txBody>
      </p:sp>
      <p:sp>
        <p:nvSpPr>
          <p:cNvPr id="5" name="Text Placeholder 4">
            <a:extLst>
              <a:ext uri="{FF2B5EF4-FFF2-40B4-BE49-F238E27FC236}">
                <a16:creationId xmlns:a16="http://schemas.microsoft.com/office/drawing/2014/main" id="{F50F567A-E272-497D-9E5E-4671A1709E71}"/>
              </a:ext>
            </a:extLst>
          </p:cNvPr>
          <p:cNvSpPr>
            <a:spLocks noGrp="1"/>
          </p:cNvSpPr>
          <p:nvPr>
            <p:ph type="body" sz="quarter" idx="10"/>
          </p:nvPr>
        </p:nvSpPr>
        <p:spPr>
          <a:xfrm>
            <a:off x="2102455" y="1531917"/>
            <a:ext cx="9610244" cy="5016929"/>
          </a:xfrm>
        </p:spPr>
        <p:txBody>
          <a:bodyPr vert="horz" lIns="91440" tIns="45720" rIns="91440" bIns="45720" rtlCol="0" anchor="t">
            <a:normAutofit/>
          </a:bodyPr>
          <a:lstStyle/>
          <a:p>
            <a:pPr marL="256540" indent="-256540" fontAlgn="base"/>
            <a:r>
              <a:rPr lang="en-US" b="0" i="0" dirty="0">
                <a:solidFill>
                  <a:srgbClr val="3C3E40"/>
                </a:solidFill>
                <a:effectLst/>
                <a:latin typeface="+mn-lt"/>
                <a:ea typeface="Open Sans"/>
                <a:cs typeface="Open Sans"/>
              </a:rPr>
              <a:t>IEP Monitoring Protocol</a:t>
            </a:r>
          </a:p>
          <a:p>
            <a:pPr marL="556895" lvl="1" indent="-213995" fontAlgn="base">
              <a:buFont typeface="Wingdings" panose="05000000000000000000" pitchFamily="2" charset="2"/>
              <a:buChar char="§"/>
            </a:pPr>
            <a:r>
              <a:rPr lang="en-US" b="1" i="1" dirty="0">
                <a:solidFill>
                  <a:srgbClr val="3C3E40"/>
                </a:solidFill>
                <a:latin typeface="+mn-lt"/>
                <a:ea typeface="Open Sans"/>
                <a:cs typeface="Open Sans"/>
              </a:rPr>
              <a:t>TN PULSE </a:t>
            </a:r>
            <a:r>
              <a:rPr lang="en-US" i="1" dirty="0">
                <a:solidFill>
                  <a:srgbClr val="3C3E40"/>
                </a:solidFill>
                <a:latin typeface="+mn-lt"/>
                <a:ea typeface="Open Sans"/>
                <a:cs typeface="Open Sans"/>
              </a:rPr>
              <a:t>&gt; Resource Library &gt; TDOE IEP Monitoring Tool</a:t>
            </a:r>
          </a:p>
          <a:p>
            <a:pPr marL="556895" lvl="1" indent="-213995" fontAlgn="base">
              <a:buFont typeface="Wingdings" panose="05000000000000000000" pitchFamily="2" charset="2"/>
              <a:buChar char="§"/>
            </a:pPr>
            <a:r>
              <a:rPr lang="en-US" b="1" i="1" dirty="0">
                <a:solidFill>
                  <a:srgbClr val="3C3E40"/>
                </a:solidFill>
                <a:effectLst/>
                <a:latin typeface="+mn-lt"/>
                <a:ea typeface="Open Sans"/>
                <a:cs typeface="Open Sans"/>
              </a:rPr>
              <a:t>eP</a:t>
            </a:r>
            <a:r>
              <a:rPr lang="en-US" b="1" i="1" dirty="0">
                <a:solidFill>
                  <a:srgbClr val="3C3E40"/>
                </a:solidFill>
                <a:latin typeface="+mn-lt"/>
                <a:ea typeface="Open Sans"/>
                <a:cs typeface="Open Sans"/>
              </a:rPr>
              <a:t>lan</a:t>
            </a:r>
            <a:r>
              <a:rPr lang="en-US" i="1" dirty="0">
                <a:solidFill>
                  <a:srgbClr val="3C3E40"/>
                </a:solidFill>
                <a:latin typeface="+mn-lt"/>
                <a:ea typeface="Open Sans"/>
                <a:cs typeface="Open Sans"/>
              </a:rPr>
              <a:t> &gt; TDOE Resources &gt; Monitoring &gt; 2024-25 &gt; FY25 IEP Monitoring</a:t>
            </a:r>
          </a:p>
          <a:p>
            <a:pPr marL="256540" indent="-256540" algn="l" rtl="0" fontAlgn="base"/>
            <a:r>
              <a:rPr lang="en-US" b="0" i="0" dirty="0">
                <a:solidFill>
                  <a:srgbClr val="3C3E40"/>
                </a:solidFill>
                <a:effectLst/>
                <a:latin typeface="+mn-lt"/>
                <a:ea typeface="Open Sans"/>
                <a:cs typeface="Open Sans"/>
              </a:rPr>
              <a:t>IEP Monitoring Protoc</a:t>
            </a:r>
            <a:r>
              <a:rPr lang="en-US" dirty="0">
                <a:solidFill>
                  <a:srgbClr val="3C3E40"/>
                </a:solidFill>
                <a:latin typeface="+mn-lt"/>
                <a:ea typeface="Open Sans"/>
                <a:cs typeface="Open Sans"/>
              </a:rPr>
              <a:t>ol Summer Training PowerPoint and Webinar</a:t>
            </a:r>
            <a:endParaRPr lang="en-US" b="0" i="0" dirty="0">
              <a:solidFill>
                <a:srgbClr val="3C3E40"/>
              </a:solidFill>
              <a:effectLst/>
              <a:latin typeface="+mn-lt"/>
              <a:ea typeface="Open Sans"/>
              <a:cs typeface="Open Sans"/>
            </a:endParaRPr>
          </a:p>
          <a:p>
            <a:pPr marL="556895" lvl="1" indent="-213995" fontAlgn="base">
              <a:buFont typeface="Wingdings" panose="05000000000000000000" pitchFamily="2" charset="2"/>
              <a:buChar char="§"/>
            </a:pPr>
            <a:r>
              <a:rPr lang="en-US" b="1" i="1" dirty="0">
                <a:solidFill>
                  <a:srgbClr val="3C3E40"/>
                </a:solidFill>
                <a:latin typeface="+mn-lt"/>
                <a:ea typeface="Open Sans"/>
                <a:cs typeface="Open Sans"/>
              </a:rPr>
              <a:t>TN PULSE </a:t>
            </a:r>
            <a:r>
              <a:rPr lang="en-US" i="1" dirty="0">
                <a:solidFill>
                  <a:srgbClr val="3C3E40"/>
                </a:solidFill>
                <a:latin typeface="+mn-lt"/>
                <a:ea typeface="Open Sans"/>
                <a:cs typeface="Open Sans"/>
              </a:rPr>
              <a:t>&gt; Resource Library &gt; TDOE IEP Monitoring Tool</a:t>
            </a:r>
          </a:p>
          <a:p>
            <a:pPr marL="556895" lvl="1" indent="-213995" fontAlgn="base">
              <a:buFont typeface="Wingdings" panose="05000000000000000000" pitchFamily="2" charset="2"/>
              <a:buChar char="§"/>
            </a:pPr>
            <a:r>
              <a:rPr lang="en-US" b="1" i="1" dirty="0">
                <a:solidFill>
                  <a:srgbClr val="3C3E40"/>
                </a:solidFill>
                <a:effectLst/>
                <a:latin typeface="+mn-lt"/>
                <a:ea typeface="Open Sans"/>
                <a:cs typeface="Open Sans"/>
              </a:rPr>
              <a:t>eP</a:t>
            </a:r>
            <a:r>
              <a:rPr lang="en-US" b="1" i="1" dirty="0">
                <a:solidFill>
                  <a:srgbClr val="3C3E40"/>
                </a:solidFill>
                <a:latin typeface="+mn-lt"/>
                <a:ea typeface="Open Sans"/>
                <a:cs typeface="Open Sans"/>
              </a:rPr>
              <a:t>lan</a:t>
            </a:r>
            <a:r>
              <a:rPr lang="en-US" i="1" dirty="0">
                <a:solidFill>
                  <a:srgbClr val="3C3E40"/>
                </a:solidFill>
                <a:latin typeface="+mn-lt"/>
                <a:ea typeface="Open Sans"/>
                <a:cs typeface="Open Sans"/>
              </a:rPr>
              <a:t> &gt; TDOE Resources &gt; Monitoring &gt; 2024-25 &gt; FY25 IEP Monitoring</a:t>
            </a:r>
            <a:endParaRPr lang="en-US" b="0" i="1" dirty="0">
              <a:solidFill>
                <a:srgbClr val="3C3E40"/>
              </a:solidFill>
              <a:effectLst/>
              <a:latin typeface="+mn-lt"/>
              <a:ea typeface="Open Sans"/>
              <a:cs typeface="Open Sans"/>
            </a:endParaRPr>
          </a:p>
          <a:p>
            <a:pPr marL="556895" lvl="1" indent="-213995" fontAlgn="base">
              <a:buFont typeface="Wingdings" panose="05000000000000000000" pitchFamily="2" charset="2"/>
              <a:buChar char="§"/>
            </a:pPr>
            <a:endParaRPr lang="en-US" i="1" dirty="0">
              <a:solidFill>
                <a:srgbClr val="3C3E40"/>
              </a:solidFill>
              <a:latin typeface="+mn-lt"/>
            </a:endParaRPr>
          </a:p>
          <a:p>
            <a:pPr marL="556895" lvl="1" indent="-213995" fontAlgn="base"/>
            <a:endParaRPr lang="en-US" b="0" i="0" dirty="0">
              <a:solidFill>
                <a:srgbClr val="3C3E40"/>
              </a:solidFill>
              <a:effectLst/>
            </a:endParaRPr>
          </a:p>
        </p:txBody>
      </p:sp>
    </p:spTree>
    <p:extLst>
      <p:ext uri="{BB962C8B-B14F-4D97-AF65-F5344CB8AC3E}">
        <p14:creationId xmlns:p14="http://schemas.microsoft.com/office/powerpoint/2010/main" val="13728121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6316-E144-F58F-5C67-F0674B36571A}"/>
              </a:ext>
            </a:extLst>
          </p:cNvPr>
          <p:cNvSpPr>
            <a:spLocks noGrp="1"/>
          </p:cNvSpPr>
          <p:nvPr>
            <p:ph type="title"/>
          </p:nvPr>
        </p:nvSpPr>
        <p:spPr/>
        <p:txBody>
          <a:bodyPr/>
          <a:lstStyle/>
          <a:p>
            <a:r>
              <a:rPr lang="en-US"/>
              <a:t>Contact Information</a:t>
            </a:r>
          </a:p>
        </p:txBody>
      </p:sp>
      <p:sp>
        <p:nvSpPr>
          <p:cNvPr id="3" name="Text Placeholder 2">
            <a:extLst>
              <a:ext uri="{FF2B5EF4-FFF2-40B4-BE49-F238E27FC236}">
                <a16:creationId xmlns:a16="http://schemas.microsoft.com/office/drawing/2014/main" id="{AF51DAA2-305B-074A-DC28-18E6415DF39A}"/>
              </a:ext>
            </a:extLst>
          </p:cNvPr>
          <p:cNvSpPr>
            <a:spLocks noGrp="1"/>
          </p:cNvSpPr>
          <p:nvPr>
            <p:ph type="body" sz="quarter" idx="10"/>
          </p:nvPr>
        </p:nvSpPr>
        <p:spPr>
          <a:xfrm>
            <a:off x="2133468" y="1285875"/>
            <a:ext cx="9823998" cy="4682051"/>
          </a:xfrm>
        </p:spPr>
        <p:txBody>
          <a:bodyPr vert="horz" lIns="91440" tIns="45720" rIns="91440" bIns="45720" rtlCol="0" anchor="t">
            <a:normAutofit/>
          </a:bodyPr>
          <a:lstStyle/>
          <a:p>
            <a:pPr marL="256540" indent="-256540">
              <a:spcBef>
                <a:spcPts val="0"/>
              </a:spcBef>
            </a:pPr>
            <a:r>
              <a:rPr lang="en-US">
                <a:solidFill>
                  <a:srgbClr val="3C3E40"/>
                </a:solidFill>
                <a:latin typeface="+mn-lt"/>
                <a:ea typeface="Open Sans"/>
                <a:cs typeface="Open Sans"/>
              </a:rPr>
              <a:t>Geneva</a:t>
            </a:r>
            <a:r>
              <a:rPr lang="en-US">
                <a:latin typeface="Open Sans"/>
                <a:ea typeface="Open Sans"/>
                <a:cs typeface="Open Sans"/>
              </a:rPr>
              <a:t> Taylor | </a:t>
            </a:r>
            <a:r>
              <a:rPr lang="en-US">
                <a:latin typeface="Open Sans"/>
                <a:ea typeface="Open Sans"/>
                <a:cs typeface="Open Sans"/>
                <a:hlinkClick r:id="rId2"/>
              </a:rPr>
              <a:t>Geneva.Taylor@tn.gov</a:t>
            </a:r>
            <a:endParaRPr lang="en-US">
              <a:latin typeface="Open Sans"/>
              <a:ea typeface="Open Sans"/>
              <a:cs typeface="Open Sans"/>
            </a:endParaRPr>
          </a:p>
          <a:p>
            <a:pPr marL="256540" indent="-256540">
              <a:spcBef>
                <a:spcPts val="0"/>
              </a:spcBef>
            </a:pPr>
            <a:r>
              <a:rPr lang="en-US">
                <a:latin typeface="Open Sans"/>
                <a:ea typeface="Open Sans"/>
                <a:cs typeface="Open Sans"/>
              </a:rPr>
              <a:t>Teri Manning | </a:t>
            </a:r>
            <a:r>
              <a:rPr lang="en-US">
                <a:latin typeface="Open Sans"/>
                <a:ea typeface="Open Sans"/>
                <a:cs typeface="Open Sans"/>
                <a:hlinkClick r:id="rId3"/>
              </a:rPr>
              <a:t>Teri.Manning@tn.gov</a:t>
            </a:r>
            <a:endParaRPr lang="en-US"/>
          </a:p>
          <a:p>
            <a:pPr marL="256540" indent="-256540">
              <a:spcBef>
                <a:spcPts val="0"/>
              </a:spcBef>
            </a:pPr>
            <a:r>
              <a:rPr lang="en-US">
                <a:latin typeface="Open Sans"/>
                <a:ea typeface="Open Sans"/>
                <a:cs typeface="Open Sans"/>
              </a:rPr>
              <a:t>Michael Gateley | </a:t>
            </a:r>
            <a:r>
              <a:rPr lang="en-US">
                <a:latin typeface="Open Sans"/>
                <a:ea typeface="Open Sans"/>
                <a:cs typeface="Open Sans"/>
                <a:hlinkClick r:id="rId4"/>
              </a:rPr>
              <a:t>Michael.Gateley@tn.gov</a:t>
            </a:r>
            <a:endParaRPr lang="en-US">
              <a:latin typeface="Open Sans"/>
              <a:ea typeface="Open Sans"/>
              <a:cs typeface="Open Sans"/>
            </a:endParaRPr>
          </a:p>
          <a:p>
            <a:pPr marL="256540" indent="-256540">
              <a:spcBef>
                <a:spcPts val="0"/>
              </a:spcBef>
            </a:pPr>
            <a:r>
              <a:rPr lang="en-US">
                <a:latin typeface="Open Sans"/>
                <a:ea typeface="Open Sans"/>
                <a:cs typeface="Open Sans"/>
              </a:rPr>
              <a:t>Laura Dunn | </a:t>
            </a:r>
            <a:r>
              <a:rPr lang="en-US">
                <a:latin typeface="Open Sans"/>
                <a:ea typeface="Open Sans"/>
                <a:cs typeface="Open Sans"/>
                <a:hlinkClick r:id="rId5"/>
              </a:rPr>
              <a:t>Laura.Dunn@tn.gov</a:t>
            </a:r>
            <a:endParaRPr lang="en-US">
              <a:latin typeface="Open Sans"/>
              <a:ea typeface="Open Sans"/>
              <a:cs typeface="Open Sans"/>
            </a:endParaRPr>
          </a:p>
          <a:p>
            <a:pPr marL="256540" indent="-256540">
              <a:spcBef>
                <a:spcPts val="0"/>
              </a:spcBef>
            </a:pPr>
            <a:r>
              <a:rPr lang="en-US">
                <a:latin typeface="Open Sans"/>
                <a:ea typeface="Open Sans"/>
                <a:cs typeface="Open Sans"/>
              </a:rPr>
              <a:t>Stan Cook | </a:t>
            </a:r>
            <a:r>
              <a:rPr lang="en-US">
                <a:latin typeface="Open Sans"/>
                <a:ea typeface="Open Sans"/>
                <a:cs typeface="Open Sans"/>
                <a:hlinkClick r:id="rId6"/>
              </a:rPr>
              <a:t>Stanley.Cook@tn.gov</a:t>
            </a:r>
          </a:p>
          <a:p>
            <a:pPr marL="256540" indent="-256540">
              <a:spcBef>
                <a:spcPts val="0"/>
              </a:spcBef>
            </a:pPr>
            <a:r>
              <a:rPr lang="en-US" err="1">
                <a:latin typeface="Open Sans"/>
                <a:ea typeface="Open Sans"/>
                <a:cs typeface="Open Sans"/>
              </a:rPr>
              <a:t>LaTrese</a:t>
            </a:r>
            <a:r>
              <a:rPr lang="en-US">
                <a:latin typeface="Open Sans"/>
                <a:ea typeface="Open Sans"/>
                <a:cs typeface="Open Sans"/>
              </a:rPr>
              <a:t> Watson | </a:t>
            </a:r>
            <a:r>
              <a:rPr lang="en-US">
                <a:latin typeface="Open Sans"/>
                <a:ea typeface="Open Sans"/>
                <a:cs typeface="Open Sans"/>
                <a:hlinkClick r:id="rId7"/>
              </a:rPr>
              <a:t>LaTrese.Watson@tn.gov</a:t>
            </a:r>
            <a:endParaRPr lang="en-US">
              <a:latin typeface="Open Sans"/>
              <a:ea typeface="Open Sans"/>
              <a:cs typeface="Open Sans"/>
            </a:endParaRPr>
          </a:p>
        </p:txBody>
      </p:sp>
      <p:pic>
        <p:nvPicPr>
          <p:cNvPr id="6" name="Picture Placeholder 5" descr="A picture containing person, child, outdoor, little&#10;&#10;Description automatically generated">
            <a:extLst>
              <a:ext uri="{FF2B5EF4-FFF2-40B4-BE49-F238E27FC236}">
                <a16:creationId xmlns:a16="http://schemas.microsoft.com/office/drawing/2014/main" id="{3890052E-40EA-63AA-2838-D38F081A38D2}"/>
              </a:ext>
            </a:extLst>
          </p:cNvPr>
          <p:cNvPicPr>
            <a:picLocks noGrp="1" noChangeAspect="1"/>
          </p:cNvPicPr>
          <p:nvPr>
            <p:ph type="pic" sz="quarter" idx="11"/>
          </p:nvPr>
        </p:nvPicPr>
        <p:blipFill>
          <a:blip r:embed="rId8" cstate="print">
            <a:extLst>
              <a:ext uri="{28A0092B-C50C-407E-A947-70E740481C1C}">
                <a14:useLocalDpi xmlns:a14="http://schemas.microsoft.com/office/drawing/2010/main" val="0"/>
              </a:ext>
            </a:extLst>
          </a:blip>
          <a:srcRect l="41860" r="41860"/>
          <a:stretch>
            <a:fillRect/>
          </a:stretch>
        </p:blipFill>
        <p:spPr/>
      </p:pic>
    </p:spTree>
    <p:extLst>
      <p:ext uri="{BB962C8B-B14F-4D97-AF65-F5344CB8AC3E}">
        <p14:creationId xmlns:p14="http://schemas.microsoft.com/office/powerpoint/2010/main" val="14124933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834D81-1722-463C-A52D-5137B2F897F3}"/>
              </a:ext>
            </a:extLst>
          </p:cNvPr>
          <p:cNvSpPr>
            <a:spLocks noGrp="1"/>
          </p:cNvSpPr>
          <p:nvPr>
            <p:ph type="title"/>
          </p:nvPr>
        </p:nvSpPr>
        <p:spPr/>
        <p:txBody>
          <a:bodyPr/>
          <a:lstStyle/>
          <a:p>
            <a:r>
              <a:rPr lang="en-US"/>
              <a:t>Fraud, Waste or Abuse</a:t>
            </a:r>
          </a:p>
        </p:txBody>
      </p:sp>
    </p:spTree>
    <p:extLst>
      <p:ext uri="{BB962C8B-B14F-4D97-AF65-F5344CB8AC3E}">
        <p14:creationId xmlns:p14="http://schemas.microsoft.com/office/powerpoint/2010/main" val="41088978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34A4A-8C99-D15F-E930-F60C99377853}"/>
              </a:ext>
            </a:extLst>
          </p:cNvPr>
          <p:cNvSpPr>
            <a:spLocks noGrp="1"/>
          </p:cNvSpPr>
          <p:nvPr>
            <p:ph type="title"/>
          </p:nvPr>
        </p:nvSpPr>
        <p:spPr/>
        <p:txBody>
          <a:bodyPr/>
          <a:lstStyle/>
          <a:p>
            <a:r>
              <a:rPr lang="en-US"/>
              <a:t>Evaluation</a:t>
            </a:r>
          </a:p>
        </p:txBody>
      </p:sp>
      <p:sp>
        <p:nvSpPr>
          <p:cNvPr id="3" name="Text Placeholder 2">
            <a:extLst>
              <a:ext uri="{FF2B5EF4-FFF2-40B4-BE49-F238E27FC236}">
                <a16:creationId xmlns:a16="http://schemas.microsoft.com/office/drawing/2014/main" id="{17D4A087-1F0B-40C5-5686-A1B59D194120}"/>
              </a:ext>
            </a:extLst>
          </p:cNvPr>
          <p:cNvSpPr>
            <a:spLocks noGrp="1"/>
          </p:cNvSpPr>
          <p:nvPr>
            <p:ph type="body" sz="quarter" idx="10"/>
          </p:nvPr>
        </p:nvSpPr>
        <p:spPr/>
        <p:txBody>
          <a:bodyPr>
            <a:normAutofit/>
          </a:bodyPr>
          <a:lstStyle/>
          <a:p>
            <a:r>
              <a:rPr lang="en-US" dirty="0"/>
              <a:t>Please use your phone to complete an evaluation.</a:t>
            </a:r>
          </a:p>
          <a:p>
            <a:pPr marL="0" indent="0">
              <a:buNone/>
            </a:pPr>
            <a:endParaRPr lang="en-US" dirty="0"/>
          </a:p>
          <a:p>
            <a:r>
              <a:rPr lang="en-US" dirty="0"/>
              <a:t>Selections:</a:t>
            </a:r>
          </a:p>
          <a:p>
            <a:pPr lvl="1"/>
            <a:r>
              <a:rPr lang="en-US" dirty="0"/>
              <a:t>Today’s date</a:t>
            </a:r>
          </a:p>
          <a:p>
            <a:pPr lvl="1"/>
            <a:r>
              <a:rPr lang="en-US" dirty="0"/>
              <a:t> Michael Gateley</a:t>
            </a:r>
          </a:p>
          <a:p>
            <a:pPr lvl="1"/>
            <a:endParaRPr lang="en-US" dirty="0"/>
          </a:p>
          <a:p>
            <a:r>
              <a:rPr lang="en-US" dirty="0"/>
              <a:t>In Q10, please put “3 Conducting RBM” to differentiate this session from others.</a:t>
            </a:r>
          </a:p>
        </p:txBody>
      </p:sp>
      <p:pic>
        <p:nvPicPr>
          <p:cNvPr id="14" name="Picture 13">
            <a:extLst>
              <a:ext uri="{FF2B5EF4-FFF2-40B4-BE49-F238E27FC236}">
                <a16:creationId xmlns:a16="http://schemas.microsoft.com/office/drawing/2014/main" id="{E85C16A0-0DD6-DD08-E7D9-BB9C9496E70F}"/>
              </a:ext>
            </a:extLst>
          </p:cNvPr>
          <p:cNvPicPr>
            <a:picLocks noChangeAspect="1"/>
          </p:cNvPicPr>
          <p:nvPr/>
        </p:nvPicPr>
        <p:blipFill>
          <a:blip r:embed="rId2"/>
          <a:stretch>
            <a:fillRect/>
          </a:stretch>
        </p:blipFill>
        <p:spPr>
          <a:xfrm>
            <a:off x="7026965" y="2779773"/>
            <a:ext cx="3101009" cy="2991561"/>
          </a:xfrm>
          <a:prstGeom prst="rect">
            <a:avLst/>
          </a:prstGeom>
        </p:spPr>
      </p:pic>
    </p:spTree>
    <p:extLst>
      <p:ext uri="{BB962C8B-B14F-4D97-AF65-F5344CB8AC3E}">
        <p14:creationId xmlns:p14="http://schemas.microsoft.com/office/powerpoint/2010/main" val="14679667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C4566C-1D46-D34A-ACEC-EA5CD12C0339}"/>
              </a:ext>
            </a:extLst>
          </p:cNvPr>
          <p:cNvSpPr>
            <a:spLocks noGrp="1"/>
          </p:cNvSpPr>
          <p:nvPr>
            <p:ph type="title"/>
          </p:nvPr>
        </p:nvSpPr>
        <p:spPr/>
        <p:txBody>
          <a:bodyPr/>
          <a:lstStyle/>
          <a:p>
            <a:r>
              <a:rPr lang="en-US"/>
              <a:t>Thank You!</a:t>
            </a:r>
          </a:p>
        </p:txBody>
      </p:sp>
      <p:sp>
        <p:nvSpPr>
          <p:cNvPr id="5" name="Text Placeholder 4">
            <a:extLst>
              <a:ext uri="{FF2B5EF4-FFF2-40B4-BE49-F238E27FC236}">
                <a16:creationId xmlns:a16="http://schemas.microsoft.com/office/drawing/2014/main" id="{F15839F7-8383-194B-B806-728D0CFD3F8C}"/>
              </a:ext>
            </a:extLst>
          </p:cNvPr>
          <p:cNvSpPr>
            <a:spLocks noGrp="1"/>
          </p:cNvSpPr>
          <p:nvPr>
            <p:ph type="body" sz="quarter" idx="10"/>
          </p:nvPr>
        </p:nvSpPr>
        <p:spPr>
          <a:xfrm>
            <a:off x="980969" y="4312370"/>
            <a:ext cx="8123273" cy="1208314"/>
          </a:xfrm>
        </p:spPr>
        <p:txBody>
          <a:bodyPr/>
          <a:lstStyle/>
          <a:p>
            <a:r>
              <a:rPr lang="en-US"/>
              <a:t>Questions?</a:t>
            </a:r>
          </a:p>
        </p:txBody>
      </p:sp>
      <p:pic>
        <p:nvPicPr>
          <p:cNvPr id="10" name="Picture Placeholder 9" descr="A picture containing person, indoor&#10;&#10;Description automatically generated">
            <a:extLst>
              <a:ext uri="{FF2B5EF4-FFF2-40B4-BE49-F238E27FC236}">
                <a16:creationId xmlns:a16="http://schemas.microsoft.com/office/drawing/2014/main" id="{38E47F65-2AA2-2E25-241B-EFB35E8D4F2E}"/>
              </a:ext>
            </a:extLst>
          </p:cNvPr>
          <p:cNvPicPr>
            <a:picLocks noGrp="1" noChangeAspect="1"/>
          </p:cNvPicPr>
          <p:nvPr>
            <p:ph type="pic" sz="quarter" idx="11"/>
          </p:nvPr>
        </p:nvPicPr>
        <p:blipFill>
          <a:blip r:embed="rId2" cstate="hqprint">
            <a:extLst>
              <a:ext uri="{28A0092B-C50C-407E-A947-70E740481C1C}">
                <a14:useLocalDpi xmlns:a14="http://schemas.microsoft.com/office/drawing/2010/main"/>
              </a:ext>
            </a:extLst>
          </a:blip>
          <a:srcRect/>
          <a:stretch>
            <a:fillRect/>
          </a:stretch>
        </p:blipFill>
        <p:spPr/>
      </p:pic>
      <p:sp>
        <p:nvSpPr>
          <p:cNvPr id="2" name="Text Placeholder 4">
            <a:extLst>
              <a:ext uri="{FF2B5EF4-FFF2-40B4-BE49-F238E27FC236}">
                <a16:creationId xmlns:a16="http://schemas.microsoft.com/office/drawing/2014/main" id="{89645DD6-4BF0-447E-F590-9DA79BEFD00B}"/>
              </a:ext>
            </a:extLst>
          </p:cNvPr>
          <p:cNvSpPr txBox="1">
            <a:spLocks/>
          </p:cNvSpPr>
          <p:nvPr/>
        </p:nvSpPr>
        <p:spPr>
          <a:xfrm>
            <a:off x="980969" y="5987441"/>
            <a:ext cx="8713700" cy="688932"/>
          </a:xfrm>
          <a:prstGeom prst="rect">
            <a:avLst/>
          </a:prstGeom>
        </p:spPr>
        <p:txBody>
          <a:bodyPr vert="horz" lIns="91440" tIns="45720" rIns="91440" bIns="45720" rtlCol="0">
            <a:normAutofit/>
          </a:bodyPr>
          <a:lstStyle>
            <a:lvl1pPr marL="0" indent="0" algn="l" defTabSz="685629" rtl="0" eaLnBrk="1" latinLnBrk="0" hangingPunct="1">
              <a:spcBef>
                <a:spcPct val="20000"/>
              </a:spcBef>
              <a:buClr>
                <a:schemeClr val="tx1"/>
              </a:buClr>
              <a:buFont typeface="Wingdings" panose="05000000000000000000" pitchFamily="2" charset="2"/>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42814" indent="0" algn="l" defTabSz="685629" rtl="0" eaLnBrk="1" latinLnBrk="0" hangingPunct="1">
              <a:spcBef>
                <a:spcPct val="20000"/>
              </a:spcBef>
              <a:buClr>
                <a:schemeClr val="tx1"/>
              </a:buClr>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629" indent="0" algn="l" defTabSz="685629" rtl="0" eaLnBrk="1" latinLnBrk="0" hangingPunct="1">
              <a:spcBef>
                <a:spcPct val="20000"/>
              </a:spcBef>
              <a:buClr>
                <a:schemeClr val="tx1"/>
              </a:buClr>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28443" indent="0" algn="l" defTabSz="685629" rtl="0" eaLnBrk="1" latinLnBrk="0" hangingPunct="1">
              <a:spcBef>
                <a:spcPct val="20000"/>
              </a:spcBef>
              <a:buClr>
                <a:schemeClr val="tx1"/>
              </a:buClr>
              <a:buFont typeface="Courier New" panose="02070309020205020404" pitchFamily="49"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257" indent="0" algn="l" defTabSz="685629" rtl="0" eaLnBrk="1" latinLnBrk="0" hangingPunct="1">
              <a:spcBef>
                <a:spcPct val="20000"/>
              </a:spcBef>
              <a:buClr>
                <a:schemeClr val="tx1"/>
              </a:buClr>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1200" b="0" i="1">
                <a:solidFill>
                  <a:srgbClr val="242424"/>
                </a:solidFill>
                <a:effectLst/>
              </a:rPr>
              <a:t>Permission is granted to use and copy these materials for non-commercial educational purposes with attribution credit to the </a:t>
            </a:r>
            <a:br>
              <a:rPr lang="en-US" sz="1200" b="0" i="1">
                <a:solidFill>
                  <a:srgbClr val="242424"/>
                </a:solidFill>
                <a:effectLst/>
              </a:rPr>
            </a:br>
            <a:r>
              <a:rPr lang="en-US" sz="1200" b="0" i="1">
                <a:solidFill>
                  <a:srgbClr val="242424"/>
                </a:solidFill>
                <a:effectLst/>
              </a:rPr>
              <a:t>“Tennessee Department of Education”. If you wish to use these materials for reasons other than non-commercial educational </a:t>
            </a:r>
            <a:br>
              <a:rPr lang="en-US" sz="1200" b="0" i="1">
                <a:solidFill>
                  <a:srgbClr val="242424"/>
                </a:solidFill>
                <a:effectLst/>
              </a:rPr>
            </a:br>
            <a:r>
              <a:rPr lang="en-US" sz="1200" b="0" i="1">
                <a:solidFill>
                  <a:srgbClr val="242424"/>
                </a:solidFill>
                <a:effectLst/>
              </a:rPr>
              <a:t>purposes, please contact Joanna Collins (Joanna.Collins@tn.gov).</a:t>
            </a:r>
            <a:endParaRPr lang="en-US" sz="1600"/>
          </a:p>
        </p:txBody>
      </p:sp>
    </p:spTree>
    <p:extLst>
      <p:ext uri="{BB962C8B-B14F-4D97-AF65-F5344CB8AC3E}">
        <p14:creationId xmlns:p14="http://schemas.microsoft.com/office/powerpoint/2010/main" val="3099805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70E145E-C182-9801-9035-203146B549A4}"/>
              </a:ext>
            </a:extLst>
          </p:cNvPr>
          <p:cNvSpPr>
            <a:spLocks noGrp="1"/>
          </p:cNvSpPr>
          <p:nvPr>
            <p:ph type="body" sz="quarter" idx="12"/>
          </p:nvPr>
        </p:nvSpPr>
        <p:spPr/>
        <p:txBody>
          <a:bodyPr/>
          <a:lstStyle/>
          <a:p>
            <a:r>
              <a:rPr lang="en-US" sz="1600">
                <a:solidFill>
                  <a:schemeClr val="tx1"/>
                </a:solidFill>
              </a:rPr>
              <a:t>Review Results, Timelines for Corrective Actions set in </a:t>
            </a:r>
            <a:r>
              <a:rPr lang="en-US" sz="1600" err="1">
                <a:solidFill>
                  <a:schemeClr val="tx1"/>
                </a:solidFill>
              </a:rPr>
              <a:t>ePlan</a:t>
            </a:r>
            <a:endParaRPr lang="en-US" sz="1600">
              <a:solidFill>
                <a:schemeClr val="tx1"/>
              </a:solidFill>
            </a:endParaRPr>
          </a:p>
        </p:txBody>
      </p:sp>
      <p:sp>
        <p:nvSpPr>
          <p:cNvPr id="2" name="Text Placeholder 1">
            <a:extLst>
              <a:ext uri="{FF2B5EF4-FFF2-40B4-BE49-F238E27FC236}">
                <a16:creationId xmlns:a16="http://schemas.microsoft.com/office/drawing/2014/main" id="{C99B1D50-33A3-E51B-485E-AC60E0729AAE}"/>
              </a:ext>
            </a:extLst>
          </p:cNvPr>
          <p:cNvSpPr>
            <a:spLocks noGrp="1"/>
          </p:cNvSpPr>
          <p:nvPr>
            <p:ph type="body" sz="quarter" idx="10"/>
          </p:nvPr>
        </p:nvSpPr>
        <p:spPr/>
        <p:txBody>
          <a:bodyPr/>
          <a:lstStyle/>
          <a:p>
            <a:r>
              <a:rPr lang="en-US" sz="1600" err="1">
                <a:solidFill>
                  <a:schemeClr val="tx1"/>
                </a:solidFill>
              </a:rPr>
              <a:t>ePlan</a:t>
            </a:r>
            <a:r>
              <a:rPr lang="en-US" sz="1600">
                <a:solidFill>
                  <a:schemeClr val="tx1"/>
                </a:solidFill>
              </a:rPr>
              <a:t> is open to LEAs to begin uploading data </a:t>
            </a:r>
          </a:p>
        </p:txBody>
      </p:sp>
      <p:sp>
        <p:nvSpPr>
          <p:cNvPr id="3" name="Title 2">
            <a:extLst>
              <a:ext uri="{FF2B5EF4-FFF2-40B4-BE49-F238E27FC236}">
                <a16:creationId xmlns:a16="http://schemas.microsoft.com/office/drawing/2014/main" id="{803CD6C7-4665-22DA-4270-CD2581F27F26}"/>
              </a:ext>
            </a:extLst>
          </p:cNvPr>
          <p:cNvSpPr>
            <a:spLocks noGrp="1"/>
          </p:cNvSpPr>
          <p:nvPr>
            <p:ph type="title"/>
          </p:nvPr>
        </p:nvSpPr>
        <p:spPr>
          <a:xfrm>
            <a:off x="407734" y="10871"/>
            <a:ext cx="11071516" cy="1208314"/>
          </a:xfrm>
        </p:spPr>
        <p:txBody>
          <a:bodyPr/>
          <a:lstStyle/>
          <a:p>
            <a:r>
              <a:rPr lang="en-US" sz="3550">
                <a:latin typeface="Georgia"/>
              </a:rPr>
              <a:t>RBM Level 3 Timeline </a:t>
            </a:r>
            <a:endParaRPr lang="en-US"/>
          </a:p>
        </p:txBody>
      </p:sp>
      <p:sp>
        <p:nvSpPr>
          <p:cNvPr id="6" name="Text Placeholder 5">
            <a:extLst>
              <a:ext uri="{FF2B5EF4-FFF2-40B4-BE49-F238E27FC236}">
                <a16:creationId xmlns:a16="http://schemas.microsoft.com/office/drawing/2014/main" id="{EEF51320-CE17-1AC3-DA0C-9BFD43FBEF36}"/>
              </a:ext>
            </a:extLst>
          </p:cNvPr>
          <p:cNvSpPr>
            <a:spLocks noGrp="1"/>
          </p:cNvSpPr>
          <p:nvPr>
            <p:ph type="body" sz="quarter" idx="13"/>
          </p:nvPr>
        </p:nvSpPr>
        <p:spPr/>
        <p:txBody>
          <a:bodyPr/>
          <a:lstStyle/>
          <a:p>
            <a:r>
              <a:rPr lang="en-US" sz="1600">
                <a:solidFill>
                  <a:schemeClr val="tx1"/>
                </a:solidFill>
              </a:rPr>
              <a:t>Agenda is finalized; LEA completes all sections in </a:t>
            </a:r>
            <a:r>
              <a:rPr lang="en-US" sz="1600" err="1">
                <a:solidFill>
                  <a:schemeClr val="tx1"/>
                </a:solidFill>
              </a:rPr>
              <a:t>ePlan</a:t>
            </a:r>
            <a:r>
              <a:rPr lang="en-US" sz="1600">
                <a:solidFill>
                  <a:schemeClr val="tx1"/>
                </a:solidFill>
              </a:rPr>
              <a:t> ensuring required documents are present</a:t>
            </a:r>
          </a:p>
        </p:txBody>
      </p:sp>
      <p:sp>
        <p:nvSpPr>
          <p:cNvPr id="7" name="Text Placeholder 6">
            <a:extLst>
              <a:ext uri="{FF2B5EF4-FFF2-40B4-BE49-F238E27FC236}">
                <a16:creationId xmlns:a16="http://schemas.microsoft.com/office/drawing/2014/main" id="{283F71B5-801D-D781-182A-8B8752F3BBF1}"/>
              </a:ext>
            </a:extLst>
          </p:cNvPr>
          <p:cNvSpPr>
            <a:spLocks noGrp="1"/>
          </p:cNvSpPr>
          <p:nvPr>
            <p:ph type="body" sz="quarter" idx="14"/>
          </p:nvPr>
        </p:nvSpPr>
        <p:spPr/>
        <p:txBody>
          <a:bodyPr/>
          <a:lstStyle/>
          <a:p>
            <a:r>
              <a:rPr lang="en-US" sz="1600">
                <a:solidFill>
                  <a:schemeClr val="tx1"/>
                </a:solidFill>
              </a:rPr>
              <a:t>Monitoring team inputs notes; confirm final details in </a:t>
            </a:r>
            <a:r>
              <a:rPr lang="en-US" sz="1600" err="1">
                <a:solidFill>
                  <a:schemeClr val="tx1"/>
                </a:solidFill>
              </a:rPr>
              <a:t>ePlan</a:t>
            </a:r>
            <a:endParaRPr lang="en-US" sz="1600">
              <a:solidFill>
                <a:schemeClr val="tx1"/>
              </a:solidFill>
            </a:endParaRPr>
          </a:p>
        </p:txBody>
      </p:sp>
      <p:sp>
        <p:nvSpPr>
          <p:cNvPr id="4" name="Text Placeholder 3">
            <a:extLst>
              <a:ext uri="{FF2B5EF4-FFF2-40B4-BE49-F238E27FC236}">
                <a16:creationId xmlns:a16="http://schemas.microsoft.com/office/drawing/2014/main" id="{92002FAA-38D4-6DA5-14A5-162CB9DD2C2A}"/>
              </a:ext>
            </a:extLst>
          </p:cNvPr>
          <p:cNvSpPr>
            <a:spLocks noGrp="1"/>
          </p:cNvSpPr>
          <p:nvPr>
            <p:ph type="body" sz="quarter" idx="11"/>
          </p:nvPr>
        </p:nvSpPr>
        <p:spPr>
          <a:xfrm>
            <a:off x="5150618" y="2152022"/>
            <a:ext cx="1942491" cy="1208314"/>
          </a:xfrm>
        </p:spPr>
        <p:txBody>
          <a:bodyPr/>
          <a:lstStyle/>
          <a:p>
            <a:r>
              <a:rPr lang="en-US" sz="1600">
                <a:solidFill>
                  <a:schemeClr val="tx1"/>
                </a:solidFill>
              </a:rPr>
              <a:t>Interviews, Review On-Site Documents</a:t>
            </a:r>
          </a:p>
        </p:txBody>
      </p:sp>
      <p:sp>
        <p:nvSpPr>
          <p:cNvPr id="13" name="TextBox 12">
            <a:extLst>
              <a:ext uri="{FF2B5EF4-FFF2-40B4-BE49-F238E27FC236}">
                <a16:creationId xmlns:a16="http://schemas.microsoft.com/office/drawing/2014/main" id="{97881186-2FFF-6C10-410B-412691681D26}"/>
              </a:ext>
            </a:extLst>
          </p:cNvPr>
          <p:cNvSpPr txBox="1"/>
          <p:nvPr/>
        </p:nvSpPr>
        <p:spPr>
          <a:xfrm>
            <a:off x="2022536" y="4430608"/>
            <a:ext cx="1188505" cy="1077218"/>
          </a:xfrm>
          <a:prstGeom prst="rect">
            <a:avLst/>
          </a:prstGeom>
          <a:noFill/>
        </p:spPr>
        <p:txBody>
          <a:bodyPr wrap="square" rtlCol="0">
            <a:spAutoFit/>
          </a:bodyPr>
          <a:lstStyle/>
          <a:p>
            <a:pPr algn="ctr"/>
            <a:r>
              <a:rPr lang="en-US" sz="1600">
                <a:solidFill>
                  <a:schemeClr val="bg1"/>
                </a:solidFill>
              </a:rPr>
              <a:t>LEA Pre-Work</a:t>
            </a:r>
          </a:p>
          <a:p>
            <a:pPr algn="ctr"/>
            <a:r>
              <a:rPr lang="en-US" sz="1600">
                <a:solidFill>
                  <a:schemeClr val="bg1"/>
                </a:solidFill>
              </a:rPr>
              <a:t>6 Weeks Prior</a:t>
            </a:r>
          </a:p>
        </p:txBody>
      </p:sp>
      <p:sp>
        <p:nvSpPr>
          <p:cNvPr id="14" name="TextBox 13">
            <a:extLst>
              <a:ext uri="{FF2B5EF4-FFF2-40B4-BE49-F238E27FC236}">
                <a16:creationId xmlns:a16="http://schemas.microsoft.com/office/drawing/2014/main" id="{299EDA22-0DE4-41A6-87E0-3D8F68747813}"/>
              </a:ext>
            </a:extLst>
          </p:cNvPr>
          <p:cNvSpPr txBox="1"/>
          <p:nvPr/>
        </p:nvSpPr>
        <p:spPr>
          <a:xfrm>
            <a:off x="5524527" y="4772053"/>
            <a:ext cx="1266737" cy="584775"/>
          </a:xfrm>
          <a:prstGeom prst="rect">
            <a:avLst/>
          </a:prstGeom>
          <a:noFill/>
        </p:spPr>
        <p:txBody>
          <a:bodyPr wrap="square" rtlCol="0">
            <a:spAutoFit/>
          </a:bodyPr>
          <a:lstStyle/>
          <a:p>
            <a:pPr algn="ctr"/>
            <a:r>
              <a:rPr lang="en-US" sz="1600">
                <a:solidFill>
                  <a:schemeClr val="bg1"/>
                </a:solidFill>
              </a:rPr>
              <a:t>In-Person Visit</a:t>
            </a:r>
          </a:p>
        </p:txBody>
      </p:sp>
      <p:sp>
        <p:nvSpPr>
          <p:cNvPr id="15" name="TextBox 14">
            <a:extLst>
              <a:ext uri="{FF2B5EF4-FFF2-40B4-BE49-F238E27FC236}">
                <a16:creationId xmlns:a16="http://schemas.microsoft.com/office/drawing/2014/main" id="{4EF83246-92EC-04B3-9951-E65D2AA3CC38}"/>
              </a:ext>
            </a:extLst>
          </p:cNvPr>
          <p:cNvSpPr txBox="1"/>
          <p:nvPr/>
        </p:nvSpPr>
        <p:spPr>
          <a:xfrm>
            <a:off x="8991261" y="4384442"/>
            <a:ext cx="1461193" cy="1169551"/>
          </a:xfrm>
          <a:prstGeom prst="rect">
            <a:avLst/>
          </a:prstGeom>
          <a:noFill/>
        </p:spPr>
        <p:txBody>
          <a:bodyPr wrap="square" rtlCol="0">
            <a:spAutoFit/>
          </a:bodyPr>
          <a:lstStyle/>
          <a:p>
            <a:pPr algn="ctr"/>
            <a:r>
              <a:rPr lang="en-US" sz="1400">
                <a:solidFill>
                  <a:schemeClr val="bg1"/>
                </a:solidFill>
              </a:rPr>
              <a:t>Monitoring Results Meeting</a:t>
            </a:r>
          </a:p>
          <a:p>
            <a:pPr algn="ctr"/>
            <a:r>
              <a:rPr lang="en-US" sz="1400">
                <a:solidFill>
                  <a:schemeClr val="bg1"/>
                </a:solidFill>
              </a:rPr>
              <a:t>10-15 Days after Visit</a:t>
            </a:r>
          </a:p>
        </p:txBody>
      </p:sp>
      <p:sp>
        <p:nvSpPr>
          <p:cNvPr id="17" name="TextBox 16">
            <a:extLst>
              <a:ext uri="{FF2B5EF4-FFF2-40B4-BE49-F238E27FC236}">
                <a16:creationId xmlns:a16="http://schemas.microsoft.com/office/drawing/2014/main" id="{66E877EC-9176-DFF2-7D62-1E58DD9F9890}"/>
              </a:ext>
            </a:extLst>
          </p:cNvPr>
          <p:cNvSpPr txBox="1"/>
          <p:nvPr/>
        </p:nvSpPr>
        <p:spPr>
          <a:xfrm>
            <a:off x="3796938" y="1944535"/>
            <a:ext cx="1174459" cy="830997"/>
          </a:xfrm>
          <a:prstGeom prst="rect">
            <a:avLst/>
          </a:prstGeom>
          <a:noFill/>
        </p:spPr>
        <p:txBody>
          <a:bodyPr wrap="square">
            <a:spAutoFit/>
          </a:bodyPr>
          <a:lstStyle/>
          <a:p>
            <a:pPr algn="ctr"/>
            <a:r>
              <a:rPr lang="en-US" sz="1600">
                <a:solidFill>
                  <a:schemeClr val="bg1"/>
                </a:solidFill>
              </a:rPr>
              <a:t>Pre-Visit</a:t>
            </a:r>
          </a:p>
          <a:p>
            <a:pPr algn="ctr"/>
            <a:r>
              <a:rPr lang="en-US" sz="1600">
                <a:solidFill>
                  <a:schemeClr val="bg1"/>
                </a:solidFill>
              </a:rPr>
              <a:t>1-2 Weeks Prior</a:t>
            </a:r>
          </a:p>
        </p:txBody>
      </p:sp>
      <p:sp>
        <p:nvSpPr>
          <p:cNvPr id="19" name="TextBox 18">
            <a:extLst>
              <a:ext uri="{FF2B5EF4-FFF2-40B4-BE49-F238E27FC236}">
                <a16:creationId xmlns:a16="http://schemas.microsoft.com/office/drawing/2014/main" id="{37B47945-CE84-9827-073B-A70C86D2F26B}"/>
              </a:ext>
            </a:extLst>
          </p:cNvPr>
          <p:cNvSpPr txBox="1"/>
          <p:nvPr/>
        </p:nvSpPr>
        <p:spPr>
          <a:xfrm>
            <a:off x="7150473" y="2010677"/>
            <a:ext cx="1562301" cy="830997"/>
          </a:xfrm>
          <a:prstGeom prst="rect">
            <a:avLst/>
          </a:prstGeom>
          <a:noFill/>
        </p:spPr>
        <p:txBody>
          <a:bodyPr wrap="square">
            <a:spAutoFit/>
          </a:bodyPr>
          <a:lstStyle/>
          <a:p>
            <a:pPr algn="ctr"/>
            <a:r>
              <a:rPr lang="en-US" sz="1600">
                <a:solidFill>
                  <a:schemeClr val="bg1"/>
                </a:solidFill>
              </a:rPr>
              <a:t>Post Work</a:t>
            </a:r>
          </a:p>
          <a:p>
            <a:pPr algn="ctr"/>
            <a:r>
              <a:rPr lang="en-US" sz="1600">
                <a:solidFill>
                  <a:schemeClr val="bg1"/>
                </a:solidFill>
              </a:rPr>
              <a:t>5-10 Days after visit</a:t>
            </a:r>
          </a:p>
        </p:txBody>
      </p:sp>
    </p:spTree>
    <p:extLst>
      <p:ext uri="{BB962C8B-B14F-4D97-AF65-F5344CB8AC3E}">
        <p14:creationId xmlns:p14="http://schemas.microsoft.com/office/powerpoint/2010/main" val="2555674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2D790-276C-3BE4-6609-70EFE9E69C8A}"/>
              </a:ext>
            </a:extLst>
          </p:cNvPr>
          <p:cNvSpPr>
            <a:spLocks noGrp="1"/>
          </p:cNvSpPr>
          <p:nvPr>
            <p:ph type="title"/>
          </p:nvPr>
        </p:nvSpPr>
        <p:spPr/>
        <p:txBody>
          <a:bodyPr/>
          <a:lstStyle/>
          <a:p>
            <a:r>
              <a:rPr lang="en-US"/>
              <a:t>RBM: Level 3 Compliance Monitoring </a:t>
            </a:r>
          </a:p>
        </p:txBody>
      </p:sp>
      <p:sp>
        <p:nvSpPr>
          <p:cNvPr id="3" name="Content Placeholder 2">
            <a:extLst>
              <a:ext uri="{FF2B5EF4-FFF2-40B4-BE49-F238E27FC236}">
                <a16:creationId xmlns:a16="http://schemas.microsoft.com/office/drawing/2014/main" id="{08EAFC4C-C94A-FBE0-9322-E4C6131F5639}"/>
              </a:ext>
            </a:extLst>
          </p:cNvPr>
          <p:cNvSpPr>
            <a:spLocks noGrp="1"/>
          </p:cNvSpPr>
          <p:nvPr>
            <p:ph sz="quarter" idx="12"/>
          </p:nvPr>
        </p:nvSpPr>
        <p:spPr/>
        <p:txBody>
          <a:bodyPr vert="horz" lIns="91440" tIns="45720" rIns="91440" bIns="45720" rtlCol="0" anchor="t">
            <a:normAutofit/>
          </a:bodyPr>
          <a:lstStyle/>
          <a:p>
            <a:pPr marL="457200" indent="-457200">
              <a:spcAft>
                <a:spcPts val="1200"/>
              </a:spcAft>
              <a:buFont typeface="Wingdings" panose="05000000000000000000" pitchFamily="2" charset="2"/>
              <a:buChar char="§"/>
            </a:pPr>
            <a:r>
              <a:rPr lang="en-US" sz="2400" dirty="0">
                <a:latin typeface="Open Sans"/>
                <a:ea typeface="Open Sans"/>
                <a:cs typeface="Open Sans"/>
              </a:rPr>
              <a:t>Identify 12% of LEAs for significant review via the risk analysis process (~</a:t>
            </a:r>
            <a:r>
              <a:rPr lang="en-US" dirty="0">
                <a:latin typeface="Open Sans"/>
                <a:ea typeface="Open Sans"/>
                <a:cs typeface="Open Sans"/>
              </a:rPr>
              <a:t>18</a:t>
            </a:r>
            <a:r>
              <a:rPr lang="en-US" sz="2400" dirty="0">
                <a:latin typeface="Open Sans"/>
                <a:ea typeface="Open Sans"/>
                <a:cs typeface="Open Sans"/>
              </a:rPr>
              <a:t> LEAs)</a:t>
            </a:r>
          </a:p>
          <a:p>
            <a:pPr marL="457200" indent="-457200"/>
            <a:r>
              <a:rPr lang="en-US" sz="2400" dirty="0">
                <a:latin typeface="Open Sans"/>
                <a:ea typeface="Open Sans"/>
                <a:cs typeface="Open Sans"/>
              </a:rPr>
              <a:t>The introduction meeting will be held virtually one to two business days prior to the scheduled </a:t>
            </a:r>
            <a:r>
              <a:rPr lang="en-US" dirty="0">
                <a:latin typeface="Open Sans"/>
                <a:ea typeface="Open Sans"/>
                <a:cs typeface="Open Sans"/>
              </a:rPr>
              <a:t>in-person monitoring</a:t>
            </a:r>
            <a:r>
              <a:rPr lang="en-US" sz="2400" dirty="0">
                <a:latin typeface="Open Sans"/>
                <a:ea typeface="Open Sans"/>
                <a:cs typeface="Open Sans"/>
              </a:rPr>
              <a:t> dates.</a:t>
            </a:r>
          </a:p>
          <a:p>
            <a:pPr marL="457200" indent="-457200">
              <a:spcAft>
                <a:spcPts val="1200"/>
              </a:spcAft>
              <a:buFont typeface="Wingdings" panose="05000000000000000000" pitchFamily="2" charset="2"/>
              <a:buChar char="§"/>
            </a:pPr>
            <a:r>
              <a:rPr lang="en-US" sz="2400" dirty="0">
                <a:latin typeface="Open Sans"/>
                <a:ea typeface="Open Sans"/>
                <a:cs typeface="Open Sans"/>
              </a:rPr>
              <a:t>Federal Programs and Oversight (FPO) and Fiscal Monitoring Team will conduct onsite visits to LEAs.</a:t>
            </a:r>
          </a:p>
          <a:p>
            <a:pPr marL="757163" lvl="1" indent="-457200">
              <a:buFont typeface="Wingdings" panose="05000000000000000000" pitchFamily="2" charset="2"/>
              <a:buChar char="§"/>
            </a:pPr>
            <a:r>
              <a:rPr lang="en-US" dirty="0">
                <a:latin typeface="Open Sans"/>
                <a:ea typeface="Open Sans"/>
                <a:cs typeface="Open Sans"/>
              </a:rPr>
              <a:t>Visits may not be concurrent.</a:t>
            </a:r>
          </a:p>
          <a:p>
            <a:pPr marL="457200" indent="-457200">
              <a:spcAft>
                <a:spcPts val="1200"/>
              </a:spcAft>
              <a:buFont typeface="Wingdings" panose="05000000000000000000" pitchFamily="2" charset="2"/>
              <a:buChar char="§"/>
            </a:pPr>
            <a:r>
              <a:rPr lang="en-US" sz="2400" dirty="0">
                <a:latin typeface="Open Sans"/>
                <a:ea typeface="Open Sans"/>
                <a:cs typeface="Open Sans"/>
              </a:rPr>
              <a:t>LEA and School level (in-person) interviews </a:t>
            </a:r>
          </a:p>
          <a:p>
            <a:pPr marL="285750" indent="-285750">
              <a:spcAft>
                <a:spcPts val="1200"/>
              </a:spcAft>
              <a:buFont typeface="Wingdings" panose="05000000000000000000" pitchFamily="2" charset="2"/>
              <a:buChar char="§"/>
            </a:pPr>
            <a:endParaRPr lang="en-US" dirty="0"/>
          </a:p>
          <a:p>
            <a:pPr marL="256540" indent="-256540"/>
            <a:endParaRPr lang="en-US" dirty="0"/>
          </a:p>
        </p:txBody>
      </p:sp>
    </p:spTree>
    <p:extLst>
      <p:ext uri="{BB962C8B-B14F-4D97-AF65-F5344CB8AC3E}">
        <p14:creationId xmlns:p14="http://schemas.microsoft.com/office/powerpoint/2010/main" val="3103361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lang="en-US" sz="3550">
                <a:latin typeface="Georgia"/>
                <a:ea typeface="Open Sans"/>
                <a:cs typeface="Open Sans"/>
              </a:rPr>
              <a:t>RBM: Level 3 School Visits</a:t>
            </a:r>
            <a:endParaRPr lang="en-US"/>
          </a:p>
        </p:txBody>
      </p:sp>
      <p:sp>
        <p:nvSpPr>
          <p:cNvPr id="4" name="Text Placeholder 3">
            <a:extLst>
              <a:ext uri="{FF2B5EF4-FFF2-40B4-BE49-F238E27FC236}">
                <a16:creationId xmlns:a16="http://schemas.microsoft.com/office/drawing/2014/main" id="{A53CA897-7B63-DD2E-DB53-0B5F07902E20}"/>
              </a:ext>
            </a:extLst>
          </p:cNvPr>
          <p:cNvSpPr>
            <a:spLocks noGrp="1"/>
          </p:cNvSpPr>
          <p:nvPr>
            <p:ph sz="quarter" idx="12"/>
          </p:nvPr>
        </p:nvSpPr>
        <p:spPr>
          <a:xfrm>
            <a:off x="2613331" y="5489542"/>
            <a:ext cx="9023830" cy="682658"/>
          </a:xfrm>
        </p:spPr>
        <p:txBody>
          <a:bodyPr vert="horz" lIns="91440" tIns="45720" rIns="91440" bIns="45720" rtlCol="0" anchor="t">
            <a:normAutofit/>
          </a:bodyPr>
          <a:lstStyle/>
          <a:p>
            <a:pPr marL="0" indent="0">
              <a:buNone/>
            </a:pPr>
            <a:r>
              <a:rPr lang="en-US" i="1"/>
              <a:t>* All schools are as applicable</a:t>
            </a:r>
          </a:p>
        </p:txBody>
      </p:sp>
      <p:sp>
        <p:nvSpPr>
          <p:cNvPr id="3" name="TextBox 2">
            <a:extLst>
              <a:ext uri="{FF2B5EF4-FFF2-40B4-BE49-F238E27FC236}">
                <a16:creationId xmlns:a16="http://schemas.microsoft.com/office/drawing/2014/main" id="{175EFEDC-D3FA-1551-651D-6DABAD658FC0}"/>
              </a:ext>
            </a:extLst>
          </p:cNvPr>
          <p:cNvSpPr txBox="1"/>
          <p:nvPr/>
        </p:nvSpPr>
        <p:spPr>
          <a:xfrm>
            <a:off x="4223191" y="3200400"/>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aphicFrame>
        <p:nvGraphicFramePr>
          <p:cNvPr id="5" name="Table 5">
            <a:extLst>
              <a:ext uri="{FF2B5EF4-FFF2-40B4-BE49-F238E27FC236}">
                <a16:creationId xmlns:a16="http://schemas.microsoft.com/office/drawing/2014/main" id="{313CC416-DB36-A298-A053-429C9768EEAC}"/>
              </a:ext>
            </a:extLst>
          </p:cNvPr>
          <p:cNvGraphicFramePr>
            <a:graphicFrameLocks noGrp="1"/>
          </p:cNvGraphicFramePr>
          <p:nvPr>
            <p:extLst>
              <p:ext uri="{D42A27DB-BD31-4B8C-83A1-F6EECF244321}">
                <p14:modId xmlns:p14="http://schemas.microsoft.com/office/powerpoint/2010/main" val="3078816082"/>
              </p:ext>
            </p:extLst>
          </p:nvPr>
        </p:nvGraphicFramePr>
        <p:xfrm>
          <a:off x="2622418" y="1463040"/>
          <a:ext cx="8687944" cy="3931920"/>
        </p:xfrm>
        <a:graphic>
          <a:graphicData uri="http://schemas.openxmlformats.org/drawingml/2006/table">
            <a:tbl>
              <a:tblPr firstRow="1" bandRow="1">
                <a:tableStyleId>{21E4AEA4-8DFA-4A89-87EB-49C32662AFE0}</a:tableStyleId>
              </a:tblPr>
              <a:tblGrid>
                <a:gridCol w="4222476">
                  <a:extLst>
                    <a:ext uri="{9D8B030D-6E8A-4147-A177-3AD203B41FA5}">
                      <a16:colId xmlns:a16="http://schemas.microsoft.com/office/drawing/2014/main" val="2774505282"/>
                    </a:ext>
                  </a:extLst>
                </a:gridCol>
                <a:gridCol w="2168889">
                  <a:extLst>
                    <a:ext uri="{9D8B030D-6E8A-4147-A177-3AD203B41FA5}">
                      <a16:colId xmlns:a16="http://schemas.microsoft.com/office/drawing/2014/main" val="1900635607"/>
                    </a:ext>
                  </a:extLst>
                </a:gridCol>
                <a:gridCol w="2296579">
                  <a:extLst>
                    <a:ext uri="{9D8B030D-6E8A-4147-A177-3AD203B41FA5}">
                      <a16:colId xmlns:a16="http://schemas.microsoft.com/office/drawing/2014/main" val="1696138974"/>
                    </a:ext>
                  </a:extLst>
                </a:gridCol>
              </a:tblGrid>
              <a:tr h="370840">
                <a:tc>
                  <a:txBody>
                    <a:bodyPr/>
                    <a:lstStyle/>
                    <a:p>
                      <a:endParaRPr lang="en-US" sz="2400"/>
                    </a:p>
                  </a:txBody>
                  <a:tcPr>
                    <a:noFill/>
                  </a:tcPr>
                </a:tc>
                <a:tc>
                  <a:txBody>
                    <a:bodyPr/>
                    <a:lstStyle/>
                    <a:p>
                      <a:pPr algn="ctr"/>
                      <a:r>
                        <a:rPr lang="en-US" sz="2400"/>
                        <a:t>20 Most </a:t>
                      </a:r>
                    </a:p>
                    <a:p>
                      <a:pPr algn="ctr"/>
                      <a:r>
                        <a:rPr lang="en-US" sz="2400"/>
                        <a:t>Populous</a:t>
                      </a:r>
                    </a:p>
                  </a:txBody>
                  <a:tcPr/>
                </a:tc>
                <a:tc>
                  <a:txBody>
                    <a:bodyPr/>
                    <a:lstStyle/>
                    <a:p>
                      <a:pPr algn="ctr"/>
                      <a:r>
                        <a:rPr lang="en-US" sz="2400"/>
                        <a:t>Other </a:t>
                      </a:r>
                    </a:p>
                    <a:p>
                      <a:pPr algn="ctr"/>
                      <a:r>
                        <a:rPr lang="en-US" sz="2400"/>
                        <a:t>LEAs</a:t>
                      </a:r>
                    </a:p>
                  </a:txBody>
                  <a:tcPr/>
                </a:tc>
                <a:extLst>
                  <a:ext uri="{0D108BD9-81ED-4DB2-BD59-A6C34878D82A}">
                    <a16:rowId xmlns:a16="http://schemas.microsoft.com/office/drawing/2014/main" val="1011247061"/>
                  </a:ext>
                </a:extLst>
              </a:tr>
              <a:tr h="370840">
                <a:tc>
                  <a:txBody>
                    <a:bodyPr/>
                    <a:lstStyle/>
                    <a:p>
                      <a:r>
                        <a:rPr lang="en-US" sz="2400" b="1"/>
                        <a:t>Title I Schools</a:t>
                      </a:r>
                    </a:p>
                  </a:txBody>
                  <a:tcPr/>
                </a:tc>
                <a:tc>
                  <a:txBody>
                    <a:bodyPr/>
                    <a:lstStyle/>
                    <a:p>
                      <a:pPr algn="ctr"/>
                      <a:r>
                        <a:rPr lang="en-US" sz="2400"/>
                        <a:t>3</a:t>
                      </a:r>
                    </a:p>
                  </a:txBody>
                  <a:tcPr/>
                </a:tc>
                <a:tc>
                  <a:txBody>
                    <a:bodyPr/>
                    <a:lstStyle/>
                    <a:p>
                      <a:pPr algn="ctr"/>
                      <a:r>
                        <a:rPr lang="en-US" sz="2400"/>
                        <a:t>2</a:t>
                      </a:r>
                    </a:p>
                  </a:txBody>
                  <a:tcPr/>
                </a:tc>
                <a:extLst>
                  <a:ext uri="{0D108BD9-81ED-4DB2-BD59-A6C34878D82A}">
                    <a16:rowId xmlns:a16="http://schemas.microsoft.com/office/drawing/2014/main" val="1354671326"/>
                  </a:ext>
                </a:extLst>
              </a:tr>
              <a:tr h="370840">
                <a:tc>
                  <a:txBody>
                    <a:bodyPr/>
                    <a:lstStyle/>
                    <a:p>
                      <a:r>
                        <a:rPr lang="en-US" sz="2400" b="1"/>
                        <a:t>Non-Public Schools</a:t>
                      </a:r>
                    </a:p>
                  </a:txBody>
                  <a:tcPr/>
                </a:tc>
                <a:tc>
                  <a:txBody>
                    <a:bodyPr/>
                    <a:lstStyle/>
                    <a:p>
                      <a:pPr algn="ctr"/>
                      <a:r>
                        <a:rPr lang="en-US" sz="2400"/>
                        <a:t>1</a:t>
                      </a:r>
                    </a:p>
                  </a:txBody>
                  <a:tcPr/>
                </a:tc>
                <a:tc>
                  <a:txBody>
                    <a:bodyPr/>
                    <a:lstStyle/>
                    <a:p>
                      <a:pPr algn="ctr"/>
                      <a:r>
                        <a:rPr lang="en-US" sz="2400"/>
                        <a:t>1</a:t>
                      </a:r>
                    </a:p>
                  </a:txBody>
                  <a:tcPr/>
                </a:tc>
                <a:extLst>
                  <a:ext uri="{0D108BD9-81ED-4DB2-BD59-A6C34878D82A}">
                    <a16:rowId xmlns:a16="http://schemas.microsoft.com/office/drawing/2014/main" val="1905851427"/>
                  </a:ext>
                </a:extLst>
              </a:tr>
              <a:tr h="370840">
                <a:tc>
                  <a:txBody>
                    <a:bodyPr/>
                    <a:lstStyle/>
                    <a:p>
                      <a:r>
                        <a:rPr lang="en-US" sz="2400" b="1"/>
                        <a:t>Virtual Schools</a:t>
                      </a:r>
                    </a:p>
                  </a:txBody>
                  <a:tcPr/>
                </a:tc>
                <a:tc>
                  <a:txBody>
                    <a:bodyPr/>
                    <a:lstStyle/>
                    <a:p>
                      <a:pPr algn="ctr"/>
                      <a:r>
                        <a:rPr lang="en-US" sz="2400"/>
                        <a:t>1</a:t>
                      </a:r>
                    </a:p>
                  </a:txBody>
                  <a:tcPr/>
                </a:tc>
                <a:tc>
                  <a:txBody>
                    <a:bodyPr/>
                    <a:lstStyle/>
                    <a:p>
                      <a:pPr algn="ctr"/>
                      <a:r>
                        <a:rPr lang="en-US" sz="2400"/>
                        <a:t>1</a:t>
                      </a:r>
                      <a:endParaRPr lang="en-US" sz="2400" i="0"/>
                    </a:p>
                  </a:txBody>
                  <a:tcPr/>
                </a:tc>
                <a:extLst>
                  <a:ext uri="{0D108BD9-81ED-4DB2-BD59-A6C34878D82A}">
                    <a16:rowId xmlns:a16="http://schemas.microsoft.com/office/drawing/2014/main" val="2226445321"/>
                  </a:ext>
                </a:extLst>
              </a:tr>
              <a:tr h="370840">
                <a:tc>
                  <a:txBody>
                    <a:bodyPr/>
                    <a:lstStyle/>
                    <a:p>
                      <a:r>
                        <a:rPr lang="en-US" sz="2400" b="1"/>
                        <a:t>Alternative Schools</a:t>
                      </a:r>
                    </a:p>
                  </a:txBody>
                  <a:tcPr/>
                </a:tc>
                <a:tc>
                  <a:txBody>
                    <a:bodyPr/>
                    <a:lstStyle/>
                    <a:p>
                      <a:pPr algn="ctr"/>
                      <a:r>
                        <a:rPr lang="en-US" sz="2400"/>
                        <a:t>1</a:t>
                      </a:r>
                    </a:p>
                  </a:txBody>
                  <a:tcPr/>
                </a:tc>
                <a:tc>
                  <a:txBody>
                    <a:bodyPr/>
                    <a:lstStyle/>
                    <a:p>
                      <a:pPr algn="ctr"/>
                      <a:r>
                        <a:rPr lang="en-US" sz="2400"/>
                        <a:t>1</a:t>
                      </a:r>
                      <a:endParaRPr lang="en-US" sz="2400" i="0"/>
                    </a:p>
                  </a:txBody>
                  <a:tcPr/>
                </a:tc>
                <a:extLst>
                  <a:ext uri="{0D108BD9-81ED-4DB2-BD59-A6C34878D82A}">
                    <a16:rowId xmlns:a16="http://schemas.microsoft.com/office/drawing/2014/main" val="3868717856"/>
                  </a:ext>
                </a:extLst>
              </a:tr>
              <a:tr h="370840">
                <a:tc>
                  <a:txBody>
                    <a:bodyPr/>
                    <a:lstStyle/>
                    <a:p>
                      <a:pPr marL="0" marR="0" lvl="0" indent="0" algn="l" defTabSz="685629" rtl="0" eaLnBrk="1" fontAlgn="auto" latinLnBrk="0" hangingPunct="1">
                        <a:lnSpc>
                          <a:spcPct val="100000"/>
                        </a:lnSpc>
                        <a:spcBef>
                          <a:spcPts val="0"/>
                        </a:spcBef>
                        <a:spcAft>
                          <a:spcPts val="0"/>
                        </a:spcAft>
                        <a:buClrTx/>
                        <a:buSzTx/>
                        <a:buFontTx/>
                        <a:buNone/>
                        <a:tabLst/>
                        <a:defRPr/>
                      </a:pPr>
                      <a:r>
                        <a:rPr lang="en-US" sz="2400" b="1"/>
                        <a:t>Charter Schools</a:t>
                      </a:r>
                    </a:p>
                  </a:txBody>
                  <a:tcPr/>
                </a:tc>
                <a:tc>
                  <a:txBody>
                    <a:bodyPr/>
                    <a:lstStyle/>
                    <a:p>
                      <a:pPr algn="ctr"/>
                      <a:r>
                        <a:rPr lang="en-US" sz="2400"/>
                        <a:t>1</a:t>
                      </a:r>
                    </a:p>
                  </a:txBody>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lang="en-US" sz="2400"/>
                        <a:t>N/A</a:t>
                      </a:r>
                      <a:endParaRPr lang="en-US" sz="2400" i="1"/>
                    </a:p>
                  </a:txBody>
                  <a:tcPr/>
                </a:tc>
                <a:extLst>
                  <a:ext uri="{0D108BD9-81ED-4DB2-BD59-A6C34878D82A}">
                    <a16:rowId xmlns:a16="http://schemas.microsoft.com/office/drawing/2014/main" val="2372408201"/>
                  </a:ext>
                </a:extLst>
              </a:tr>
              <a:tr h="370840">
                <a:tc>
                  <a:txBody>
                    <a:bodyPr/>
                    <a:lstStyle/>
                    <a:p>
                      <a:r>
                        <a:rPr lang="en-US" sz="2400" b="1"/>
                        <a:t>Career and Technical Education (CTE) Programs</a:t>
                      </a:r>
                    </a:p>
                  </a:txBody>
                  <a:tcPr/>
                </a:tc>
                <a:tc gridSpan="2">
                  <a:txBody>
                    <a:bodyPr/>
                    <a:lstStyle/>
                    <a:p>
                      <a:pPr algn="ctr"/>
                      <a:r>
                        <a:rPr lang="en-US" sz="2400"/>
                        <a:t>20% or 2 CTE Secondary Schools</a:t>
                      </a:r>
                    </a:p>
                  </a:txBody>
                  <a:tcPr/>
                </a:tc>
                <a:tc hMerge="1">
                  <a:txBody>
                    <a:bodyPr/>
                    <a:lstStyle/>
                    <a:p>
                      <a:pPr algn="ctr"/>
                      <a:endParaRPr lang="en-US" sz="2400"/>
                    </a:p>
                  </a:txBody>
                  <a:tcPr/>
                </a:tc>
                <a:extLst>
                  <a:ext uri="{0D108BD9-81ED-4DB2-BD59-A6C34878D82A}">
                    <a16:rowId xmlns:a16="http://schemas.microsoft.com/office/drawing/2014/main" val="2529554510"/>
                  </a:ext>
                </a:extLst>
              </a:tr>
            </a:tbl>
          </a:graphicData>
        </a:graphic>
      </p:graphicFrame>
    </p:spTree>
    <p:extLst>
      <p:ext uri="{BB962C8B-B14F-4D97-AF65-F5344CB8AC3E}">
        <p14:creationId xmlns:p14="http://schemas.microsoft.com/office/powerpoint/2010/main" val="989601793"/>
      </p:ext>
    </p:extLst>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estforAll-WIDESCREEN-2022" id="{B8817CB1-B40A-E448-B312-4198EDFA7D53}" vid="{5AC559FC-2697-044A-A213-FF3682E8B8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7C19E41E988943B1381AE02F13B71E" ma:contentTypeVersion="20" ma:contentTypeDescription="Create a new document." ma:contentTypeScope="" ma:versionID="d4f560ffafc97948f6f298b06c0aecc6">
  <xsd:schema xmlns:xsd="http://www.w3.org/2001/XMLSchema" xmlns:xs="http://www.w3.org/2001/XMLSchema" xmlns:p="http://schemas.microsoft.com/office/2006/metadata/properties" xmlns:ns2="88bc45f0-fb64-44cc-bf44-f9f8397c9796" xmlns:ns3="d6eff88c-ee6a-450e-a50d-a7c40a8ab2bc" targetNamespace="http://schemas.microsoft.com/office/2006/metadata/properties" ma:root="true" ma:fieldsID="43795c6e3e598be2362c251d9a552a8f" ns2:_="" ns3:_="">
    <xsd:import namespace="88bc45f0-fb64-44cc-bf44-f9f8397c9796"/>
    <xsd:import namespace="d6eff88c-ee6a-450e-a50d-a7c40a8ab2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2:TaxCatchAll" minOccurs="0"/>
                <xsd:element ref="ns3:MediaServiceOCR" minOccurs="0"/>
                <xsd:element ref="ns3:MediaServiceGenerationTime" minOccurs="0"/>
                <xsd:element ref="ns3:MediaServiceEventHashCode" minOccurs="0"/>
                <xsd:element ref="ns3:lcf76f155ced4ddcb4097134ff3c332f" minOccurs="0"/>
                <xsd:element ref="ns3:MediaServiceSearchProperties" minOccurs="0"/>
                <xsd:element ref="ns3:MediaServiceObjectDetectorVersions" minOccurs="0"/>
                <xsd:element ref="ns3:Adjust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bc45f0-fb64-44cc-bf44-f9f8397c97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886416a-45cc-4096-817a-620d5f31d47e}" ma:internalName="TaxCatchAll" ma:showField="CatchAllData" ma:web="88bc45f0-fb64-44cc-bf44-f9f8397c979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6eff88c-ee6a-450e-a50d-a7c40a8ab2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ae4be1d-d524-4aa9-85d5-5e42c742cc32"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Adjusted" ma:index="24" nillable="true" ma:displayName="Adjusted" ma:default="1" ma:format="Dropdown" ma:internalName="Adjust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8bc45f0-fb64-44cc-bf44-f9f8397c9796" xsi:nil="true"/>
    <SharedWithUsers xmlns="88bc45f0-fb64-44cc-bf44-f9f8397c9796">
      <UserInfo>
        <DisplayName>Teri Manning</DisplayName>
        <AccountId>6566</AccountId>
        <AccountType/>
      </UserInfo>
      <UserInfo>
        <DisplayName>Stanley Cook</DisplayName>
        <AccountId>308</AccountId>
        <AccountType/>
      </UserInfo>
      <UserInfo>
        <DisplayName>Ashley Colbert</DisplayName>
        <AccountId>29967</AccountId>
        <AccountType/>
      </UserInfo>
      <UserInfo>
        <DisplayName>Geneva Taylor</DisplayName>
        <AccountId>433</AccountId>
        <AccountType/>
      </UserInfo>
      <UserInfo>
        <DisplayName>Michael Gateley</DisplayName>
        <AccountId>276</AccountId>
        <AccountType/>
      </UserInfo>
      <UserInfo>
        <DisplayName>LaTrese Watson</DisplayName>
        <AccountId>306</AccountId>
        <AccountType/>
      </UserInfo>
      <UserInfo>
        <DisplayName>Laura Dunn</DisplayName>
        <AccountId>443</AccountId>
        <AccountType/>
      </UserInfo>
    </SharedWithUsers>
    <lcf76f155ced4ddcb4097134ff3c332f xmlns="d6eff88c-ee6a-450e-a50d-a7c40a8ab2bc">
      <Terms xmlns="http://schemas.microsoft.com/office/infopath/2007/PartnerControls"/>
    </lcf76f155ced4ddcb4097134ff3c332f>
    <MediaLengthInSeconds xmlns="d6eff88c-ee6a-450e-a50d-a7c40a8ab2bc" xsi:nil="true"/>
    <Adjusted xmlns="d6eff88c-ee6a-450e-a50d-a7c40a8ab2bc">true</Adjuste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405167-EDD8-4A68-B319-334ADE817DC0}">
  <ds:schemaRefs>
    <ds:schemaRef ds:uri="88bc45f0-fb64-44cc-bf44-f9f8397c9796"/>
    <ds:schemaRef ds:uri="d6eff88c-ee6a-450e-a50d-a7c40a8ab2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86F60C1-803E-4BBB-9567-67897965F98D}">
  <ds:schemaRefs>
    <ds:schemaRef ds:uri="http://purl.org/dc/elements/1.1/"/>
    <ds:schemaRef ds:uri="http://schemas.microsoft.com/office/infopath/2007/PartnerControls"/>
    <ds:schemaRef ds:uri="http://www.w3.org/XML/1998/namespace"/>
    <ds:schemaRef ds:uri="http://purl.org/dc/dcmitype/"/>
    <ds:schemaRef ds:uri="http://schemas.microsoft.com/office/2006/documentManagement/types"/>
    <ds:schemaRef ds:uri="http://purl.org/dc/terms/"/>
    <ds:schemaRef ds:uri="88bc45f0-fb64-44cc-bf44-f9f8397c9796"/>
    <ds:schemaRef ds:uri="http://schemas.microsoft.com/office/2006/metadata/properties"/>
    <ds:schemaRef ds:uri="http://schemas.openxmlformats.org/package/2006/metadata/core-properties"/>
    <ds:schemaRef ds:uri="d6eff88c-ee6a-450e-a50d-a7c40a8ab2bc"/>
  </ds:schemaRefs>
</ds:datastoreItem>
</file>

<file path=customXml/itemProps3.xml><?xml version="1.0" encoding="utf-8"?>
<ds:datastoreItem xmlns:ds="http://schemas.openxmlformats.org/officeDocument/2006/customXml" ds:itemID="{5D848918-0EBC-4BAE-A79C-C7698340A6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BestforAll-WIDESCREEN-2023 (1)</Template>
  <TotalTime>2</TotalTime>
  <Words>3688</Words>
  <Application>Microsoft Office PowerPoint</Application>
  <PresentationFormat>Custom</PresentationFormat>
  <Paragraphs>493</Paragraphs>
  <Slides>69</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Calibri</vt:lpstr>
      <vt:lpstr>Courier New</vt:lpstr>
      <vt:lpstr>Georgia</vt:lpstr>
      <vt:lpstr>Open Sans</vt:lpstr>
      <vt:lpstr>Wingdings</vt:lpstr>
      <vt:lpstr>Theme1</vt:lpstr>
      <vt:lpstr>Conducting FY25 Results-Based Monitoring: What LEAs Need to Know</vt:lpstr>
      <vt:lpstr>Monitoring Team</vt:lpstr>
      <vt:lpstr>PowerPoint Presentation</vt:lpstr>
      <vt:lpstr>Agenda</vt:lpstr>
      <vt:lpstr>The Department's Monitoring Commitments</vt:lpstr>
      <vt:lpstr>Results-Based Monitoring (RBM) Overview</vt:lpstr>
      <vt:lpstr>RBM Level 3 Timeline </vt:lpstr>
      <vt:lpstr>RBM: Level 3 Compliance Monitoring </vt:lpstr>
      <vt:lpstr>RBM: Level 3 School Visits</vt:lpstr>
      <vt:lpstr>RBM: Level 3 Compliance Monitoring </vt:lpstr>
      <vt:lpstr>RBM: Level 3 Compliance Monitoring </vt:lpstr>
      <vt:lpstr>Results-Based Monitoring </vt:lpstr>
      <vt:lpstr>RBM Level 2 Timeline </vt:lpstr>
      <vt:lpstr>RBM: Level 2 Compliance Monitoring </vt:lpstr>
      <vt:lpstr>RBM: Level 2 Compliance Monitoring </vt:lpstr>
      <vt:lpstr>RBM: Level 2 Reminders</vt:lpstr>
      <vt:lpstr>Preparing for FY25 RBM</vt:lpstr>
      <vt:lpstr>Access to ePlan</vt:lpstr>
      <vt:lpstr>Documentation</vt:lpstr>
      <vt:lpstr>Practices</vt:lpstr>
      <vt:lpstr>Narratives</vt:lpstr>
      <vt:lpstr>How to Prepare</vt:lpstr>
      <vt:lpstr>Divide and Conquer</vt:lpstr>
      <vt:lpstr>Ask for Help</vt:lpstr>
      <vt:lpstr>LEA Pre-Work </vt:lpstr>
      <vt:lpstr>Pre-Work: Monitoring Obligations</vt:lpstr>
      <vt:lpstr>Pre-Work: Monitoring Obligations</vt:lpstr>
      <vt:lpstr>Pre-Work: Monitoring Obligations</vt:lpstr>
      <vt:lpstr>Do you have the documentation you need to get started?</vt:lpstr>
      <vt:lpstr>Default View of Monitoring Instrument</vt:lpstr>
      <vt:lpstr>Page Names</vt:lpstr>
      <vt:lpstr>Level 3 Only: Choosing Sites</vt:lpstr>
      <vt:lpstr>Choosing Sites</vt:lpstr>
      <vt:lpstr>All Levels: Page Layout</vt:lpstr>
      <vt:lpstr>All Levels: LEA Level Sections</vt:lpstr>
      <vt:lpstr>All Levels: ESSA</vt:lpstr>
      <vt:lpstr>All Levels: IDEA Pages</vt:lpstr>
      <vt:lpstr>All Levels: Strengthening Career and Technical Education for the 21st Century Perkins V Pages (If Applicable)</vt:lpstr>
      <vt:lpstr>All Levels: Relief Funding (ESSER)</vt:lpstr>
      <vt:lpstr>All Levels: Neglected and Delinquent Pages (If Applicable)</vt:lpstr>
      <vt:lpstr>Level 3 Only: Extended Learning Pages (If Applicable)</vt:lpstr>
      <vt:lpstr>All Levels: Fiscal Oversight Pages</vt:lpstr>
      <vt:lpstr>Submitting the Instrument</vt:lpstr>
      <vt:lpstr>Reminders</vt:lpstr>
      <vt:lpstr>Submit the Instrument</vt:lpstr>
      <vt:lpstr>Submit the Instrument</vt:lpstr>
      <vt:lpstr>Introduction and Cross-Cutting Review</vt:lpstr>
      <vt:lpstr>Pre-Visit Teams Meeting</vt:lpstr>
      <vt:lpstr>Visit and Follow Up</vt:lpstr>
      <vt:lpstr>During the Visit (In-Person or Virtual)</vt:lpstr>
      <vt:lpstr>School-Level Reminders</vt:lpstr>
      <vt:lpstr>Post Visit and Follow-Up</vt:lpstr>
      <vt:lpstr>Post Visit and Follow-Up</vt:lpstr>
      <vt:lpstr>IEP Monitoring</vt:lpstr>
      <vt:lpstr>IEP Monitoring: Wave Assignments</vt:lpstr>
      <vt:lpstr>IEP Monitoring Timeline </vt:lpstr>
      <vt:lpstr>IEP Monitoring Process Roles</vt:lpstr>
      <vt:lpstr>IEP Monitoring: Mitigating Risk</vt:lpstr>
      <vt:lpstr>IEP Monitoring: Mitigating Risk</vt:lpstr>
      <vt:lpstr>IEP Monitoring: Mitigating Risk</vt:lpstr>
      <vt:lpstr>IEP Monitoring: Required Documents</vt:lpstr>
      <vt:lpstr>PULSE Improvements to IEP Monitoring Platform</vt:lpstr>
      <vt:lpstr>Closing</vt:lpstr>
      <vt:lpstr>Results-Based Monitoring: Resources</vt:lpstr>
      <vt:lpstr>IEP Monitoring: Resources</vt:lpstr>
      <vt:lpstr>Contact Information</vt:lpstr>
      <vt:lpstr>Fraud, Waste or Abuse</vt:lpstr>
      <vt:lpstr>Evaluation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Jillian Gentry-Winston</dc:creator>
  <cp:keywords/>
  <dc:description/>
  <cp:lastModifiedBy>Geneva Taylor</cp:lastModifiedBy>
  <cp:revision>2</cp:revision>
  <cp:lastPrinted>2019-11-04T17:49:10Z</cp:lastPrinted>
  <dcterms:created xsi:type="dcterms:W3CDTF">2023-03-24T13:55:27Z</dcterms:created>
  <dcterms:modified xsi:type="dcterms:W3CDTF">2024-08-28T16:34:55Z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0x010100E27C19E41E988943B1381AE02F13B71E</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Order">
    <vt:lpwstr>1669900.00000000</vt:lpwstr>
  </property>
</Properties>
</file>