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5" r:id="rId4"/>
  </p:sldMasterIdLst>
  <p:notesMasterIdLst>
    <p:notesMasterId r:id="rId30"/>
  </p:notesMasterIdLst>
  <p:handoutMasterIdLst>
    <p:handoutMasterId r:id="rId31"/>
  </p:handoutMasterIdLst>
  <p:sldIdLst>
    <p:sldId id="1690" r:id="rId5"/>
    <p:sldId id="1704" r:id="rId6"/>
    <p:sldId id="1705" r:id="rId7"/>
    <p:sldId id="1708" r:id="rId8"/>
    <p:sldId id="1709" r:id="rId9"/>
    <p:sldId id="1728" r:id="rId10"/>
    <p:sldId id="1725" r:id="rId11"/>
    <p:sldId id="1710" r:id="rId12"/>
    <p:sldId id="1712" r:id="rId13"/>
    <p:sldId id="1727" r:id="rId14"/>
    <p:sldId id="1713" r:id="rId15"/>
    <p:sldId id="1726" r:id="rId16"/>
    <p:sldId id="1729" r:id="rId17"/>
    <p:sldId id="1714" r:id="rId18"/>
    <p:sldId id="1715" r:id="rId19"/>
    <p:sldId id="1716" r:id="rId20"/>
    <p:sldId id="1717" r:id="rId21"/>
    <p:sldId id="1718" r:id="rId22"/>
    <p:sldId id="1720" r:id="rId23"/>
    <p:sldId id="1722" r:id="rId24"/>
    <p:sldId id="1730" r:id="rId25"/>
    <p:sldId id="1721" r:id="rId26"/>
    <p:sldId id="1723" r:id="rId27"/>
    <p:sldId id="1724" r:id="rId28"/>
    <p:sldId id="1711" r:id="rId29"/>
  </p:sldIdLst>
  <p:sldSz cx="9144000" cy="6858000" type="screen4x3"/>
  <p:notesSz cx="7102475" cy="9388475"/>
  <p:defaultTex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D32FE12-B33B-427E-E987-FE1D3250A8CC}" name="Amanda  Duvall" initials="AD" userId="S::amanda.duvall@tnedu.gov::41699b31-3f29-4396-a833-0453722523d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lizabeth Fiveash" initials="EF" lastIdx="3" clrIdx="0">
    <p:extLst>
      <p:ext uri="{19B8F6BF-5375-455C-9EA6-DF929625EA0E}">
        <p15:presenceInfo xmlns:p15="http://schemas.microsoft.com/office/powerpoint/2012/main" userId="S-1-5-21-2149558826-3324038498-27948981-252498" providerId="AD"/>
      </p:ext>
    </p:extLst>
  </p:cmAuthor>
  <p:cmAuthor id="2" name="Victoria  Robinson" initials="VR" lastIdx="1" clrIdx="1">
    <p:extLst>
      <p:ext uri="{19B8F6BF-5375-455C-9EA6-DF929625EA0E}">
        <p15:presenceInfo xmlns:p15="http://schemas.microsoft.com/office/powerpoint/2012/main" userId="S::victoria.robinson16@tnedu.gov::179a221d-4a85-4670-bf20-e277157108e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7975"/>
    <a:srgbClr val="D2D755"/>
    <a:srgbClr val="2DCCD3"/>
    <a:srgbClr val="EE3424"/>
    <a:srgbClr val="1B365D"/>
    <a:srgbClr val="174A7C"/>
    <a:srgbClr val="0E2B5A"/>
    <a:srgbClr val="1D2E56"/>
    <a:srgbClr val="445469"/>
    <a:srgbClr val="FBB6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6327"/>
  </p:normalViewPr>
  <p:slideViewPr>
    <p:cSldViewPr snapToGrid="0" snapToObjects="1" showGuides="1">
      <p:cViewPr varScale="1">
        <p:scale>
          <a:sx n="86" d="100"/>
          <a:sy n="86" d="100"/>
        </p:scale>
        <p:origin x="1382" y="58"/>
      </p:cViewPr>
      <p:guideLst>
        <p:guide orient="horz" pos="2184"/>
        <p:guide pos="2880"/>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showGuides="1">
      <p:cViewPr varScale="1">
        <p:scale>
          <a:sx n="108" d="100"/>
          <a:sy n="108" d="100"/>
        </p:scale>
        <p:origin x="3624"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rgbClr val="505050"/>
                </a:solidFill>
                <a:latin typeface="Open Sans" panose="020B0606030504020204" pitchFamily="34" charset="0"/>
                <a:ea typeface="Open Sans" panose="020B0606030504020204" pitchFamily="34" charset="0"/>
                <a:cs typeface="Open Sans" panose="020B0606030504020204" pitchFamily="34" charset="0"/>
              </a:defRPr>
            </a:pPr>
            <a:r>
              <a:rPr lang="en-US" sz="1800" b="1" i="0">
                <a:solidFill>
                  <a:srgbClr val="505050"/>
                </a:solidFill>
                <a:latin typeface="Open Sans" panose="020B0606030504020204" pitchFamily="34" charset="0"/>
                <a:ea typeface="Open Sans" panose="020B0606030504020204" pitchFamily="34" charset="0"/>
                <a:cs typeface="Open Sans" panose="020B0606030504020204" pitchFamily="34" charset="0"/>
              </a:rPr>
              <a:t>Chart title</a:t>
            </a:r>
          </a:p>
        </c:rich>
      </c:tx>
      <c:layout>
        <c:manualLayout>
          <c:xMode val="edge"/>
          <c:yMode val="edge"/>
          <c:x val="2.9712758851035404E-2"/>
          <c:y val="1.5856510647896609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rgbClr val="505050"/>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barChart>
        <c:barDir val="bar"/>
        <c:grouping val="clustered"/>
        <c:varyColors val="0"/>
        <c:ser>
          <c:idx val="0"/>
          <c:order val="0"/>
          <c:spPr>
            <a:solidFill>
              <a:schemeClr val="tx2"/>
            </a:solidFill>
            <a:ln>
              <a:noFill/>
            </a:ln>
            <a:effectLst/>
          </c:spPr>
          <c:invertIfNegative val="0"/>
          <c:val>
            <c:numRef>
              <c:f>Sheet1!$B$2:$B$5</c:f>
              <c:numCache>
                <c:formatCode>General</c:formatCode>
                <c:ptCount val="4"/>
                <c:pt idx="0">
                  <c:v>4.3</c:v>
                </c:pt>
                <c:pt idx="1">
                  <c:v>2.5</c:v>
                </c:pt>
                <c:pt idx="2">
                  <c:v>3.5</c:v>
                </c:pt>
                <c:pt idx="3">
                  <c:v>4.5</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Series 1</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Category 1</c:v>
                      </c:pt>
                      <c:pt idx="1">
                        <c:v>Category 2</c:v>
                      </c:pt>
                      <c:pt idx="2">
                        <c:v>Category 3</c:v>
                      </c:pt>
                      <c:pt idx="3">
                        <c:v>Category 4</c:v>
                      </c:pt>
                    </c:strCache>
                  </c:strRef>
                </c15:cat>
              </c15:filteredCategoryTitle>
            </c:ext>
            <c:ext xmlns:c16="http://schemas.microsoft.com/office/drawing/2014/chart" uri="{C3380CC4-5D6E-409C-BE32-E72D297353CC}">
              <c16:uniqueId val="{00000000-0AFB-3148-8D33-1247D9C82DC3}"/>
            </c:ext>
          </c:extLst>
        </c:ser>
        <c:ser>
          <c:idx val="1"/>
          <c:order val="1"/>
          <c:spPr>
            <a:solidFill>
              <a:schemeClr val="accent2"/>
            </a:solidFill>
            <a:ln>
              <a:noFill/>
            </a:ln>
            <a:effectLst/>
          </c:spPr>
          <c:invertIfNegative val="0"/>
          <c:val>
            <c:numRef>
              <c:f>Sheet1!$C$2:$C$5</c:f>
              <c:numCache>
                <c:formatCode>General</c:formatCode>
                <c:ptCount val="4"/>
                <c:pt idx="0">
                  <c:v>2.4</c:v>
                </c:pt>
                <c:pt idx="1">
                  <c:v>4.4000000000000004</c:v>
                </c:pt>
                <c:pt idx="2">
                  <c:v>1.8</c:v>
                </c:pt>
                <c:pt idx="3">
                  <c:v>2.8</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Series 2</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Category 1</c:v>
                      </c:pt>
                      <c:pt idx="1">
                        <c:v>Category 2</c:v>
                      </c:pt>
                      <c:pt idx="2">
                        <c:v>Category 3</c:v>
                      </c:pt>
                      <c:pt idx="3">
                        <c:v>Category 4</c:v>
                      </c:pt>
                    </c:strCache>
                  </c:strRef>
                </c15:cat>
              </c15:filteredCategoryTitle>
            </c:ext>
            <c:ext xmlns:c16="http://schemas.microsoft.com/office/drawing/2014/chart" uri="{C3380CC4-5D6E-409C-BE32-E72D297353CC}">
              <c16:uniqueId val="{00000001-0AFB-3148-8D33-1247D9C82DC3}"/>
            </c:ext>
          </c:extLst>
        </c:ser>
        <c:ser>
          <c:idx val="2"/>
          <c:order val="2"/>
          <c:spPr>
            <a:solidFill>
              <a:schemeClr val="accent1"/>
            </a:solidFill>
            <a:ln>
              <a:noFill/>
            </a:ln>
            <a:effectLst/>
          </c:spPr>
          <c:invertIfNegative val="0"/>
          <c:val>
            <c:numRef>
              <c:f>Sheet1!$D$2:$D$5</c:f>
              <c:numCache>
                <c:formatCode>General</c:formatCode>
                <c:ptCount val="4"/>
                <c:pt idx="0">
                  <c:v>2</c:v>
                </c:pt>
                <c:pt idx="1">
                  <c:v>2</c:v>
                </c:pt>
                <c:pt idx="2">
                  <c:v>3</c:v>
                </c:pt>
                <c:pt idx="3">
                  <c:v>5</c:v>
                </c:pt>
              </c:numCache>
            </c:numRef>
          </c:val>
          <c:extLst>
            <c:ext xmlns:c15="http://schemas.microsoft.com/office/drawing/2012/chart" uri="{02D57815-91ED-43cb-92C2-25804820EDAC}">
              <c15:filteredSeriesTitle>
                <c15:tx>
                  <c:strRef>
                    <c:extLst>
                      <c:ext uri="{02D57815-91ED-43cb-92C2-25804820EDAC}">
                        <c15:formulaRef>
                          <c15:sqref>Sheet1!$D$1</c15:sqref>
                        </c15:formulaRef>
                      </c:ext>
                    </c:extLst>
                    <c:strCache>
                      <c:ptCount val="1"/>
                      <c:pt idx="0">
                        <c:v>Series 3</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Category 1</c:v>
                      </c:pt>
                      <c:pt idx="1">
                        <c:v>Category 2</c:v>
                      </c:pt>
                      <c:pt idx="2">
                        <c:v>Category 3</c:v>
                      </c:pt>
                      <c:pt idx="3">
                        <c:v>Category 4</c:v>
                      </c:pt>
                    </c:strCache>
                  </c:strRef>
                </c15:cat>
              </c15:filteredCategoryTitle>
            </c:ext>
            <c:ext xmlns:c16="http://schemas.microsoft.com/office/drawing/2014/chart" uri="{C3380CC4-5D6E-409C-BE32-E72D297353CC}">
              <c16:uniqueId val="{00000002-0AFB-3148-8D33-1247D9C82DC3}"/>
            </c:ext>
          </c:extLst>
        </c:ser>
        <c:dLbls>
          <c:showLegendKey val="0"/>
          <c:showVal val="0"/>
          <c:showCatName val="0"/>
          <c:showSerName val="0"/>
          <c:showPercent val="0"/>
          <c:showBubbleSize val="0"/>
        </c:dLbls>
        <c:gapWidth val="182"/>
        <c:axId val="500531903"/>
        <c:axId val="822117807"/>
      </c:barChart>
      <c:catAx>
        <c:axId val="5005319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505050"/>
                </a:solidFill>
                <a:latin typeface="+mn-lt"/>
                <a:ea typeface="+mn-ea"/>
                <a:cs typeface="+mn-cs"/>
              </a:defRPr>
            </a:pPr>
            <a:endParaRPr lang="en-US"/>
          </a:p>
        </c:txPr>
        <c:crossAx val="822117807"/>
        <c:crosses val="autoZero"/>
        <c:auto val="1"/>
        <c:lblAlgn val="ctr"/>
        <c:lblOffset val="100"/>
        <c:noMultiLvlLbl val="0"/>
      </c:catAx>
      <c:valAx>
        <c:axId val="822117807"/>
        <c:scaling>
          <c:orientation val="minMax"/>
        </c:scaling>
        <c:delete val="0"/>
        <c:axPos val="b"/>
        <c:majorGridlines>
          <c:spPr>
            <a:ln w="9525" cap="flat" cmpd="sng" algn="ctr">
              <a:solidFill>
                <a:srgbClr val="737373"/>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505050"/>
                </a:solidFill>
                <a:latin typeface="+mn-lt"/>
                <a:ea typeface="+mn-ea"/>
                <a:cs typeface="+mn-cs"/>
              </a:defRPr>
            </a:pPr>
            <a:endParaRPr lang="en-US"/>
          </a:p>
        </c:txPr>
        <c:crossAx val="500531903"/>
        <c:crosses val="autoZero"/>
        <c:crossBetween val="between"/>
      </c:valAx>
      <c:spPr>
        <a:noFill/>
        <a:ln>
          <a:noFill/>
        </a:ln>
        <a:effectLst/>
      </c:spPr>
    </c:plotArea>
    <c:legend>
      <c:legendPos val="b"/>
      <c:layout>
        <c:manualLayout>
          <c:xMode val="edge"/>
          <c:yMode val="edge"/>
          <c:x val="0.66128036918065425"/>
          <c:y val="3.0755596026882819E-2"/>
          <c:w val="0.31853437693224146"/>
          <c:h val="5.7495041719062168E-2"/>
        </c:manualLayout>
      </c:layout>
      <c:overlay val="0"/>
      <c:spPr>
        <a:noFill/>
        <a:ln>
          <a:noFill/>
        </a:ln>
        <a:effectLst/>
      </c:spPr>
      <c:txPr>
        <a:bodyPr rot="0" spcFirstLastPara="1" vertOverflow="ellipsis" vert="horz" wrap="square" anchor="ctr" anchorCtr="1"/>
        <a:lstStyle/>
        <a:p>
          <a:pPr>
            <a:defRPr sz="1000" b="0" i="0" u="none" strike="noStrike" kern="1200" baseline="0">
              <a:solidFill>
                <a:srgbClr val="50505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sz="1800" b="1" i="0">
                <a:latin typeface="Open Sans" panose="020B0606030504020204" pitchFamily="34" charset="0"/>
                <a:ea typeface="Open Sans" panose="020B0606030504020204" pitchFamily="34" charset="0"/>
                <a:cs typeface="Open Sans" panose="020B0606030504020204" pitchFamily="34" charset="0"/>
              </a:rPr>
              <a:t>Chart title</a:t>
            </a:r>
          </a:p>
        </c:rich>
      </c:tx>
      <c:layout>
        <c:manualLayout>
          <c:xMode val="edge"/>
          <c:yMode val="edge"/>
          <c:x val="0.24619476189234191"/>
          <c:y val="0.16248762498502387"/>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doughnutChart>
        <c:varyColors val="1"/>
        <c:ser>
          <c:idx val="0"/>
          <c:order val="0"/>
          <c:spPr>
            <a:ln>
              <a:noFill/>
            </a:ln>
          </c:spPr>
          <c:dPt>
            <c:idx val="0"/>
            <c:bubble3D val="0"/>
            <c:spPr>
              <a:solidFill>
                <a:schemeClr val="accent3"/>
              </a:solidFill>
              <a:ln w="19050">
                <a:noFill/>
              </a:ln>
              <a:effectLst/>
            </c:spPr>
            <c:extLst>
              <c:ext xmlns:c16="http://schemas.microsoft.com/office/drawing/2014/chart" uri="{C3380CC4-5D6E-409C-BE32-E72D297353CC}">
                <c16:uniqueId val="{00000001-1F22-3349-A34C-23E4CF4FAC14}"/>
              </c:ext>
            </c:extLst>
          </c:dPt>
          <c:dPt>
            <c:idx val="1"/>
            <c:bubble3D val="0"/>
            <c:spPr>
              <a:solidFill>
                <a:schemeClr val="accent4"/>
              </a:solidFill>
              <a:ln w="19050">
                <a:noFill/>
              </a:ln>
              <a:effectLst/>
            </c:spPr>
            <c:extLst>
              <c:ext xmlns:c16="http://schemas.microsoft.com/office/drawing/2014/chart" uri="{C3380CC4-5D6E-409C-BE32-E72D297353CC}">
                <c16:uniqueId val="{00000003-1F22-3349-A34C-23E4CF4FAC14}"/>
              </c:ext>
            </c:extLst>
          </c:dPt>
          <c:dPt>
            <c:idx val="2"/>
            <c:bubble3D val="0"/>
            <c:spPr>
              <a:solidFill>
                <a:schemeClr val="accent5"/>
              </a:solidFill>
              <a:ln w="19050">
                <a:noFill/>
              </a:ln>
              <a:effectLst/>
            </c:spPr>
            <c:extLst>
              <c:ext xmlns:c16="http://schemas.microsoft.com/office/drawing/2014/chart" uri="{C3380CC4-5D6E-409C-BE32-E72D297353CC}">
                <c16:uniqueId val="{00000005-1F22-3349-A34C-23E4CF4FAC14}"/>
              </c:ext>
            </c:extLst>
          </c:dPt>
          <c:dPt>
            <c:idx val="3"/>
            <c:bubble3D val="0"/>
            <c:spPr>
              <a:solidFill>
                <a:schemeClr val="accent6"/>
              </a:solidFill>
              <a:ln w="19050">
                <a:noFill/>
              </a:ln>
              <a:effectLst/>
            </c:spPr>
            <c:extLst>
              <c:ext xmlns:c16="http://schemas.microsoft.com/office/drawing/2014/chart" uri="{C3380CC4-5D6E-409C-BE32-E72D297353CC}">
                <c16:uniqueId val="{00000007-1F22-3349-A34C-23E4CF4FAC14}"/>
              </c:ext>
            </c:extLst>
          </c:dPt>
          <c:val>
            <c:numRef>
              <c:f>Sheet1!$B$2:$B$5</c:f>
              <c:numCache>
                <c:formatCode>General</c:formatCode>
                <c:ptCount val="4"/>
                <c:pt idx="0">
                  <c:v>8.1999999999999993</c:v>
                </c:pt>
                <c:pt idx="1">
                  <c:v>3.2</c:v>
                </c:pt>
                <c:pt idx="2">
                  <c:v>1.4</c:v>
                </c:pt>
                <c:pt idx="3">
                  <c:v>1.2</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1st Qtr</c:v>
                      </c:pt>
                      <c:pt idx="1">
                        <c:v>2nd Qtr</c:v>
                      </c:pt>
                      <c:pt idx="2">
                        <c:v>3rd Qtr</c:v>
                      </c:pt>
                      <c:pt idx="3">
                        <c:v>4th Qtr</c:v>
                      </c:pt>
                    </c:strCache>
                  </c:strRef>
                </c15:cat>
              </c15:filteredCategoryTitle>
            </c:ext>
            <c:ext xmlns:c16="http://schemas.microsoft.com/office/drawing/2014/chart" uri="{C3380CC4-5D6E-409C-BE32-E72D297353CC}">
              <c16:uniqueId val="{00000008-1F22-3349-A34C-23E4CF4FAC14}"/>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7523" cy="471199"/>
          </a:xfrm>
          <a:prstGeom prst="rect">
            <a:avLst/>
          </a:prstGeom>
        </p:spPr>
        <p:txBody>
          <a:bodyPr vert="horz" lIns="93159" tIns="46580" rIns="93159" bIns="46580" rtlCol="0"/>
          <a:lstStyle>
            <a:lvl1pPr algn="l">
              <a:defRPr sz="1200"/>
            </a:lvl1pPr>
          </a:lstStyle>
          <a:p>
            <a:endParaRPr lang="en-US"/>
          </a:p>
        </p:txBody>
      </p:sp>
      <p:sp>
        <p:nvSpPr>
          <p:cNvPr id="3" name="Date Placeholder 2"/>
          <p:cNvSpPr>
            <a:spLocks noGrp="1"/>
          </p:cNvSpPr>
          <p:nvPr>
            <p:ph type="dt" sz="quarter" idx="1"/>
          </p:nvPr>
        </p:nvSpPr>
        <p:spPr>
          <a:xfrm>
            <a:off x="4023330" y="0"/>
            <a:ext cx="3077523" cy="471199"/>
          </a:xfrm>
          <a:prstGeom prst="rect">
            <a:avLst/>
          </a:prstGeom>
        </p:spPr>
        <p:txBody>
          <a:bodyPr vert="horz" lIns="93159" tIns="46580" rIns="93159" bIns="46580" rtlCol="0"/>
          <a:lstStyle>
            <a:lvl1pPr algn="r">
              <a:defRPr sz="1200"/>
            </a:lvl1pPr>
          </a:lstStyle>
          <a:p>
            <a:fld id="{09E7AAB4-A4D6-4647-BA66-8016F3778594}" type="datetimeFigureOut">
              <a:rPr lang="en-US" smtClean="0"/>
              <a:t>8/16/2023</a:t>
            </a:fld>
            <a:endParaRPr lang="en-US"/>
          </a:p>
        </p:txBody>
      </p:sp>
      <p:sp>
        <p:nvSpPr>
          <p:cNvPr id="4" name="Footer Placeholder 3"/>
          <p:cNvSpPr>
            <a:spLocks noGrp="1"/>
          </p:cNvSpPr>
          <p:nvPr>
            <p:ph type="ftr" sz="quarter" idx="2"/>
          </p:nvPr>
        </p:nvSpPr>
        <p:spPr>
          <a:xfrm>
            <a:off x="1" y="8917276"/>
            <a:ext cx="3077523" cy="471199"/>
          </a:xfrm>
          <a:prstGeom prst="rect">
            <a:avLst/>
          </a:prstGeom>
        </p:spPr>
        <p:txBody>
          <a:bodyPr vert="horz" lIns="93159" tIns="46580" rIns="93159" bIns="46580" rtlCol="0" anchor="b"/>
          <a:lstStyle>
            <a:lvl1pPr algn="l">
              <a:defRPr sz="1200"/>
            </a:lvl1pPr>
          </a:lstStyle>
          <a:p>
            <a:endParaRPr lang="en-US"/>
          </a:p>
        </p:txBody>
      </p:sp>
      <p:sp>
        <p:nvSpPr>
          <p:cNvPr id="5" name="Slide Number Placeholder 4"/>
          <p:cNvSpPr>
            <a:spLocks noGrp="1"/>
          </p:cNvSpPr>
          <p:nvPr>
            <p:ph type="sldNum" sz="quarter" idx="3"/>
          </p:nvPr>
        </p:nvSpPr>
        <p:spPr>
          <a:xfrm>
            <a:off x="4023330" y="8917276"/>
            <a:ext cx="3077523" cy="471199"/>
          </a:xfrm>
          <a:prstGeom prst="rect">
            <a:avLst/>
          </a:prstGeom>
        </p:spPr>
        <p:txBody>
          <a:bodyPr vert="horz" lIns="93159" tIns="46580" rIns="93159" bIns="46580" rtlCol="0" anchor="b"/>
          <a:lstStyle>
            <a:lvl1pPr algn="r">
              <a:defRPr sz="1200"/>
            </a:lvl1pPr>
          </a:lstStyle>
          <a:p>
            <a:fld id="{7875DBD9-7EB2-4FD3-9B69-CE651698D9D2}" type="slidenum">
              <a:rPr lang="en-US" smtClean="0"/>
              <a:t>‹#›</a:t>
            </a:fld>
            <a:endParaRPr lang="en-US"/>
          </a:p>
        </p:txBody>
      </p:sp>
    </p:spTree>
    <p:extLst>
      <p:ext uri="{BB962C8B-B14F-4D97-AF65-F5344CB8AC3E}">
        <p14:creationId xmlns:p14="http://schemas.microsoft.com/office/powerpoint/2010/main" val="26718229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7739" cy="469424"/>
          </a:xfrm>
          <a:prstGeom prst="rect">
            <a:avLst/>
          </a:prstGeom>
        </p:spPr>
        <p:txBody>
          <a:bodyPr vert="horz" lIns="94231" tIns="47115" rIns="94231" bIns="47115" rtlCol="0"/>
          <a:lstStyle>
            <a:lvl1pPr algn="l">
              <a:defRPr sz="1200">
                <a:latin typeface="Lato Light"/>
              </a:defRPr>
            </a:lvl1pPr>
          </a:lstStyle>
          <a:p>
            <a:endParaRPr lang="en-US"/>
          </a:p>
        </p:txBody>
      </p:sp>
      <p:sp>
        <p:nvSpPr>
          <p:cNvPr id="3" name="Date Placeholder 2"/>
          <p:cNvSpPr>
            <a:spLocks noGrp="1"/>
          </p:cNvSpPr>
          <p:nvPr>
            <p:ph type="dt" idx="1"/>
          </p:nvPr>
        </p:nvSpPr>
        <p:spPr>
          <a:xfrm>
            <a:off x="4023094" y="0"/>
            <a:ext cx="3077739" cy="469424"/>
          </a:xfrm>
          <a:prstGeom prst="rect">
            <a:avLst/>
          </a:prstGeom>
        </p:spPr>
        <p:txBody>
          <a:bodyPr vert="horz" lIns="94231" tIns="47115" rIns="94231" bIns="47115" rtlCol="0"/>
          <a:lstStyle>
            <a:lvl1pPr algn="r">
              <a:defRPr sz="1200">
                <a:latin typeface="Lato Light"/>
              </a:defRPr>
            </a:lvl1pPr>
          </a:lstStyle>
          <a:p>
            <a:fld id="{EFC10EE1-B198-C942-8235-326C972CBB30}" type="datetimeFigureOut">
              <a:rPr lang="en-US" smtClean="0"/>
              <a:pPr/>
              <a:t>8/16/2023</a:t>
            </a:fld>
            <a:endParaRPr lang="en-US"/>
          </a:p>
        </p:txBody>
      </p:sp>
      <p:sp>
        <p:nvSpPr>
          <p:cNvPr id="4" name="Slide Image Placeholder 3"/>
          <p:cNvSpPr>
            <a:spLocks noGrp="1" noRot="1" noChangeAspect="1"/>
          </p:cNvSpPr>
          <p:nvPr>
            <p:ph type="sldImg" idx="2"/>
          </p:nvPr>
        </p:nvSpPr>
        <p:spPr>
          <a:xfrm>
            <a:off x="1203325" y="703263"/>
            <a:ext cx="4695825" cy="3521075"/>
          </a:xfrm>
          <a:prstGeom prst="rect">
            <a:avLst/>
          </a:prstGeom>
          <a:noFill/>
          <a:ln w="12700">
            <a:solidFill>
              <a:prstClr val="black"/>
            </a:solidFill>
          </a:ln>
        </p:spPr>
        <p:txBody>
          <a:bodyPr vert="horz" lIns="94231" tIns="47115" rIns="94231" bIns="47115"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31" tIns="47115" rIns="94231" bIns="471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917422"/>
            <a:ext cx="3077739" cy="469424"/>
          </a:xfrm>
          <a:prstGeom prst="rect">
            <a:avLst/>
          </a:prstGeom>
        </p:spPr>
        <p:txBody>
          <a:bodyPr vert="horz" lIns="94231" tIns="47115" rIns="94231" bIns="47115" rtlCol="0" anchor="b"/>
          <a:lstStyle>
            <a:lvl1pPr algn="l">
              <a:defRPr sz="1200">
                <a:latin typeface="Lato Light"/>
              </a:defRPr>
            </a:lvl1pPr>
          </a:lstStyle>
          <a:p>
            <a:endParaRPr lang="en-US"/>
          </a:p>
        </p:txBody>
      </p:sp>
      <p:sp>
        <p:nvSpPr>
          <p:cNvPr id="7" name="Slide Number Placeholder 6"/>
          <p:cNvSpPr>
            <a:spLocks noGrp="1"/>
          </p:cNvSpPr>
          <p:nvPr>
            <p:ph type="sldNum" sz="quarter" idx="5"/>
          </p:nvPr>
        </p:nvSpPr>
        <p:spPr>
          <a:xfrm>
            <a:off x="4023094" y="8917422"/>
            <a:ext cx="3077739" cy="469424"/>
          </a:xfrm>
          <a:prstGeom prst="rect">
            <a:avLst/>
          </a:prstGeom>
        </p:spPr>
        <p:txBody>
          <a:bodyPr vert="horz" lIns="94231" tIns="47115" rIns="94231" bIns="47115" rtlCol="0" anchor="b"/>
          <a:lstStyle>
            <a:lvl1pPr algn="r">
              <a:defRPr sz="1200">
                <a:latin typeface="Lato Light"/>
              </a:defRPr>
            </a:lvl1pPr>
          </a:lstStyle>
          <a:p>
            <a:fld id="{006BE02D-20C0-F840-AFAC-BEA99C74FDC2}" type="slidenum">
              <a:rPr lang="en-US" smtClean="0"/>
              <a:pPr/>
              <a:t>‹#›</a:t>
            </a:fld>
            <a:endParaRPr lang="en-US"/>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457109" rtl="0" eaLnBrk="1" latinLnBrk="0" hangingPunct="1">
      <a:defRPr sz="1200" kern="1200">
        <a:solidFill>
          <a:schemeClr val="tx1"/>
        </a:solidFill>
        <a:latin typeface="Lato Light"/>
        <a:ea typeface="+mn-ea"/>
        <a:cs typeface="+mn-cs"/>
      </a:defRPr>
    </a:lvl1pPr>
    <a:lvl2pPr marL="457109" algn="l" defTabSz="457109" rtl="0" eaLnBrk="1" latinLnBrk="0" hangingPunct="1">
      <a:defRPr sz="1200" kern="1200">
        <a:solidFill>
          <a:schemeClr val="tx1"/>
        </a:solidFill>
        <a:latin typeface="Lato Light"/>
        <a:ea typeface="+mn-ea"/>
        <a:cs typeface="+mn-cs"/>
      </a:defRPr>
    </a:lvl2pPr>
    <a:lvl3pPr marL="914217" algn="l" defTabSz="457109" rtl="0" eaLnBrk="1" latinLnBrk="0" hangingPunct="1">
      <a:defRPr sz="1200" kern="1200">
        <a:solidFill>
          <a:schemeClr val="tx1"/>
        </a:solidFill>
        <a:latin typeface="Lato Light"/>
        <a:ea typeface="+mn-ea"/>
        <a:cs typeface="+mn-cs"/>
      </a:defRPr>
    </a:lvl3pPr>
    <a:lvl4pPr marL="1371326" algn="l" defTabSz="457109" rtl="0" eaLnBrk="1" latinLnBrk="0" hangingPunct="1">
      <a:defRPr sz="1200" kern="1200">
        <a:solidFill>
          <a:schemeClr val="tx1"/>
        </a:solidFill>
        <a:latin typeface="Lato Light"/>
        <a:ea typeface="+mn-ea"/>
        <a:cs typeface="+mn-cs"/>
      </a:defRPr>
    </a:lvl4pPr>
    <a:lvl5pPr marL="1828434" algn="l" defTabSz="457109" rtl="0" eaLnBrk="1" latinLnBrk="0" hangingPunct="1">
      <a:defRPr sz="1200" kern="1200">
        <a:solidFill>
          <a:schemeClr val="tx1"/>
        </a:solidFill>
        <a:latin typeface="Lato Light"/>
        <a:ea typeface="+mn-ea"/>
        <a:cs typeface="+mn-cs"/>
      </a:defRPr>
    </a:lvl5pPr>
    <a:lvl6pPr marL="2285543" algn="l" defTabSz="457109" rtl="0" eaLnBrk="1" latinLnBrk="0" hangingPunct="1">
      <a:defRPr sz="1200" kern="1200">
        <a:solidFill>
          <a:schemeClr val="tx1"/>
        </a:solidFill>
        <a:latin typeface="+mn-lt"/>
        <a:ea typeface="+mn-ea"/>
        <a:cs typeface="+mn-cs"/>
      </a:defRPr>
    </a:lvl6pPr>
    <a:lvl7pPr marL="2742652" algn="l" defTabSz="457109" rtl="0" eaLnBrk="1" latinLnBrk="0" hangingPunct="1">
      <a:defRPr sz="1200" kern="1200">
        <a:solidFill>
          <a:schemeClr val="tx1"/>
        </a:solidFill>
        <a:latin typeface="+mn-lt"/>
        <a:ea typeface="+mn-ea"/>
        <a:cs typeface="+mn-cs"/>
      </a:defRPr>
    </a:lvl7pPr>
    <a:lvl8pPr marL="3199760" algn="l" defTabSz="457109" rtl="0" eaLnBrk="1" latinLnBrk="0" hangingPunct="1">
      <a:defRPr sz="1200" kern="1200">
        <a:solidFill>
          <a:schemeClr val="tx1"/>
        </a:solidFill>
        <a:latin typeface="+mn-lt"/>
        <a:ea typeface="+mn-ea"/>
        <a:cs typeface="+mn-cs"/>
      </a:defRPr>
    </a:lvl8pPr>
    <a:lvl9pPr marL="3656869" algn="l" defTabSz="457109"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8.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0.sv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28.emf"/><Relationship Id="rId13" Type="http://schemas.openxmlformats.org/officeDocument/2006/relationships/image" Target="../media/image33.svg"/><Relationship Id="rId18" Type="http://schemas.openxmlformats.org/officeDocument/2006/relationships/image" Target="../media/image38.png"/><Relationship Id="rId26" Type="http://schemas.openxmlformats.org/officeDocument/2006/relationships/image" Target="../media/image46.png"/><Relationship Id="rId39" Type="http://schemas.openxmlformats.org/officeDocument/2006/relationships/image" Target="../media/image59.svg"/><Relationship Id="rId3" Type="http://schemas.openxmlformats.org/officeDocument/2006/relationships/image" Target="../media/image23.png"/><Relationship Id="rId21" Type="http://schemas.openxmlformats.org/officeDocument/2006/relationships/image" Target="../media/image41.svg"/><Relationship Id="rId34" Type="http://schemas.openxmlformats.org/officeDocument/2006/relationships/image" Target="../media/image54.png"/><Relationship Id="rId7" Type="http://schemas.openxmlformats.org/officeDocument/2006/relationships/image" Target="../media/image27.emf"/><Relationship Id="rId12" Type="http://schemas.openxmlformats.org/officeDocument/2006/relationships/image" Target="../media/image32.png"/><Relationship Id="rId17" Type="http://schemas.openxmlformats.org/officeDocument/2006/relationships/image" Target="../media/image37.svg"/><Relationship Id="rId25" Type="http://schemas.openxmlformats.org/officeDocument/2006/relationships/image" Target="../media/image45.svg"/><Relationship Id="rId33" Type="http://schemas.openxmlformats.org/officeDocument/2006/relationships/image" Target="../media/image53.svg"/><Relationship Id="rId38" Type="http://schemas.openxmlformats.org/officeDocument/2006/relationships/image" Target="../media/image58.png"/><Relationship Id="rId2" Type="http://schemas.openxmlformats.org/officeDocument/2006/relationships/image" Target="../media/image22.png"/><Relationship Id="rId16" Type="http://schemas.openxmlformats.org/officeDocument/2006/relationships/image" Target="../media/image36.png"/><Relationship Id="rId20" Type="http://schemas.openxmlformats.org/officeDocument/2006/relationships/image" Target="../media/image40.png"/><Relationship Id="rId29" Type="http://schemas.openxmlformats.org/officeDocument/2006/relationships/image" Target="../media/image49.svg"/><Relationship Id="rId1" Type="http://schemas.openxmlformats.org/officeDocument/2006/relationships/slideMaster" Target="../slideMasters/slideMaster1.xml"/><Relationship Id="rId6" Type="http://schemas.openxmlformats.org/officeDocument/2006/relationships/image" Target="../media/image26.png"/><Relationship Id="rId11" Type="http://schemas.openxmlformats.org/officeDocument/2006/relationships/image" Target="../media/image31.svg"/><Relationship Id="rId24" Type="http://schemas.openxmlformats.org/officeDocument/2006/relationships/image" Target="../media/image44.png"/><Relationship Id="rId32" Type="http://schemas.openxmlformats.org/officeDocument/2006/relationships/image" Target="../media/image52.png"/><Relationship Id="rId37" Type="http://schemas.openxmlformats.org/officeDocument/2006/relationships/image" Target="../media/image57.svg"/><Relationship Id="rId5" Type="http://schemas.openxmlformats.org/officeDocument/2006/relationships/image" Target="../media/image25.emf"/><Relationship Id="rId15" Type="http://schemas.openxmlformats.org/officeDocument/2006/relationships/image" Target="../media/image35.svg"/><Relationship Id="rId23" Type="http://schemas.openxmlformats.org/officeDocument/2006/relationships/image" Target="../media/image43.svg"/><Relationship Id="rId28" Type="http://schemas.openxmlformats.org/officeDocument/2006/relationships/image" Target="../media/image48.png"/><Relationship Id="rId36" Type="http://schemas.openxmlformats.org/officeDocument/2006/relationships/image" Target="../media/image56.png"/><Relationship Id="rId10" Type="http://schemas.openxmlformats.org/officeDocument/2006/relationships/image" Target="../media/image30.png"/><Relationship Id="rId19" Type="http://schemas.openxmlformats.org/officeDocument/2006/relationships/image" Target="../media/image39.svg"/><Relationship Id="rId31" Type="http://schemas.openxmlformats.org/officeDocument/2006/relationships/image" Target="../media/image51.svg"/><Relationship Id="rId4" Type="http://schemas.openxmlformats.org/officeDocument/2006/relationships/image" Target="../media/image24.emf"/><Relationship Id="rId9" Type="http://schemas.openxmlformats.org/officeDocument/2006/relationships/image" Target="../media/image29.emf"/><Relationship Id="rId14" Type="http://schemas.openxmlformats.org/officeDocument/2006/relationships/image" Target="../media/image34.png"/><Relationship Id="rId22" Type="http://schemas.openxmlformats.org/officeDocument/2006/relationships/image" Target="../media/image42.png"/><Relationship Id="rId27" Type="http://schemas.openxmlformats.org/officeDocument/2006/relationships/image" Target="../media/image47.svg"/><Relationship Id="rId30" Type="http://schemas.openxmlformats.org/officeDocument/2006/relationships/image" Target="../media/image50.png"/><Relationship Id="rId35" Type="http://schemas.openxmlformats.org/officeDocument/2006/relationships/image" Target="../media/image55.svg"/></Relationships>
</file>

<file path=ppt/slideLayouts/_rels/slideLayout32.xml.rels><?xml version="1.0" encoding="UTF-8" standalone="yes"?>
<Relationships xmlns="http://schemas.openxmlformats.org/package/2006/relationships"><Relationship Id="rId26" Type="http://schemas.openxmlformats.org/officeDocument/2006/relationships/image" Target="../media/image84.png"/><Relationship Id="rId21" Type="http://schemas.openxmlformats.org/officeDocument/2006/relationships/image" Target="../media/image79.svg"/><Relationship Id="rId34" Type="http://schemas.openxmlformats.org/officeDocument/2006/relationships/image" Target="../media/image92.png"/><Relationship Id="rId42" Type="http://schemas.openxmlformats.org/officeDocument/2006/relationships/image" Target="../media/image100.png"/><Relationship Id="rId47" Type="http://schemas.openxmlformats.org/officeDocument/2006/relationships/image" Target="../media/image105.svg"/><Relationship Id="rId50" Type="http://schemas.openxmlformats.org/officeDocument/2006/relationships/image" Target="../media/image108.png"/><Relationship Id="rId55" Type="http://schemas.openxmlformats.org/officeDocument/2006/relationships/image" Target="../media/image113.svg"/><Relationship Id="rId63" Type="http://schemas.openxmlformats.org/officeDocument/2006/relationships/image" Target="../media/image121.svg"/><Relationship Id="rId68" Type="http://schemas.openxmlformats.org/officeDocument/2006/relationships/image" Target="../media/image126.png"/><Relationship Id="rId76" Type="http://schemas.openxmlformats.org/officeDocument/2006/relationships/image" Target="../media/image134.png"/><Relationship Id="rId84" Type="http://schemas.openxmlformats.org/officeDocument/2006/relationships/image" Target="../media/image142.png"/><Relationship Id="rId89" Type="http://schemas.openxmlformats.org/officeDocument/2006/relationships/image" Target="../media/image147.svg"/><Relationship Id="rId97" Type="http://schemas.openxmlformats.org/officeDocument/2006/relationships/image" Target="../media/image155.svg"/><Relationship Id="rId7" Type="http://schemas.openxmlformats.org/officeDocument/2006/relationships/image" Target="../media/image65.svg"/><Relationship Id="rId71" Type="http://schemas.openxmlformats.org/officeDocument/2006/relationships/image" Target="../media/image129.svg"/><Relationship Id="rId92" Type="http://schemas.openxmlformats.org/officeDocument/2006/relationships/image" Target="../media/image150.png"/><Relationship Id="rId2" Type="http://schemas.openxmlformats.org/officeDocument/2006/relationships/image" Target="../media/image60.png"/><Relationship Id="rId16" Type="http://schemas.openxmlformats.org/officeDocument/2006/relationships/image" Target="../media/image74.png"/><Relationship Id="rId29" Type="http://schemas.openxmlformats.org/officeDocument/2006/relationships/image" Target="../media/image87.svg"/><Relationship Id="rId11" Type="http://schemas.openxmlformats.org/officeDocument/2006/relationships/image" Target="../media/image69.svg"/><Relationship Id="rId24" Type="http://schemas.openxmlformats.org/officeDocument/2006/relationships/image" Target="../media/image82.png"/><Relationship Id="rId32" Type="http://schemas.openxmlformats.org/officeDocument/2006/relationships/image" Target="../media/image90.png"/><Relationship Id="rId37" Type="http://schemas.openxmlformats.org/officeDocument/2006/relationships/image" Target="../media/image95.svg"/><Relationship Id="rId40" Type="http://schemas.openxmlformats.org/officeDocument/2006/relationships/image" Target="../media/image98.png"/><Relationship Id="rId45" Type="http://schemas.openxmlformats.org/officeDocument/2006/relationships/image" Target="../media/image103.svg"/><Relationship Id="rId53" Type="http://schemas.openxmlformats.org/officeDocument/2006/relationships/image" Target="../media/image111.svg"/><Relationship Id="rId58" Type="http://schemas.openxmlformats.org/officeDocument/2006/relationships/image" Target="../media/image116.png"/><Relationship Id="rId66" Type="http://schemas.openxmlformats.org/officeDocument/2006/relationships/image" Target="../media/image124.png"/><Relationship Id="rId74" Type="http://schemas.openxmlformats.org/officeDocument/2006/relationships/image" Target="../media/image132.png"/><Relationship Id="rId79" Type="http://schemas.openxmlformats.org/officeDocument/2006/relationships/image" Target="../media/image137.svg"/><Relationship Id="rId87" Type="http://schemas.openxmlformats.org/officeDocument/2006/relationships/image" Target="../media/image145.svg"/><Relationship Id="rId5" Type="http://schemas.openxmlformats.org/officeDocument/2006/relationships/image" Target="../media/image63.svg"/><Relationship Id="rId61" Type="http://schemas.openxmlformats.org/officeDocument/2006/relationships/image" Target="../media/image119.svg"/><Relationship Id="rId82" Type="http://schemas.openxmlformats.org/officeDocument/2006/relationships/image" Target="../media/image140.png"/><Relationship Id="rId90" Type="http://schemas.openxmlformats.org/officeDocument/2006/relationships/image" Target="../media/image148.png"/><Relationship Id="rId95" Type="http://schemas.openxmlformats.org/officeDocument/2006/relationships/image" Target="../media/image153.svg"/><Relationship Id="rId19" Type="http://schemas.openxmlformats.org/officeDocument/2006/relationships/image" Target="../media/image77.svg"/><Relationship Id="rId14" Type="http://schemas.openxmlformats.org/officeDocument/2006/relationships/image" Target="../media/image72.png"/><Relationship Id="rId22" Type="http://schemas.openxmlformats.org/officeDocument/2006/relationships/image" Target="../media/image80.png"/><Relationship Id="rId27" Type="http://schemas.openxmlformats.org/officeDocument/2006/relationships/image" Target="../media/image85.svg"/><Relationship Id="rId30" Type="http://schemas.openxmlformats.org/officeDocument/2006/relationships/image" Target="../media/image88.png"/><Relationship Id="rId35" Type="http://schemas.openxmlformats.org/officeDocument/2006/relationships/image" Target="../media/image93.svg"/><Relationship Id="rId43" Type="http://schemas.openxmlformats.org/officeDocument/2006/relationships/image" Target="../media/image101.svg"/><Relationship Id="rId48" Type="http://schemas.openxmlformats.org/officeDocument/2006/relationships/image" Target="../media/image106.png"/><Relationship Id="rId56" Type="http://schemas.openxmlformats.org/officeDocument/2006/relationships/image" Target="../media/image114.png"/><Relationship Id="rId64" Type="http://schemas.openxmlformats.org/officeDocument/2006/relationships/image" Target="../media/image122.png"/><Relationship Id="rId69" Type="http://schemas.openxmlformats.org/officeDocument/2006/relationships/image" Target="../media/image127.svg"/><Relationship Id="rId77" Type="http://schemas.openxmlformats.org/officeDocument/2006/relationships/image" Target="../media/image135.svg"/><Relationship Id="rId100" Type="http://schemas.openxmlformats.org/officeDocument/2006/relationships/image" Target="../media/image158.png"/><Relationship Id="rId8" Type="http://schemas.openxmlformats.org/officeDocument/2006/relationships/image" Target="../media/image66.png"/><Relationship Id="rId51" Type="http://schemas.openxmlformats.org/officeDocument/2006/relationships/image" Target="../media/image109.svg"/><Relationship Id="rId72" Type="http://schemas.openxmlformats.org/officeDocument/2006/relationships/image" Target="../media/image130.png"/><Relationship Id="rId80" Type="http://schemas.openxmlformats.org/officeDocument/2006/relationships/image" Target="../media/image138.png"/><Relationship Id="rId85" Type="http://schemas.openxmlformats.org/officeDocument/2006/relationships/image" Target="../media/image143.svg"/><Relationship Id="rId93" Type="http://schemas.openxmlformats.org/officeDocument/2006/relationships/image" Target="../media/image151.svg"/><Relationship Id="rId98" Type="http://schemas.openxmlformats.org/officeDocument/2006/relationships/image" Target="../media/image156.png"/><Relationship Id="rId3" Type="http://schemas.openxmlformats.org/officeDocument/2006/relationships/image" Target="../media/image61.svg"/><Relationship Id="rId12" Type="http://schemas.openxmlformats.org/officeDocument/2006/relationships/image" Target="../media/image70.png"/><Relationship Id="rId17" Type="http://schemas.openxmlformats.org/officeDocument/2006/relationships/image" Target="../media/image75.svg"/><Relationship Id="rId25" Type="http://schemas.openxmlformats.org/officeDocument/2006/relationships/image" Target="../media/image83.svg"/><Relationship Id="rId33" Type="http://schemas.openxmlformats.org/officeDocument/2006/relationships/image" Target="../media/image91.svg"/><Relationship Id="rId38" Type="http://schemas.openxmlformats.org/officeDocument/2006/relationships/image" Target="../media/image96.png"/><Relationship Id="rId46" Type="http://schemas.openxmlformats.org/officeDocument/2006/relationships/image" Target="../media/image104.png"/><Relationship Id="rId59" Type="http://schemas.openxmlformats.org/officeDocument/2006/relationships/image" Target="../media/image117.svg"/><Relationship Id="rId67" Type="http://schemas.openxmlformats.org/officeDocument/2006/relationships/image" Target="../media/image125.svg"/><Relationship Id="rId20" Type="http://schemas.openxmlformats.org/officeDocument/2006/relationships/image" Target="../media/image78.png"/><Relationship Id="rId41" Type="http://schemas.openxmlformats.org/officeDocument/2006/relationships/image" Target="../media/image99.svg"/><Relationship Id="rId54" Type="http://schemas.openxmlformats.org/officeDocument/2006/relationships/image" Target="../media/image112.png"/><Relationship Id="rId62" Type="http://schemas.openxmlformats.org/officeDocument/2006/relationships/image" Target="../media/image120.png"/><Relationship Id="rId70" Type="http://schemas.openxmlformats.org/officeDocument/2006/relationships/image" Target="../media/image128.png"/><Relationship Id="rId75" Type="http://schemas.openxmlformats.org/officeDocument/2006/relationships/image" Target="../media/image133.svg"/><Relationship Id="rId83" Type="http://schemas.openxmlformats.org/officeDocument/2006/relationships/image" Target="../media/image141.svg"/><Relationship Id="rId88" Type="http://schemas.openxmlformats.org/officeDocument/2006/relationships/image" Target="../media/image146.png"/><Relationship Id="rId91" Type="http://schemas.openxmlformats.org/officeDocument/2006/relationships/image" Target="../media/image149.svg"/><Relationship Id="rId96" Type="http://schemas.openxmlformats.org/officeDocument/2006/relationships/image" Target="../media/image154.png"/><Relationship Id="rId1" Type="http://schemas.openxmlformats.org/officeDocument/2006/relationships/slideMaster" Target="../slideMasters/slideMaster1.xml"/><Relationship Id="rId6" Type="http://schemas.openxmlformats.org/officeDocument/2006/relationships/image" Target="../media/image64.png"/><Relationship Id="rId15" Type="http://schemas.openxmlformats.org/officeDocument/2006/relationships/image" Target="../media/image73.svg"/><Relationship Id="rId23" Type="http://schemas.openxmlformats.org/officeDocument/2006/relationships/image" Target="../media/image81.svg"/><Relationship Id="rId28" Type="http://schemas.openxmlformats.org/officeDocument/2006/relationships/image" Target="../media/image86.png"/><Relationship Id="rId36" Type="http://schemas.openxmlformats.org/officeDocument/2006/relationships/image" Target="../media/image94.png"/><Relationship Id="rId49" Type="http://schemas.openxmlformats.org/officeDocument/2006/relationships/image" Target="../media/image107.svg"/><Relationship Id="rId57" Type="http://schemas.openxmlformats.org/officeDocument/2006/relationships/image" Target="../media/image115.svg"/><Relationship Id="rId10" Type="http://schemas.openxmlformats.org/officeDocument/2006/relationships/image" Target="../media/image68.png"/><Relationship Id="rId31" Type="http://schemas.openxmlformats.org/officeDocument/2006/relationships/image" Target="../media/image89.svg"/><Relationship Id="rId44" Type="http://schemas.openxmlformats.org/officeDocument/2006/relationships/image" Target="../media/image102.png"/><Relationship Id="rId52" Type="http://schemas.openxmlformats.org/officeDocument/2006/relationships/image" Target="../media/image110.png"/><Relationship Id="rId60" Type="http://schemas.openxmlformats.org/officeDocument/2006/relationships/image" Target="../media/image118.png"/><Relationship Id="rId65" Type="http://schemas.openxmlformats.org/officeDocument/2006/relationships/image" Target="../media/image123.svg"/><Relationship Id="rId73" Type="http://schemas.openxmlformats.org/officeDocument/2006/relationships/image" Target="../media/image131.svg"/><Relationship Id="rId78" Type="http://schemas.openxmlformats.org/officeDocument/2006/relationships/image" Target="../media/image136.png"/><Relationship Id="rId81" Type="http://schemas.openxmlformats.org/officeDocument/2006/relationships/image" Target="../media/image139.svg"/><Relationship Id="rId86" Type="http://schemas.openxmlformats.org/officeDocument/2006/relationships/image" Target="../media/image144.png"/><Relationship Id="rId94" Type="http://schemas.openxmlformats.org/officeDocument/2006/relationships/image" Target="../media/image152.png"/><Relationship Id="rId99" Type="http://schemas.openxmlformats.org/officeDocument/2006/relationships/image" Target="../media/image157.svg"/><Relationship Id="rId101" Type="http://schemas.openxmlformats.org/officeDocument/2006/relationships/image" Target="../media/image159.svg"/><Relationship Id="rId4" Type="http://schemas.openxmlformats.org/officeDocument/2006/relationships/image" Target="../media/image62.png"/><Relationship Id="rId9" Type="http://schemas.openxmlformats.org/officeDocument/2006/relationships/image" Target="../media/image67.svg"/><Relationship Id="rId13" Type="http://schemas.openxmlformats.org/officeDocument/2006/relationships/image" Target="../media/image71.svg"/><Relationship Id="rId18" Type="http://schemas.openxmlformats.org/officeDocument/2006/relationships/image" Target="../media/image76.png"/><Relationship Id="rId39" Type="http://schemas.openxmlformats.org/officeDocument/2006/relationships/image" Target="../media/image97.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1">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A9B3D438-6248-C24D-96D3-31ABFFA868CE}"/>
              </a:ext>
            </a:extLst>
          </p:cNvPr>
          <p:cNvSpPr/>
          <p:nvPr userDrawn="1"/>
        </p:nvSpPr>
        <p:spPr>
          <a:xfrm flipH="1">
            <a:off x="4042677" y="0"/>
            <a:ext cx="5101320" cy="6858000"/>
          </a:xfrm>
          <a:custGeom>
            <a:avLst/>
            <a:gdLst>
              <a:gd name="connsiteX0" fmla="*/ 1043527 w 5101320"/>
              <a:gd name="connsiteY0" fmla="*/ 0 h 6858000"/>
              <a:gd name="connsiteX1" fmla="*/ 0 w 5101320"/>
              <a:gd name="connsiteY1" fmla="*/ 0 h 6858000"/>
              <a:gd name="connsiteX2" fmla="*/ 0 w 5101320"/>
              <a:gd name="connsiteY2" fmla="*/ 6858000 h 6858000"/>
              <a:gd name="connsiteX3" fmla="*/ 1043527 w 5101320"/>
              <a:gd name="connsiteY3" fmla="*/ 6858000 h 6858000"/>
              <a:gd name="connsiteX4" fmla="*/ 5101320 w 510132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1320" h="6858000">
                <a:moveTo>
                  <a:pt x="1043527" y="0"/>
                </a:moveTo>
                <a:lnTo>
                  <a:pt x="0" y="0"/>
                </a:lnTo>
                <a:lnTo>
                  <a:pt x="0" y="6858000"/>
                </a:lnTo>
                <a:lnTo>
                  <a:pt x="1043527" y="6858000"/>
                </a:lnTo>
                <a:lnTo>
                  <a:pt x="5101320" y="6858000"/>
                </a:lnTo>
                <a:close/>
              </a:path>
            </a:pathLst>
          </a:cu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Picture Placeholder 31">
            <a:extLst>
              <a:ext uri="{FF2B5EF4-FFF2-40B4-BE49-F238E27FC236}">
                <a16:creationId xmlns:a16="http://schemas.microsoft.com/office/drawing/2014/main" id="{6E0B70E0-ADF5-CC47-93D2-E6FD94D444F2}"/>
              </a:ext>
            </a:extLst>
          </p:cNvPr>
          <p:cNvSpPr>
            <a:spLocks noGrp="1"/>
          </p:cNvSpPr>
          <p:nvPr>
            <p:ph type="pic" sz="quarter" idx="11"/>
          </p:nvPr>
        </p:nvSpPr>
        <p:spPr>
          <a:xfrm>
            <a:off x="4174074" y="0"/>
            <a:ext cx="4969923" cy="6858000"/>
          </a:xfrm>
          <a:custGeom>
            <a:avLst/>
            <a:gdLst>
              <a:gd name="connsiteX0" fmla="*/ 4057650 w 4969923"/>
              <a:gd name="connsiteY0" fmla="*/ 0 h 6858000"/>
              <a:gd name="connsiteX1" fmla="*/ 4969923 w 4969923"/>
              <a:gd name="connsiteY1" fmla="*/ 0 h 6858000"/>
              <a:gd name="connsiteX2" fmla="*/ 4969923 w 4969923"/>
              <a:gd name="connsiteY2" fmla="*/ 6858000 h 6858000"/>
              <a:gd name="connsiteX3" fmla="*/ 0 w 496992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969923" h="6858000">
                <a:moveTo>
                  <a:pt x="4057650" y="0"/>
                </a:moveTo>
                <a:lnTo>
                  <a:pt x="4969923" y="0"/>
                </a:lnTo>
                <a:lnTo>
                  <a:pt x="4969923" y="6858000"/>
                </a:lnTo>
                <a:lnTo>
                  <a:pt x="0" y="6858000"/>
                </a:lnTo>
                <a:close/>
              </a:path>
            </a:pathLst>
          </a:custGeom>
          <a:pattFill prst="pct5">
            <a:fgClr>
              <a:schemeClr val="tx2"/>
            </a:fgClr>
            <a:bgClr>
              <a:schemeClr val="accent2"/>
            </a:bgClr>
          </a:pattFill>
        </p:spPr>
        <p:txBody>
          <a:bodyPr wrap="square">
            <a:noAutofit/>
          </a:bodyPr>
          <a:lstStyle>
            <a:lvl1pPr marL="0" indent="0" algn="r">
              <a:buNone/>
              <a:defRPr/>
            </a:lvl1pPr>
          </a:lstStyle>
          <a:p>
            <a:r>
              <a:rPr lang="en-US"/>
              <a:t>Click icon to add picture</a:t>
            </a:r>
            <a:endParaRPr lang="en-US" dirty="0"/>
          </a:p>
        </p:txBody>
      </p:sp>
      <p:pic>
        <p:nvPicPr>
          <p:cNvPr id="12" name="Picture 11">
            <a:extLst>
              <a:ext uri="{FF2B5EF4-FFF2-40B4-BE49-F238E27FC236}">
                <a16:creationId xmlns:a16="http://schemas.microsoft.com/office/drawing/2014/main" id="{1B4AD0C7-29CF-524F-B098-387E90DEBAF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6152" y="257665"/>
            <a:ext cx="1511317" cy="943089"/>
          </a:xfrm>
          <a:prstGeom prst="rect">
            <a:avLst/>
          </a:prstGeom>
        </p:spPr>
      </p:pic>
      <p:sp>
        <p:nvSpPr>
          <p:cNvPr id="14" name="TextBox 13">
            <a:extLst>
              <a:ext uri="{FF2B5EF4-FFF2-40B4-BE49-F238E27FC236}">
                <a16:creationId xmlns:a16="http://schemas.microsoft.com/office/drawing/2014/main" id="{49970346-8759-DB44-9CAB-8018400E9143}"/>
              </a:ext>
            </a:extLst>
          </p:cNvPr>
          <p:cNvSpPr txBox="1"/>
          <p:nvPr userDrawn="1"/>
        </p:nvSpPr>
        <p:spPr>
          <a:xfrm>
            <a:off x="503874" y="964456"/>
            <a:ext cx="1390304" cy="276927"/>
          </a:xfrm>
          <a:prstGeom prst="rect">
            <a:avLst/>
          </a:prstGeom>
          <a:noFill/>
        </p:spPr>
        <p:txBody>
          <a:bodyPr wrap="square" rtlCol="0">
            <a:spAutoFit/>
          </a:bodyPr>
          <a:lstStyle/>
          <a:p>
            <a:pPr algn="r"/>
            <a:r>
              <a:rPr lang="en-US" sz="1200"/>
              <a:t>#</a:t>
            </a:r>
            <a:r>
              <a:rPr lang="en-US" sz="1200" err="1"/>
              <a:t>TNBestforAll</a:t>
            </a:r>
            <a:endParaRPr lang="en-US" sz="1200"/>
          </a:p>
        </p:txBody>
      </p:sp>
      <p:pic>
        <p:nvPicPr>
          <p:cNvPr id="15" name="Picture 14">
            <a:extLst>
              <a:ext uri="{FF2B5EF4-FFF2-40B4-BE49-F238E27FC236}">
                <a16:creationId xmlns:a16="http://schemas.microsoft.com/office/drawing/2014/main" id="{C361237C-D846-5F43-AC1A-BDB0CDEAD92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6152" y="5972469"/>
            <a:ext cx="1586983" cy="627866"/>
          </a:xfrm>
          <a:prstGeom prst="rect">
            <a:avLst/>
          </a:prstGeom>
        </p:spPr>
      </p:pic>
      <p:sp>
        <p:nvSpPr>
          <p:cNvPr id="16" name="Subtitle 2">
            <a:extLst>
              <a:ext uri="{FF2B5EF4-FFF2-40B4-BE49-F238E27FC236}">
                <a16:creationId xmlns:a16="http://schemas.microsoft.com/office/drawing/2014/main" id="{CB14DF77-1831-AD45-B5A5-BAE2AD871840}"/>
              </a:ext>
            </a:extLst>
          </p:cNvPr>
          <p:cNvSpPr>
            <a:spLocks noGrp="1"/>
          </p:cNvSpPr>
          <p:nvPr>
            <p:ph type="subTitle" idx="1" hasCustomPrompt="1"/>
          </p:nvPr>
        </p:nvSpPr>
        <p:spPr>
          <a:xfrm>
            <a:off x="503238" y="3810522"/>
            <a:ext cx="4784379" cy="415868"/>
          </a:xfrm>
        </p:spPr>
        <p:txBody>
          <a:bodyPr anchor="ctr">
            <a:noAutofit/>
          </a:bodyPr>
          <a:lstStyle>
            <a:lvl1pPr marL="0" indent="0" algn="l">
              <a:buNone/>
              <a:defRPr sz="2400" b="1" baseline="0">
                <a:solidFill>
                  <a:schemeClr val="tx1"/>
                </a:solidFill>
                <a:latin typeface="+mn-lt"/>
              </a:defRPr>
            </a:lvl1pPr>
            <a:lvl2pPr marL="342815" indent="0" algn="ctr">
              <a:buNone/>
              <a:defRPr>
                <a:solidFill>
                  <a:schemeClr val="tx1">
                    <a:tint val="75000"/>
                  </a:schemeClr>
                </a:solidFill>
              </a:defRPr>
            </a:lvl2pPr>
            <a:lvl3pPr marL="685629" indent="0" algn="ctr">
              <a:buNone/>
              <a:defRPr>
                <a:solidFill>
                  <a:schemeClr val="tx1">
                    <a:tint val="75000"/>
                  </a:schemeClr>
                </a:solidFill>
              </a:defRPr>
            </a:lvl3pPr>
            <a:lvl4pPr marL="1028443" indent="0" algn="ctr">
              <a:buNone/>
              <a:defRPr>
                <a:solidFill>
                  <a:schemeClr val="tx1">
                    <a:tint val="75000"/>
                  </a:schemeClr>
                </a:solidFill>
              </a:defRPr>
            </a:lvl4pPr>
            <a:lvl5pPr marL="1371257" indent="0" algn="ctr">
              <a:buNone/>
              <a:defRPr>
                <a:solidFill>
                  <a:schemeClr val="tx1">
                    <a:tint val="75000"/>
                  </a:schemeClr>
                </a:solidFill>
              </a:defRPr>
            </a:lvl5pPr>
            <a:lvl6pPr marL="1714072" indent="0" algn="ctr">
              <a:buNone/>
              <a:defRPr>
                <a:solidFill>
                  <a:schemeClr val="tx1">
                    <a:tint val="75000"/>
                  </a:schemeClr>
                </a:solidFill>
              </a:defRPr>
            </a:lvl6pPr>
            <a:lvl7pPr marL="2056886" indent="0" algn="ctr">
              <a:buNone/>
              <a:defRPr>
                <a:solidFill>
                  <a:schemeClr val="tx1">
                    <a:tint val="75000"/>
                  </a:schemeClr>
                </a:solidFill>
              </a:defRPr>
            </a:lvl7pPr>
            <a:lvl8pPr marL="2399700" indent="0" algn="ctr">
              <a:buNone/>
              <a:defRPr>
                <a:solidFill>
                  <a:schemeClr val="tx1">
                    <a:tint val="75000"/>
                  </a:schemeClr>
                </a:solidFill>
              </a:defRPr>
            </a:lvl8pPr>
            <a:lvl9pPr marL="2742514" indent="0" algn="ctr">
              <a:buNone/>
              <a:defRPr>
                <a:solidFill>
                  <a:schemeClr val="tx1">
                    <a:tint val="75000"/>
                  </a:schemeClr>
                </a:solidFill>
              </a:defRPr>
            </a:lvl9pPr>
          </a:lstStyle>
          <a:p>
            <a:r>
              <a:rPr lang="en-US"/>
              <a:t>Presenter Name </a:t>
            </a:r>
          </a:p>
        </p:txBody>
      </p:sp>
      <p:sp>
        <p:nvSpPr>
          <p:cNvPr id="17" name="Title 10">
            <a:extLst>
              <a:ext uri="{FF2B5EF4-FFF2-40B4-BE49-F238E27FC236}">
                <a16:creationId xmlns:a16="http://schemas.microsoft.com/office/drawing/2014/main" id="{38BECE43-A526-0949-98FC-A2183E4B3876}"/>
              </a:ext>
            </a:extLst>
          </p:cNvPr>
          <p:cNvSpPr>
            <a:spLocks noGrp="1"/>
          </p:cNvSpPr>
          <p:nvPr>
            <p:ph type="title"/>
          </p:nvPr>
        </p:nvSpPr>
        <p:spPr>
          <a:xfrm>
            <a:off x="503238" y="1718385"/>
            <a:ext cx="5420484" cy="1798523"/>
          </a:xfrm>
        </p:spPr>
        <p:txBody>
          <a:bodyPr anchor="b"/>
          <a:lstStyle/>
          <a:p>
            <a:r>
              <a:rPr lang="en-US"/>
              <a:t>Click to edit Master title style</a:t>
            </a:r>
            <a:endParaRPr lang="en-US" dirty="0"/>
          </a:p>
        </p:txBody>
      </p:sp>
      <p:sp>
        <p:nvSpPr>
          <p:cNvPr id="18" name="Text Placeholder 13">
            <a:extLst>
              <a:ext uri="{FF2B5EF4-FFF2-40B4-BE49-F238E27FC236}">
                <a16:creationId xmlns:a16="http://schemas.microsoft.com/office/drawing/2014/main" id="{EFD7F3A8-0900-1E45-B9DE-AB66644BE20E}"/>
              </a:ext>
            </a:extLst>
          </p:cNvPr>
          <p:cNvSpPr>
            <a:spLocks noGrp="1"/>
          </p:cNvSpPr>
          <p:nvPr>
            <p:ph type="body" sz="quarter" idx="10" hasCustomPrompt="1"/>
          </p:nvPr>
        </p:nvSpPr>
        <p:spPr>
          <a:xfrm>
            <a:off x="503239" y="4343400"/>
            <a:ext cx="3929614" cy="1036598"/>
          </a:xfrm>
        </p:spPr>
        <p:txBody>
          <a:bodyPr>
            <a:normAutofit/>
          </a:bodyPr>
          <a:lstStyle>
            <a:lvl1pPr marL="0" indent="0">
              <a:buNone/>
              <a:defRPr sz="2000" i="1"/>
            </a:lvl1pPr>
          </a:lstStyle>
          <a:p>
            <a:pPr lvl="0"/>
            <a:r>
              <a:rPr lang="en-US"/>
              <a:t>Job Title | Division</a:t>
            </a:r>
          </a:p>
        </p:txBody>
      </p:sp>
      <p:cxnSp>
        <p:nvCxnSpPr>
          <p:cNvPr id="24" name="Straight Connector 23">
            <a:extLst>
              <a:ext uri="{FF2B5EF4-FFF2-40B4-BE49-F238E27FC236}">
                <a16:creationId xmlns:a16="http://schemas.microsoft.com/office/drawing/2014/main" id="{7A7A90EF-982A-804C-85E7-2587D6456364}"/>
              </a:ext>
            </a:extLst>
          </p:cNvPr>
          <p:cNvCxnSpPr>
            <a:cxnSpLocks/>
          </p:cNvCxnSpPr>
          <p:nvPr userDrawn="1"/>
        </p:nvCxnSpPr>
        <p:spPr>
          <a:xfrm>
            <a:off x="503238" y="3633918"/>
            <a:ext cx="71437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0467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C9B9E9E-E172-6D40-A0E1-523348BEAECC}"/>
              </a:ext>
            </a:extLst>
          </p:cNvPr>
          <p:cNvSpPr>
            <a:spLocks noGrp="1"/>
          </p:cNvSpPr>
          <p:nvPr>
            <p:ph type="title" hasCustomPrompt="1"/>
          </p:nvPr>
        </p:nvSpPr>
        <p:spPr>
          <a:xfrm>
            <a:off x="2102455" y="228600"/>
            <a:ext cx="6508146" cy="1208314"/>
          </a:xfrm>
        </p:spPr>
        <p:txBody>
          <a:bodyPr/>
          <a:lstStyle>
            <a:lvl1pPr>
              <a:defRPr sz="3200"/>
            </a:lvl1pPr>
          </a:lstStyle>
          <a:p>
            <a:r>
              <a:rPr lang="en-US" dirty="0">
                <a:latin typeface="Open Sans" panose="020B0606030504020204" pitchFamily="34" charset="0"/>
              </a:rPr>
              <a:t>Table Example </a:t>
            </a:r>
            <a:br>
              <a:rPr lang="en-US" dirty="0">
                <a:latin typeface="Open Sans" panose="020B0606030504020204" pitchFamily="34" charset="0"/>
              </a:rPr>
            </a:br>
            <a:r>
              <a:rPr lang="en-US" dirty="0">
                <a:latin typeface="Open Sans" panose="020B0606030504020204" pitchFamily="34" charset="0"/>
              </a:rPr>
              <a:t>(this slide cannot be edited)</a:t>
            </a:r>
          </a:p>
        </p:txBody>
      </p:sp>
      <p:graphicFrame>
        <p:nvGraphicFramePr>
          <p:cNvPr id="4" name="Table 4">
            <a:extLst>
              <a:ext uri="{FF2B5EF4-FFF2-40B4-BE49-F238E27FC236}">
                <a16:creationId xmlns:a16="http://schemas.microsoft.com/office/drawing/2014/main" id="{F8C5DB27-0CF7-7744-8525-AEBEE28EA1AD}"/>
              </a:ext>
            </a:extLst>
          </p:cNvPr>
          <p:cNvGraphicFramePr>
            <a:graphicFrameLocks/>
          </p:cNvGraphicFramePr>
          <p:nvPr userDrawn="1">
            <p:extLst>
              <p:ext uri="{D42A27DB-BD31-4B8C-83A1-F6EECF244321}">
                <p14:modId xmlns:p14="http://schemas.microsoft.com/office/powerpoint/2010/main" val="2438725338"/>
              </p:ext>
            </p:extLst>
          </p:nvPr>
        </p:nvGraphicFramePr>
        <p:xfrm>
          <a:off x="2101851" y="1436914"/>
          <a:ext cx="6508750" cy="4743973"/>
        </p:xfrm>
        <a:graphic>
          <a:graphicData uri="http://schemas.openxmlformats.org/drawingml/2006/table">
            <a:tbl>
              <a:tblPr firstRow="1" bandRow="1">
                <a:tableStyleId>{21E4AEA4-8DFA-4A89-87EB-49C32662AFE0}</a:tableStyleId>
              </a:tblPr>
              <a:tblGrid>
                <a:gridCol w="1301750">
                  <a:extLst>
                    <a:ext uri="{9D8B030D-6E8A-4147-A177-3AD203B41FA5}">
                      <a16:colId xmlns:a16="http://schemas.microsoft.com/office/drawing/2014/main" val="648917623"/>
                    </a:ext>
                  </a:extLst>
                </a:gridCol>
                <a:gridCol w="1301750">
                  <a:extLst>
                    <a:ext uri="{9D8B030D-6E8A-4147-A177-3AD203B41FA5}">
                      <a16:colId xmlns:a16="http://schemas.microsoft.com/office/drawing/2014/main" val="600804887"/>
                    </a:ext>
                  </a:extLst>
                </a:gridCol>
                <a:gridCol w="1301750">
                  <a:extLst>
                    <a:ext uri="{9D8B030D-6E8A-4147-A177-3AD203B41FA5}">
                      <a16:colId xmlns:a16="http://schemas.microsoft.com/office/drawing/2014/main" val="2796580745"/>
                    </a:ext>
                  </a:extLst>
                </a:gridCol>
                <a:gridCol w="1301750">
                  <a:extLst>
                    <a:ext uri="{9D8B030D-6E8A-4147-A177-3AD203B41FA5}">
                      <a16:colId xmlns:a16="http://schemas.microsoft.com/office/drawing/2014/main" val="541427354"/>
                    </a:ext>
                  </a:extLst>
                </a:gridCol>
                <a:gridCol w="1301750">
                  <a:extLst>
                    <a:ext uri="{9D8B030D-6E8A-4147-A177-3AD203B41FA5}">
                      <a16:colId xmlns:a16="http://schemas.microsoft.com/office/drawing/2014/main" val="814551050"/>
                    </a:ext>
                  </a:extLst>
                </a:gridCol>
              </a:tblGrid>
              <a:tr h="364921">
                <a:tc>
                  <a:txBody>
                    <a:bodyPr/>
                    <a:lstStyle/>
                    <a:p>
                      <a:r>
                        <a:rPr lang="en-US">
                          <a:solidFill>
                            <a:schemeClr val="bg1"/>
                          </a:solidFill>
                        </a:rPr>
                        <a:t>Header Row</a:t>
                      </a:r>
                    </a:p>
                  </a:txBody>
                  <a:tcPr anchor="ctr">
                    <a:lnR w="3175" cap="flat" cmpd="sng" algn="ctr">
                      <a:solidFill>
                        <a:schemeClr val="tx2"/>
                      </a:solidFill>
                      <a:prstDash val="solid"/>
                      <a:round/>
                      <a:headEnd type="none" w="med" len="med"/>
                      <a:tailEnd type="none" w="med" len="med"/>
                    </a:lnR>
                    <a:lnB w="3175" cap="flat" cmpd="sng" algn="ctr">
                      <a:solidFill>
                        <a:schemeClr val="tx2"/>
                      </a:solidFill>
                      <a:prstDash val="solid"/>
                      <a:round/>
                      <a:headEnd type="none" w="med" len="med"/>
                      <a:tailEnd type="none" w="med" len="med"/>
                    </a:lnB>
                  </a:tcPr>
                </a:tc>
                <a:tc>
                  <a:txBody>
                    <a:bodyPr/>
                    <a:lstStyle/>
                    <a:p>
                      <a:endParaRPr lang="en-US">
                        <a:solidFill>
                          <a:schemeClr val="bg1"/>
                        </a:solidFill>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B w="3175" cap="flat" cmpd="sng" algn="ctr">
                      <a:solidFill>
                        <a:schemeClr val="tx2"/>
                      </a:solidFill>
                      <a:prstDash val="solid"/>
                      <a:round/>
                      <a:headEnd type="none" w="med" len="med"/>
                      <a:tailEnd type="none" w="med" len="med"/>
                    </a:lnB>
                  </a:tcPr>
                </a:tc>
                <a:tc>
                  <a:txBody>
                    <a:bodyPr/>
                    <a:lstStyle/>
                    <a:p>
                      <a:endParaRPr lang="en-US">
                        <a:solidFill>
                          <a:schemeClr val="bg1"/>
                        </a:solidFill>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B w="3175" cap="flat" cmpd="sng" algn="ctr">
                      <a:solidFill>
                        <a:schemeClr val="tx2"/>
                      </a:solidFill>
                      <a:prstDash val="solid"/>
                      <a:round/>
                      <a:headEnd type="none" w="med" len="med"/>
                      <a:tailEnd type="none" w="med" len="med"/>
                    </a:lnB>
                  </a:tcPr>
                </a:tc>
                <a:tc>
                  <a:txBody>
                    <a:bodyPr/>
                    <a:lstStyle/>
                    <a:p>
                      <a:endParaRPr lang="en-US">
                        <a:solidFill>
                          <a:schemeClr val="bg1"/>
                        </a:solidFill>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B w="3175" cap="flat" cmpd="sng" algn="ctr">
                      <a:solidFill>
                        <a:schemeClr val="tx2"/>
                      </a:solidFill>
                      <a:prstDash val="solid"/>
                      <a:round/>
                      <a:headEnd type="none" w="med" len="med"/>
                      <a:tailEnd type="none" w="med" len="med"/>
                    </a:lnB>
                  </a:tcPr>
                </a:tc>
                <a:tc>
                  <a:txBody>
                    <a:bodyPr/>
                    <a:lstStyle/>
                    <a:p>
                      <a:endParaRPr lang="en-US">
                        <a:solidFill>
                          <a:schemeClr val="bg1"/>
                        </a:solidFill>
                      </a:endParaRPr>
                    </a:p>
                  </a:txBody>
                  <a:tcPr anchor="ctr">
                    <a:lnL w="3175" cap="flat" cmpd="sng" algn="ctr">
                      <a:solidFill>
                        <a:schemeClr val="tx2"/>
                      </a:solidFill>
                      <a:prstDash val="solid"/>
                      <a:round/>
                      <a:headEnd type="none" w="med" len="med"/>
                      <a:tailEnd type="none" w="med" len="med"/>
                    </a:lnL>
                    <a:lnB w="3175"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758531304"/>
                  </a:ext>
                </a:extLst>
              </a:tr>
              <a:tr h="364921">
                <a:tc>
                  <a:txBody>
                    <a:bodyPr/>
                    <a:lstStyle/>
                    <a:p>
                      <a:r>
                        <a:rPr lang="en-US"/>
                        <a:t>Row 1</a:t>
                      </a:r>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856013265"/>
                  </a:ext>
                </a:extLst>
              </a:tr>
              <a:tr h="364921">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665799826"/>
                  </a:ext>
                </a:extLst>
              </a:tr>
              <a:tr h="364921">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612874840"/>
                  </a:ext>
                </a:extLst>
              </a:tr>
              <a:tr h="364921">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283410066"/>
                  </a:ext>
                </a:extLst>
              </a:tr>
              <a:tr h="364921">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2996617798"/>
                  </a:ext>
                </a:extLst>
              </a:tr>
              <a:tr h="364921">
                <a:tc>
                  <a:txBody>
                    <a:bodyPr/>
                    <a:lstStyle/>
                    <a:p>
                      <a:endParaRPr lang="en-US" dirty="0"/>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951368491"/>
                  </a:ext>
                </a:extLst>
              </a:tr>
              <a:tr h="364921">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3024443610"/>
                  </a:ext>
                </a:extLst>
              </a:tr>
              <a:tr h="364921">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1440834433"/>
                  </a:ext>
                </a:extLst>
              </a:tr>
              <a:tr h="364921">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4052657742"/>
                  </a:ext>
                </a:extLst>
              </a:tr>
              <a:tr h="364921">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89897714"/>
                  </a:ext>
                </a:extLst>
              </a:tr>
              <a:tr h="364921">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3858734154"/>
                  </a:ext>
                </a:extLst>
              </a:tr>
              <a:tr h="364921">
                <a:tc>
                  <a:txBody>
                    <a:bodyPr/>
                    <a:lstStyle/>
                    <a:p>
                      <a:endParaRPr lang="en-US" dirty="0"/>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solidFill>
                      <a:schemeClr val="bg1"/>
                    </a:solidFill>
                  </a:tcPr>
                </a:tc>
                <a:tc>
                  <a:txBody>
                    <a:bodyPr/>
                    <a:lstStyle/>
                    <a:p>
                      <a:endParaRPr lang="en-US" dirty="0"/>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solidFill>
                      <a:schemeClr val="bg1"/>
                    </a:solidFill>
                  </a:tcPr>
                </a:tc>
                <a:tc>
                  <a:txBody>
                    <a:bodyPr/>
                    <a:lstStyle/>
                    <a:p>
                      <a:endParaRPr lang="en-US" dirty="0"/>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solidFill>
                      <a:schemeClr val="bg1"/>
                    </a:solidFill>
                  </a:tcPr>
                </a:tc>
                <a:tc>
                  <a:txBody>
                    <a:bodyPr/>
                    <a:lstStyle/>
                    <a:p>
                      <a:endParaRPr lang="en-US" dirty="0"/>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solidFill>
                      <a:schemeClr val="bg1"/>
                    </a:solidFill>
                  </a:tcPr>
                </a:tc>
                <a:tc>
                  <a:txBody>
                    <a:bodyPr/>
                    <a:lstStyle/>
                    <a:p>
                      <a:endParaRPr lang="en-US" dirty="0"/>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solidFill>
                      <a:schemeClr val="bg1"/>
                    </a:solidFill>
                  </a:tcPr>
                </a:tc>
                <a:extLst>
                  <a:ext uri="{0D108BD9-81ED-4DB2-BD59-A6C34878D82A}">
                    <a16:rowId xmlns:a16="http://schemas.microsoft.com/office/drawing/2014/main" val="1957898536"/>
                  </a:ext>
                </a:extLst>
              </a:tr>
            </a:tbl>
          </a:graphicData>
        </a:graphic>
      </p:graphicFrame>
      <p:sp>
        <p:nvSpPr>
          <p:cNvPr id="56" name="Rectangle 55">
            <a:extLst>
              <a:ext uri="{FF2B5EF4-FFF2-40B4-BE49-F238E27FC236}">
                <a16:creationId xmlns:a16="http://schemas.microsoft.com/office/drawing/2014/main" id="{8B22F38B-33D1-824B-909B-BDA3447F3F23}"/>
              </a:ext>
            </a:extLst>
          </p:cNvPr>
          <p:cNvSpPr/>
          <p:nvPr userDrawn="1"/>
        </p:nvSpPr>
        <p:spPr>
          <a:xfrm>
            <a:off x="0" y="0"/>
            <a:ext cx="180022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13"/>
          </a:p>
        </p:txBody>
      </p:sp>
      <p:pic>
        <p:nvPicPr>
          <p:cNvPr id="57" name="Picture 56">
            <a:extLst>
              <a:ext uri="{FF2B5EF4-FFF2-40B4-BE49-F238E27FC236}">
                <a16:creationId xmlns:a16="http://schemas.microsoft.com/office/drawing/2014/main" id="{17E7168F-7299-ED4F-B43C-377855BA36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9696062">
            <a:off x="395472" y="260826"/>
            <a:ext cx="953640" cy="2924142"/>
          </a:xfrm>
          <a:prstGeom prst="rect">
            <a:avLst/>
          </a:prstGeom>
        </p:spPr>
      </p:pic>
    </p:spTree>
    <p:extLst>
      <p:ext uri="{BB962C8B-B14F-4D97-AF65-F5344CB8AC3E}">
        <p14:creationId xmlns:p14="http://schemas.microsoft.com/office/powerpoint/2010/main" val="2477831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llag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527E0A8-0A74-5E4C-B7C7-CD0EFA2A6A67}"/>
              </a:ext>
            </a:extLst>
          </p:cNvPr>
          <p:cNvSpPr/>
          <p:nvPr userDrawn="1"/>
        </p:nvSpPr>
        <p:spPr>
          <a:xfrm>
            <a:off x="0" y="0"/>
            <a:ext cx="2941320"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Rectangle 3">
            <a:extLst>
              <a:ext uri="{FF2B5EF4-FFF2-40B4-BE49-F238E27FC236}">
                <a16:creationId xmlns:a16="http://schemas.microsoft.com/office/drawing/2014/main" id="{D6A8AFA0-6356-8644-AE6A-BA47B4E13F0F}"/>
              </a:ext>
            </a:extLst>
          </p:cNvPr>
          <p:cNvSpPr/>
          <p:nvPr userDrawn="1"/>
        </p:nvSpPr>
        <p:spPr>
          <a:xfrm>
            <a:off x="7132320" y="6096000"/>
            <a:ext cx="2011680" cy="762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1822F820-D706-CE43-8AC1-741010D39A4E}"/>
              </a:ext>
            </a:extLst>
          </p:cNvPr>
          <p:cNvSpPr/>
          <p:nvPr userDrawn="1"/>
        </p:nvSpPr>
        <p:spPr>
          <a:xfrm>
            <a:off x="5120640" y="2092779"/>
            <a:ext cx="2011680" cy="762000"/>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ectangle 5">
            <a:extLst>
              <a:ext uri="{FF2B5EF4-FFF2-40B4-BE49-F238E27FC236}">
                <a16:creationId xmlns:a16="http://schemas.microsoft.com/office/drawing/2014/main" id="{56BC2E5B-93E1-DA43-A684-26D99871880B}"/>
              </a:ext>
            </a:extLst>
          </p:cNvPr>
          <p:cNvSpPr/>
          <p:nvPr userDrawn="1"/>
        </p:nvSpPr>
        <p:spPr>
          <a:xfrm>
            <a:off x="3025140" y="0"/>
            <a:ext cx="2011680" cy="762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Picture Placeholder 7">
            <a:extLst>
              <a:ext uri="{FF2B5EF4-FFF2-40B4-BE49-F238E27FC236}">
                <a16:creationId xmlns:a16="http://schemas.microsoft.com/office/drawing/2014/main" id="{E436C30C-4C57-1349-9A0D-64B5B202B33A}"/>
              </a:ext>
            </a:extLst>
          </p:cNvPr>
          <p:cNvSpPr>
            <a:spLocks noGrp="1"/>
          </p:cNvSpPr>
          <p:nvPr>
            <p:ph type="pic" sz="quarter" idx="10"/>
          </p:nvPr>
        </p:nvSpPr>
        <p:spPr>
          <a:xfrm>
            <a:off x="3025140" y="802822"/>
            <a:ext cx="2011680" cy="3962400"/>
          </a:xfrm>
        </p:spPr>
        <p:txBody>
          <a:bodyPr/>
          <a:lstStyle/>
          <a:p>
            <a:r>
              <a:rPr lang="en-US"/>
              <a:t>Click icon to add picture</a:t>
            </a:r>
          </a:p>
        </p:txBody>
      </p:sp>
      <p:sp>
        <p:nvSpPr>
          <p:cNvPr id="8" name="Picture Placeholder 7">
            <a:extLst>
              <a:ext uri="{FF2B5EF4-FFF2-40B4-BE49-F238E27FC236}">
                <a16:creationId xmlns:a16="http://schemas.microsoft.com/office/drawing/2014/main" id="{8E84F8D9-7936-4148-AFB5-7D9D0D233142}"/>
              </a:ext>
            </a:extLst>
          </p:cNvPr>
          <p:cNvSpPr>
            <a:spLocks noGrp="1"/>
          </p:cNvSpPr>
          <p:nvPr>
            <p:ph type="pic" sz="quarter" idx="11"/>
          </p:nvPr>
        </p:nvSpPr>
        <p:spPr>
          <a:xfrm>
            <a:off x="5120640" y="2895600"/>
            <a:ext cx="2011680" cy="3962400"/>
          </a:xfrm>
        </p:spPr>
        <p:txBody>
          <a:bodyPr/>
          <a:lstStyle/>
          <a:p>
            <a:r>
              <a:rPr lang="en-US"/>
              <a:t>Click icon to add picture</a:t>
            </a:r>
          </a:p>
        </p:txBody>
      </p:sp>
      <p:sp>
        <p:nvSpPr>
          <p:cNvPr id="9" name="Picture Placeholder 7">
            <a:extLst>
              <a:ext uri="{FF2B5EF4-FFF2-40B4-BE49-F238E27FC236}">
                <a16:creationId xmlns:a16="http://schemas.microsoft.com/office/drawing/2014/main" id="{1E0E5530-FB58-094C-9F53-D2E36A1E3454}"/>
              </a:ext>
            </a:extLst>
          </p:cNvPr>
          <p:cNvSpPr>
            <a:spLocks noGrp="1"/>
          </p:cNvSpPr>
          <p:nvPr>
            <p:ph type="pic" sz="quarter" idx="12"/>
          </p:nvPr>
        </p:nvSpPr>
        <p:spPr>
          <a:xfrm>
            <a:off x="7132320" y="0"/>
            <a:ext cx="2011680" cy="3962400"/>
          </a:xfrm>
        </p:spPr>
        <p:txBody>
          <a:bodyPr/>
          <a:lstStyle/>
          <a:p>
            <a:r>
              <a:rPr lang="en-US"/>
              <a:t>Click icon to add picture</a:t>
            </a:r>
          </a:p>
        </p:txBody>
      </p:sp>
      <p:sp>
        <p:nvSpPr>
          <p:cNvPr id="10" name="Picture Placeholder 7">
            <a:extLst>
              <a:ext uri="{FF2B5EF4-FFF2-40B4-BE49-F238E27FC236}">
                <a16:creationId xmlns:a16="http://schemas.microsoft.com/office/drawing/2014/main" id="{EBFC7E06-270A-0A44-B200-528530CE6E06}"/>
              </a:ext>
            </a:extLst>
          </p:cNvPr>
          <p:cNvSpPr>
            <a:spLocks noGrp="1"/>
          </p:cNvSpPr>
          <p:nvPr>
            <p:ph type="pic" sz="quarter" idx="13"/>
          </p:nvPr>
        </p:nvSpPr>
        <p:spPr>
          <a:xfrm>
            <a:off x="7132320" y="4003221"/>
            <a:ext cx="2011680" cy="2051957"/>
          </a:xfrm>
        </p:spPr>
        <p:txBody>
          <a:bodyPr/>
          <a:lstStyle/>
          <a:p>
            <a:r>
              <a:rPr lang="en-US"/>
              <a:t>Click icon to add picture</a:t>
            </a:r>
          </a:p>
        </p:txBody>
      </p:sp>
      <p:sp>
        <p:nvSpPr>
          <p:cNvPr id="11" name="Picture Placeholder 7">
            <a:extLst>
              <a:ext uri="{FF2B5EF4-FFF2-40B4-BE49-F238E27FC236}">
                <a16:creationId xmlns:a16="http://schemas.microsoft.com/office/drawing/2014/main" id="{75905B35-9D7E-954E-8408-474DFA95877D}"/>
              </a:ext>
            </a:extLst>
          </p:cNvPr>
          <p:cNvSpPr>
            <a:spLocks noGrp="1"/>
          </p:cNvSpPr>
          <p:nvPr>
            <p:ph type="pic" sz="quarter" idx="14"/>
          </p:nvPr>
        </p:nvSpPr>
        <p:spPr>
          <a:xfrm>
            <a:off x="5120640" y="0"/>
            <a:ext cx="2011680" cy="2051957"/>
          </a:xfrm>
        </p:spPr>
        <p:txBody>
          <a:bodyPr/>
          <a:lstStyle/>
          <a:p>
            <a:r>
              <a:rPr lang="en-US"/>
              <a:t>Click icon to add picture</a:t>
            </a:r>
            <a:endParaRPr lang="en-US" dirty="0"/>
          </a:p>
        </p:txBody>
      </p:sp>
      <p:sp>
        <p:nvSpPr>
          <p:cNvPr id="12" name="Picture Placeholder 7">
            <a:extLst>
              <a:ext uri="{FF2B5EF4-FFF2-40B4-BE49-F238E27FC236}">
                <a16:creationId xmlns:a16="http://schemas.microsoft.com/office/drawing/2014/main" id="{425BF85E-D492-8243-8F8A-70BA3D98E4C0}"/>
              </a:ext>
            </a:extLst>
          </p:cNvPr>
          <p:cNvSpPr>
            <a:spLocks noGrp="1"/>
          </p:cNvSpPr>
          <p:nvPr>
            <p:ph type="pic" sz="quarter" idx="15"/>
          </p:nvPr>
        </p:nvSpPr>
        <p:spPr>
          <a:xfrm>
            <a:off x="3025140" y="4806043"/>
            <a:ext cx="2011680" cy="2051957"/>
          </a:xfrm>
        </p:spPr>
        <p:txBody>
          <a:bodyPr/>
          <a:lstStyle/>
          <a:p>
            <a:r>
              <a:rPr lang="en-US"/>
              <a:t>Click icon to add picture</a:t>
            </a:r>
          </a:p>
        </p:txBody>
      </p:sp>
      <p:sp>
        <p:nvSpPr>
          <p:cNvPr id="13" name="Text Placeholder 2">
            <a:extLst>
              <a:ext uri="{FF2B5EF4-FFF2-40B4-BE49-F238E27FC236}">
                <a16:creationId xmlns:a16="http://schemas.microsoft.com/office/drawing/2014/main" id="{129CF639-EDCB-AF49-9DC2-2FEE2FFD4691}"/>
              </a:ext>
            </a:extLst>
          </p:cNvPr>
          <p:cNvSpPr>
            <a:spLocks noGrp="1"/>
          </p:cNvSpPr>
          <p:nvPr>
            <p:ph idx="1" hasCustomPrompt="1"/>
          </p:nvPr>
        </p:nvSpPr>
        <p:spPr>
          <a:xfrm>
            <a:off x="431668" y="1752600"/>
            <a:ext cx="2233744" cy="3815447"/>
          </a:xfrm>
          <a:prstGeom prst="rect">
            <a:avLst/>
          </a:prstGeom>
        </p:spPr>
        <p:txBody>
          <a:bodyPr vert="horz" lIns="91440" tIns="45720" rIns="91440" bIns="45720" rtlCol="0">
            <a:normAutofit/>
          </a:bodyPr>
          <a:lstStyle>
            <a:lvl1pPr marL="0" indent="0">
              <a:spcBef>
                <a:spcPts val="0"/>
              </a:spcBef>
              <a:spcAft>
                <a:spcPts val="1200"/>
              </a:spcAft>
              <a:buNone/>
              <a:defRPr sz="1800">
                <a:solidFill>
                  <a:schemeClr val="bg1"/>
                </a:solidFill>
              </a:defRPr>
            </a:lvl1pPr>
            <a:lvl2pPr marL="342814" indent="0">
              <a:buNone/>
              <a:defRPr>
                <a:solidFill>
                  <a:schemeClr val="bg1"/>
                </a:solidFill>
              </a:defRPr>
            </a:lvl2pPr>
            <a:lvl3pPr marL="685629" indent="0">
              <a:buNone/>
              <a:defRPr>
                <a:solidFill>
                  <a:schemeClr val="bg1"/>
                </a:solidFill>
              </a:defRPr>
            </a:lvl3pPr>
            <a:lvl4pPr marL="1028443" indent="0">
              <a:buNone/>
              <a:defRPr>
                <a:solidFill>
                  <a:schemeClr val="bg1"/>
                </a:solidFill>
              </a:defRPr>
            </a:lvl4pPr>
            <a:lvl5pPr marL="1371257" indent="0">
              <a:buNone/>
              <a:defRPr>
                <a:solidFill>
                  <a:schemeClr val="bg1"/>
                </a:solidFill>
              </a:defRPr>
            </a:lvl5pPr>
          </a:lstStyle>
          <a:p>
            <a:pPr lvl="0"/>
            <a:r>
              <a:rPr lang="en-US"/>
              <a:t>Click to edit Master text styles</a:t>
            </a:r>
          </a:p>
        </p:txBody>
      </p:sp>
      <p:sp>
        <p:nvSpPr>
          <p:cNvPr id="14" name="Title Placeholder 1">
            <a:extLst>
              <a:ext uri="{FF2B5EF4-FFF2-40B4-BE49-F238E27FC236}">
                <a16:creationId xmlns:a16="http://schemas.microsoft.com/office/drawing/2014/main" id="{621FF7D8-2CBA-A244-820B-CBE9493FFF93}"/>
              </a:ext>
            </a:extLst>
          </p:cNvPr>
          <p:cNvSpPr>
            <a:spLocks noGrp="1"/>
          </p:cNvSpPr>
          <p:nvPr>
            <p:ph type="title"/>
          </p:nvPr>
        </p:nvSpPr>
        <p:spPr>
          <a:xfrm>
            <a:off x="431668" y="357187"/>
            <a:ext cx="2233744" cy="1208314"/>
          </a:xfrm>
          <a:prstGeom prst="rect">
            <a:avLst/>
          </a:prstGeom>
        </p:spPr>
        <p:txBody>
          <a:bodyPr vert="horz" lIns="91440" tIns="45720" rIns="91440" bIns="45720" rtlCol="0" anchor="ctr">
            <a:noAutofit/>
          </a:bodyPr>
          <a:lstStyle>
            <a:lvl1pPr>
              <a:defRPr sz="2800">
                <a:solidFill>
                  <a:schemeClr val="bg1"/>
                </a:solidFill>
              </a:defRPr>
            </a:lvl1pPr>
          </a:lstStyle>
          <a:p>
            <a:r>
              <a:rPr lang="en-US"/>
              <a:t>Click to edit Master title style</a:t>
            </a:r>
            <a:endParaRPr lang="en-US" dirty="0"/>
          </a:p>
        </p:txBody>
      </p:sp>
      <p:sp>
        <p:nvSpPr>
          <p:cNvPr id="15" name="Text Placeholder 11">
            <a:extLst>
              <a:ext uri="{FF2B5EF4-FFF2-40B4-BE49-F238E27FC236}">
                <a16:creationId xmlns:a16="http://schemas.microsoft.com/office/drawing/2014/main" id="{1956D5D8-CF29-B50E-B505-24453D4B5B00}"/>
              </a:ext>
            </a:extLst>
          </p:cNvPr>
          <p:cNvSpPr txBox="1">
            <a:spLocks/>
          </p:cNvSpPr>
          <p:nvPr userDrawn="1"/>
        </p:nvSpPr>
        <p:spPr>
          <a:xfrm>
            <a:off x="115329" y="6515754"/>
            <a:ext cx="2866422" cy="232287"/>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lgn="l">
              <a:defRPr/>
            </a:pPr>
            <a:r>
              <a:rPr lang="en-US" dirty="0">
                <a:solidFill>
                  <a:schemeClr val="bg1"/>
                </a:solidFill>
              </a:rPr>
              <a:t>© Tennessee Department of Education </a:t>
            </a:r>
            <a:endParaRPr lang="id-ID" dirty="0">
              <a:solidFill>
                <a:schemeClr val="bg1"/>
              </a:solidFill>
            </a:endParaRPr>
          </a:p>
        </p:txBody>
      </p:sp>
    </p:spTree>
    <p:extLst>
      <p:ext uri="{BB962C8B-B14F-4D97-AF65-F5344CB8AC3E}">
        <p14:creationId xmlns:p14="http://schemas.microsoft.com/office/powerpoint/2010/main" val="7675062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ptop Mockup 1">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242A3DB-6586-E142-8656-0A42484C95E0}"/>
              </a:ext>
            </a:extLst>
          </p:cNvPr>
          <p:cNvGrpSpPr/>
          <p:nvPr userDrawn="1"/>
        </p:nvGrpSpPr>
        <p:grpSpPr>
          <a:xfrm>
            <a:off x="4355670" y="0"/>
            <a:ext cx="4608469" cy="6858000"/>
            <a:chOff x="7400495" y="0"/>
            <a:chExt cx="4608469" cy="6858000"/>
          </a:xfrm>
        </p:grpSpPr>
        <p:sp>
          <p:nvSpPr>
            <p:cNvPr id="4" name="Freeform 3">
              <a:extLst>
                <a:ext uri="{FF2B5EF4-FFF2-40B4-BE49-F238E27FC236}">
                  <a16:creationId xmlns:a16="http://schemas.microsoft.com/office/drawing/2014/main" id="{B1AB8324-994F-D148-9ED1-64869DC5CF98}"/>
                </a:ext>
              </a:extLst>
            </p:cNvPr>
            <p:cNvSpPr/>
            <p:nvPr userDrawn="1"/>
          </p:nvSpPr>
          <p:spPr>
            <a:xfrm>
              <a:off x="7400495" y="0"/>
              <a:ext cx="4181398" cy="6858000"/>
            </a:xfrm>
            <a:custGeom>
              <a:avLst/>
              <a:gdLst>
                <a:gd name="connsiteX0" fmla="*/ 4075034 w 4181398"/>
                <a:gd name="connsiteY0" fmla="*/ 0 h 6858000"/>
                <a:gd name="connsiteX1" fmla="*/ 4181398 w 4181398"/>
                <a:gd name="connsiteY1" fmla="*/ 0 h 6858000"/>
                <a:gd name="connsiteX2" fmla="*/ 106364 w 4181398"/>
                <a:gd name="connsiteY2" fmla="*/ 6858000 h 6858000"/>
                <a:gd name="connsiteX3" fmla="*/ 0 w 4181398"/>
                <a:gd name="connsiteY3" fmla="*/ 6858000 h 6858000"/>
                <a:gd name="connsiteX4" fmla="*/ 4075034 w 418139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398" h="6858000">
                  <a:moveTo>
                    <a:pt x="4075034" y="0"/>
                  </a:moveTo>
                  <a:lnTo>
                    <a:pt x="4181398" y="0"/>
                  </a:lnTo>
                  <a:lnTo>
                    <a:pt x="106364" y="6858000"/>
                  </a:lnTo>
                  <a:lnTo>
                    <a:pt x="0" y="6858000"/>
                  </a:lnTo>
                  <a:lnTo>
                    <a:pt x="407503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50D13C39-2376-054B-BA63-AFC69024C05B}"/>
                </a:ext>
              </a:extLst>
            </p:cNvPr>
            <p:cNvSpPr/>
            <p:nvPr userDrawn="1"/>
          </p:nvSpPr>
          <p:spPr>
            <a:xfrm>
              <a:off x="7616860" y="0"/>
              <a:ext cx="4178568" cy="6853237"/>
            </a:xfrm>
            <a:custGeom>
              <a:avLst/>
              <a:gdLst>
                <a:gd name="connsiteX0" fmla="*/ 4072204 w 4178568"/>
                <a:gd name="connsiteY0" fmla="*/ 0 h 6853237"/>
                <a:gd name="connsiteX1" fmla="*/ 4178568 w 4178568"/>
                <a:gd name="connsiteY1" fmla="*/ 0 h 6853237"/>
                <a:gd name="connsiteX2" fmla="*/ 106364 w 4178568"/>
                <a:gd name="connsiteY2" fmla="*/ 6853237 h 6853237"/>
                <a:gd name="connsiteX3" fmla="*/ 0 w 4178568"/>
                <a:gd name="connsiteY3" fmla="*/ 6853237 h 6853237"/>
                <a:gd name="connsiteX4" fmla="*/ 4072204 w 4178568"/>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8" h="6853237">
                  <a:moveTo>
                    <a:pt x="4072204" y="0"/>
                  </a:moveTo>
                  <a:lnTo>
                    <a:pt x="4178568" y="0"/>
                  </a:lnTo>
                  <a:lnTo>
                    <a:pt x="106364" y="6853237"/>
                  </a:lnTo>
                  <a:lnTo>
                    <a:pt x="0" y="6853237"/>
                  </a:lnTo>
                  <a:lnTo>
                    <a:pt x="4072204"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83E7B0D7-8548-204C-A908-6DB35A6D39A1}"/>
                </a:ext>
              </a:extLst>
            </p:cNvPr>
            <p:cNvSpPr/>
            <p:nvPr userDrawn="1"/>
          </p:nvSpPr>
          <p:spPr>
            <a:xfrm>
              <a:off x="7830397" y="0"/>
              <a:ext cx="4178567" cy="6853237"/>
            </a:xfrm>
            <a:custGeom>
              <a:avLst/>
              <a:gdLst>
                <a:gd name="connsiteX0" fmla="*/ 4072204 w 4178567"/>
                <a:gd name="connsiteY0" fmla="*/ 0 h 6853237"/>
                <a:gd name="connsiteX1" fmla="*/ 4178567 w 4178567"/>
                <a:gd name="connsiteY1" fmla="*/ 0 h 6853237"/>
                <a:gd name="connsiteX2" fmla="*/ 106364 w 4178567"/>
                <a:gd name="connsiteY2" fmla="*/ 6853237 h 6853237"/>
                <a:gd name="connsiteX3" fmla="*/ 0 w 4178567"/>
                <a:gd name="connsiteY3" fmla="*/ 6853237 h 6853237"/>
                <a:gd name="connsiteX4" fmla="*/ 4072204 w 4178567"/>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7" h="6853237">
                  <a:moveTo>
                    <a:pt x="4072204" y="0"/>
                  </a:moveTo>
                  <a:lnTo>
                    <a:pt x="4178567" y="0"/>
                  </a:lnTo>
                  <a:lnTo>
                    <a:pt x="106364" y="6853237"/>
                  </a:lnTo>
                  <a:lnTo>
                    <a:pt x="0" y="6853237"/>
                  </a:lnTo>
                  <a:lnTo>
                    <a:pt x="4072204"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9" name="Right Triangle 8">
            <a:extLst>
              <a:ext uri="{FF2B5EF4-FFF2-40B4-BE49-F238E27FC236}">
                <a16:creationId xmlns:a16="http://schemas.microsoft.com/office/drawing/2014/main" id="{393A7550-B712-9F4C-9BDA-E71F95A8B298}"/>
              </a:ext>
            </a:extLst>
          </p:cNvPr>
          <p:cNvSpPr/>
          <p:nvPr userDrawn="1"/>
        </p:nvSpPr>
        <p:spPr>
          <a:xfrm flipH="1">
            <a:off x="5086207" y="0"/>
            <a:ext cx="4057793" cy="6858000"/>
          </a:xfrm>
          <a:prstGeom prst="rtTriangle">
            <a:avLst/>
          </a:prstGeom>
          <a:solidFill>
            <a:schemeClr val="bg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screen with white text&#10;&#10;Description automatically generated with medium confidence">
            <a:extLst>
              <a:ext uri="{FF2B5EF4-FFF2-40B4-BE49-F238E27FC236}">
                <a16:creationId xmlns:a16="http://schemas.microsoft.com/office/drawing/2014/main" id="{2FB74A34-BEC0-D34B-8596-C57EADFAD81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24249" y="3226510"/>
            <a:ext cx="5666895" cy="3040939"/>
          </a:xfrm>
          <a:prstGeom prst="rect">
            <a:avLst/>
          </a:prstGeom>
        </p:spPr>
      </p:pic>
      <p:sp>
        <p:nvSpPr>
          <p:cNvPr id="11" name="Picture Placeholder 9">
            <a:extLst>
              <a:ext uri="{FF2B5EF4-FFF2-40B4-BE49-F238E27FC236}">
                <a16:creationId xmlns:a16="http://schemas.microsoft.com/office/drawing/2014/main" id="{6D5ACF3B-7FBC-E24B-94E2-F19E6579EC47}"/>
              </a:ext>
            </a:extLst>
          </p:cNvPr>
          <p:cNvSpPr>
            <a:spLocks noGrp="1"/>
          </p:cNvSpPr>
          <p:nvPr>
            <p:ph type="pic" sz="quarter" idx="11"/>
          </p:nvPr>
        </p:nvSpPr>
        <p:spPr>
          <a:xfrm>
            <a:off x="4368729" y="3417240"/>
            <a:ext cx="4001073" cy="2509676"/>
          </a:xfrm>
          <a:solidFill>
            <a:schemeClr val="bg1"/>
          </a:solidFill>
        </p:spPr>
        <p:txBody>
          <a:bodyPr/>
          <a:lstStyle/>
          <a:p>
            <a:r>
              <a:rPr lang="en-US"/>
              <a:t>Click icon to add picture</a:t>
            </a:r>
          </a:p>
        </p:txBody>
      </p:sp>
      <p:sp>
        <p:nvSpPr>
          <p:cNvPr id="14" name="Text Placeholder 2">
            <a:extLst>
              <a:ext uri="{FF2B5EF4-FFF2-40B4-BE49-F238E27FC236}">
                <a16:creationId xmlns:a16="http://schemas.microsoft.com/office/drawing/2014/main" id="{33740AEC-A7EE-1E42-A28A-2187ABB21C0B}"/>
              </a:ext>
            </a:extLst>
          </p:cNvPr>
          <p:cNvSpPr>
            <a:spLocks noGrp="1"/>
          </p:cNvSpPr>
          <p:nvPr>
            <p:ph idx="1"/>
          </p:nvPr>
        </p:nvSpPr>
        <p:spPr>
          <a:xfrm>
            <a:off x="381000" y="1531922"/>
            <a:ext cx="6393873" cy="43354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Placeholder 1">
            <a:extLst>
              <a:ext uri="{FF2B5EF4-FFF2-40B4-BE49-F238E27FC236}">
                <a16:creationId xmlns:a16="http://schemas.microsoft.com/office/drawing/2014/main" id="{1EA6A753-DC33-B245-91D4-4E8FAE2B7499}"/>
              </a:ext>
            </a:extLst>
          </p:cNvPr>
          <p:cNvSpPr>
            <a:spLocks noGrp="1"/>
          </p:cNvSpPr>
          <p:nvPr>
            <p:ph type="title"/>
          </p:nvPr>
        </p:nvSpPr>
        <p:spPr>
          <a:xfrm>
            <a:off x="381000" y="228600"/>
            <a:ext cx="6906491" cy="120831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2" name="Text Placeholder 11">
            <a:extLst>
              <a:ext uri="{FF2B5EF4-FFF2-40B4-BE49-F238E27FC236}">
                <a16:creationId xmlns:a16="http://schemas.microsoft.com/office/drawing/2014/main" id="{149F8BF6-046B-34B5-05EC-5C1DDAA08CA5}"/>
              </a:ext>
            </a:extLst>
          </p:cNvPr>
          <p:cNvSpPr txBox="1">
            <a:spLocks/>
          </p:cNvSpPr>
          <p:nvPr userDrawn="1"/>
        </p:nvSpPr>
        <p:spPr>
          <a:xfrm>
            <a:off x="6192456" y="6515754"/>
            <a:ext cx="2866422" cy="232287"/>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dirty="0">
                <a:solidFill>
                  <a:schemeClr val="tx2"/>
                </a:solidFill>
              </a:rPr>
              <a:t>© Tennessee Department of Education </a:t>
            </a:r>
            <a:endParaRPr lang="id-ID" dirty="0">
              <a:solidFill>
                <a:schemeClr val="tx2"/>
              </a:solidFill>
            </a:endParaRPr>
          </a:p>
        </p:txBody>
      </p:sp>
    </p:spTree>
    <p:extLst>
      <p:ext uri="{BB962C8B-B14F-4D97-AF65-F5344CB8AC3E}">
        <p14:creationId xmlns:p14="http://schemas.microsoft.com/office/powerpoint/2010/main" val="1366126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B87DE74A-2D12-9B48-983D-32B84004E7FE}"/>
              </a:ext>
            </a:extLst>
          </p:cNvPr>
          <p:cNvSpPr/>
          <p:nvPr userDrawn="1"/>
        </p:nvSpPr>
        <p:spPr>
          <a:xfrm>
            <a:off x="2" y="1"/>
            <a:ext cx="9133123" cy="3453359"/>
          </a:xfrm>
          <a:custGeom>
            <a:avLst/>
            <a:gdLst>
              <a:gd name="connsiteX0" fmla="*/ 0 w 12188825"/>
              <a:gd name="connsiteY0" fmla="*/ 0 h 4323205"/>
              <a:gd name="connsiteX1" fmla="*/ 12188825 w 12188825"/>
              <a:gd name="connsiteY1" fmla="*/ 0 h 4323205"/>
              <a:gd name="connsiteX2" fmla="*/ 12188825 w 12188825"/>
              <a:gd name="connsiteY2" fmla="*/ 2675705 h 4323205"/>
              <a:gd name="connsiteX3" fmla="*/ 12140429 w 12188825"/>
              <a:gd name="connsiteY3" fmla="*/ 2675705 h 4323205"/>
              <a:gd name="connsiteX4" fmla="*/ 0 w 12188825"/>
              <a:gd name="connsiteY4" fmla="*/ 4323205 h 4323205"/>
              <a:gd name="connsiteX5" fmla="*/ 0 w 12188825"/>
              <a:gd name="connsiteY5" fmla="*/ 2675705 h 4323205"/>
              <a:gd name="connsiteX6" fmla="*/ 0 w 12188825"/>
              <a:gd name="connsiteY6" fmla="*/ 2669551 h 4323205"/>
              <a:gd name="connsiteX7" fmla="*/ 0 w 12188825"/>
              <a:gd name="connsiteY7" fmla="*/ 0 h 4323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4323205">
                <a:moveTo>
                  <a:pt x="0" y="0"/>
                </a:moveTo>
                <a:lnTo>
                  <a:pt x="12188825" y="0"/>
                </a:lnTo>
                <a:lnTo>
                  <a:pt x="12188825" y="2675705"/>
                </a:lnTo>
                <a:lnTo>
                  <a:pt x="12140429" y="2675705"/>
                </a:lnTo>
                <a:lnTo>
                  <a:pt x="0" y="4323205"/>
                </a:lnTo>
                <a:lnTo>
                  <a:pt x="0" y="2675705"/>
                </a:lnTo>
                <a:lnTo>
                  <a:pt x="0" y="2669551"/>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Oval 3">
            <a:extLst>
              <a:ext uri="{FF2B5EF4-FFF2-40B4-BE49-F238E27FC236}">
                <a16:creationId xmlns:a16="http://schemas.microsoft.com/office/drawing/2014/main" id="{C847DBF0-80FC-E744-A6DC-3FBA3DEE1CF3}"/>
              </a:ext>
            </a:extLst>
          </p:cNvPr>
          <p:cNvSpPr>
            <a:spLocks noChangeAspect="1"/>
          </p:cNvSpPr>
          <p:nvPr userDrawn="1"/>
        </p:nvSpPr>
        <p:spPr>
          <a:xfrm>
            <a:off x="641299" y="2581204"/>
            <a:ext cx="1786662" cy="17866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Picture Placeholder 8">
            <a:extLst>
              <a:ext uri="{FF2B5EF4-FFF2-40B4-BE49-F238E27FC236}">
                <a16:creationId xmlns:a16="http://schemas.microsoft.com/office/drawing/2014/main" id="{01030CFA-35DE-2849-9710-30295B232A61}"/>
              </a:ext>
            </a:extLst>
          </p:cNvPr>
          <p:cNvSpPr>
            <a:spLocks noGrp="1"/>
          </p:cNvSpPr>
          <p:nvPr>
            <p:ph type="pic" sz="quarter" idx="14"/>
          </p:nvPr>
        </p:nvSpPr>
        <p:spPr>
          <a:xfrm>
            <a:off x="1" y="1"/>
            <a:ext cx="9143999" cy="3429000"/>
          </a:xfrm>
          <a:custGeom>
            <a:avLst/>
            <a:gdLst>
              <a:gd name="connsiteX0" fmla="*/ 0 w 12203340"/>
              <a:gd name="connsiteY0" fmla="*/ 0 h 4292711"/>
              <a:gd name="connsiteX1" fmla="*/ 12188825 w 12203340"/>
              <a:gd name="connsiteY1" fmla="*/ 0 h 4292711"/>
              <a:gd name="connsiteX2" fmla="*/ 12203340 w 12203340"/>
              <a:gd name="connsiteY2" fmla="*/ 1767225 h 4292711"/>
              <a:gd name="connsiteX3" fmla="*/ 3015229 w 12203340"/>
              <a:gd name="connsiteY3" fmla="*/ 3668708 h 4292711"/>
              <a:gd name="connsiteX4" fmla="*/ 2996561 w 12203340"/>
              <a:gd name="connsiteY4" fmla="*/ 3643744 h 4292711"/>
              <a:gd name="connsiteX5" fmla="*/ 2055610 w 12203340"/>
              <a:gd name="connsiteY5" fmla="*/ 3199995 h 4292711"/>
              <a:gd name="connsiteX6" fmla="*/ 932034 w 12203340"/>
              <a:gd name="connsiteY6" fmla="*/ 3944751 h 4292711"/>
              <a:gd name="connsiteX7" fmla="*/ 880591 w 12203340"/>
              <a:gd name="connsiteY7" fmla="*/ 4110472 h 4292711"/>
              <a:gd name="connsiteX8" fmla="*/ 0 w 12203340"/>
              <a:gd name="connsiteY8" fmla="*/ 4292711 h 4292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3340" h="4292711">
                <a:moveTo>
                  <a:pt x="0" y="0"/>
                </a:moveTo>
                <a:lnTo>
                  <a:pt x="12188825" y="0"/>
                </a:lnTo>
                <a:lnTo>
                  <a:pt x="12203340" y="1767225"/>
                </a:lnTo>
                <a:lnTo>
                  <a:pt x="3015229" y="3668708"/>
                </a:lnTo>
                <a:lnTo>
                  <a:pt x="2996561" y="3643744"/>
                </a:lnTo>
                <a:cubicBezTo>
                  <a:pt x="2772905" y="3372736"/>
                  <a:pt x="2434430" y="3199995"/>
                  <a:pt x="2055610" y="3199995"/>
                </a:cubicBezTo>
                <a:cubicBezTo>
                  <a:pt x="1550517" y="3199995"/>
                  <a:pt x="1117149" y="3507089"/>
                  <a:pt x="932034" y="3944751"/>
                </a:cubicBezTo>
                <a:lnTo>
                  <a:pt x="880591" y="4110472"/>
                </a:lnTo>
                <a:lnTo>
                  <a:pt x="0" y="4292711"/>
                </a:lnTo>
                <a:close/>
              </a:path>
            </a:pathLst>
          </a:custGeom>
          <a:pattFill prst="pct5">
            <a:fgClr>
              <a:schemeClr val="tx2"/>
            </a:fgClr>
            <a:bgClr>
              <a:schemeClr val="bg2"/>
            </a:bgClr>
          </a:pattFill>
          <a:effectLst>
            <a:outerShdw blurRad="50800" dist="38100" dir="5400000" algn="t" rotWithShape="0">
              <a:prstClr val="black">
                <a:alpha val="40000"/>
              </a:prstClr>
            </a:outerShdw>
          </a:effectLst>
        </p:spPr>
        <p:txBody>
          <a:bodyPr wrap="square">
            <a:noAutofit/>
          </a:bodyPr>
          <a:lstStyle/>
          <a:p>
            <a:r>
              <a:rPr lang="en-US"/>
              <a:t>Click icon to add picture</a:t>
            </a:r>
          </a:p>
        </p:txBody>
      </p:sp>
      <p:sp>
        <p:nvSpPr>
          <p:cNvPr id="6" name="Text Placeholder 20">
            <a:extLst>
              <a:ext uri="{FF2B5EF4-FFF2-40B4-BE49-F238E27FC236}">
                <a16:creationId xmlns:a16="http://schemas.microsoft.com/office/drawing/2014/main" id="{39A38E13-0431-9447-B9B8-D75DA2AC5EEC}"/>
              </a:ext>
            </a:extLst>
          </p:cNvPr>
          <p:cNvSpPr>
            <a:spLocks noGrp="1"/>
          </p:cNvSpPr>
          <p:nvPr>
            <p:ph type="body" sz="quarter" idx="12" hasCustomPrompt="1"/>
          </p:nvPr>
        </p:nvSpPr>
        <p:spPr>
          <a:xfrm>
            <a:off x="3702453" y="3566160"/>
            <a:ext cx="4800248" cy="2447926"/>
          </a:xfrm>
        </p:spPr>
        <p:txBody>
          <a:bodyPr/>
          <a:lstStyle>
            <a:lvl1pPr marL="0" indent="0">
              <a:buNone/>
              <a:defRPr i="1"/>
            </a:lvl1pPr>
            <a:lvl2pPr marL="342814" indent="0">
              <a:buNone/>
              <a:defRPr/>
            </a:lvl2pPr>
            <a:lvl3pPr marL="685629" indent="0">
              <a:buNone/>
              <a:defRPr/>
            </a:lvl3pPr>
            <a:lvl4pPr marL="1028443" indent="0">
              <a:buNone/>
              <a:defRPr/>
            </a:lvl4pPr>
            <a:lvl5pPr marL="1371257" indent="0">
              <a:buNone/>
              <a:defRPr/>
            </a:lvl5pPr>
          </a:lstStyle>
          <a:p>
            <a:pPr lvl="0"/>
            <a:r>
              <a:rPr lang="en-US"/>
              <a:t>Insert Quote</a:t>
            </a:r>
          </a:p>
        </p:txBody>
      </p:sp>
      <p:sp>
        <p:nvSpPr>
          <p:cNvPr id="7" name="TextBox 6">
            <a:extLst>
              <a:ext uri="{FF2B5EF4-FFF2-40B4-BE49-F238E27FC236}">
                <a16:creationId xmlns:a16="http://schemas.microsoft.com/office/drawing/2014/main" id="{CEBAA44E-3720-F647-9ADC-9444A6333CF0}"/>
              </a:ext>
            </a:extLst>
          </p:cNvPr>
          <p:cNvSpPr txBox="1"/>
          <p:nvPr userDrawn="1"/>
        </p:nvSpPr>
        <p:spPr>
          <a:xfrm>
            <a:off x="2484840" y="2843986"/>
            <a:ext cx="1371601" cy="3170099"/>
          </a:xfrm>
          <a:prstGeom prst="rect">
            <a:avLst/>
          </a:prstGeom>
          <a:noFill/>
        </p:spPr>
        <p:txBody>
          <a:bodyPr wrap="square" rtlCol="0">
            <a:spAutoFit/>
          </a:bodyPr>
          <a:lstStyle/>
          <a:p>
            <a:r>
              <a:rPr lang="en-US" sz="20000" dirty="0">
                <a:solidFill>
                  <a:schemeClr val="tx2"/>
                </a:solidFill>
                <a:latin typeface="Georgia" panose="02040502050405020303" pitchFamily="18" charset="0"/>
              </a:rPr>
              <a:t>“</a:t>
            </a:r>
          </a:p>
        </p:txBody>
      </p:sp>
      <p:sp>
        <p:nvSpPr>
          <p:cNvPr id="8" name="Picture Placeholder 23">
            <a:extLst>
              <a:ext uri="{FF2B5EF4-FFF2-40B4-BE49-F238E27FC236}">
                <a16:creationId xmlns:a16="http://schemas.microsoft.com/office/drawing/2014/main" id="{910AC036-82C6-4544-8745-8B420D075463}"/>
              </a:ext>
            </a:extLst>
          </p:cNvPr>
          <p:cNvSpPr>
            <a:spLocks noGrp="1" noChangeAspect="1"/>
          </p:cNvSpPr>
          <p:nvPr>
            <p:ph type="pic" sz="quarter" idx="13"/>
          </p:nvPr>
        </p:nvSpPr>
        <p:spPr>
          <a:xfrm>
            <a:off x="698178" y="2638083"/>
            <a:ext cx="1672904" cy="1672904"/>
          </a:xfrm>
          <a:prstGeom prst="ellipse">
            <a:avLst/>
          </a:prstGeom>
          <a:solidFill>
            <a:schemeClr val="bg1"/>
          </a:solidFill>
        </p:spPr>
        <p:txBody>
          <a:bodyPr/>
          <a:lstStyle/>
          <a:p>
            <a:r>
              <a:rPr lang="en-US"/>
              <a:t>Click icon to add picture</a:t>
            </a:r>
          </a:p>
        </p:txBody>
      </p:sp>
    </p:spTree>
    <p:extLst>
      <p:ext uri="{BB962C8B-B14F-4D97-AF65-F5344CB8AC3E}">
        <p14:creationId xmlns:p14="http://schemas.microsoft.com/office/powerpoint/2010/main" val="42627307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ine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020846-6868-AB4B-9734-D51DD0A4A49A}"/>
              </a:ext>
            </a:extLst>
          </p:cNvPr>
          <p:cNvSpPr/>
          <p:nvPr userDrawn="1"/>
        </p:nvSpPr>
        <p:spPr>
          <a:xfrm>
            <a:off x="0" y="2895600"/>
            <a:ext cx="9144000" cy="9144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AF358A66-0D2E-3743-8637-5DEAE2ED7347}"/>
              </a:ext>
            </a:extLst>
          </p:cNvPr>
          <p:cNvSpPr>
            <a:spLocks noGrp="1"/>
          </p:cNvSpPr>
          <p:nvPr>
            <p:ph type="body" sz="quarter" idx="10"/>
          </p:nvPr>
        </p:nvSpPr>
        <p:spPr>
          <a:xfrm>
            <a:off x="472399" y="3498014"/>
            <a:ext cx="1828800" cy="2057400"/>
          </a:xfrm>
        </p:spPr>
        <p:txBody>
          <a:bodyPr>
            <a:normAutofit/>
          </a:bodyPr>
          <a:lstStyle>
            <a:lvl1pPr marL="0" indent="0" algn="ctr">
              <a:buNone/>
              <a:defRPr sz="1800"/>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sp>
        <p:nvSpPr>
          <p:cNvPr id="6" name="Text Placeholder 4">
            <a:extLst>
              <a:ext uri="{FF2B5EF4-FFF2-40B4-BE49-F238E27FC236}">
                <a16:creationId xmlns:a16="http://schemas.microsoft.com/office/drawing/2014/main" id="{D8A7823E-2B70-FB45-A2F6-A021294E9D32}"/>
              </a:ext>
            </a:extLst>
          </p:cNvPr>
          <p:cNvSpPr>
            <a:spLocks noGrp="1"/>
          </p:cNvSpPr>
          <p:nvPr>
            <p:ph type="body" sz="quarter" idx="11"/>
          </p:nvPr>
        </p:nvSpPr>
        <p:spPr>
          <a:xfrm>
            <a:off x="2600933" y="3498014"/>
            <a:ext cx="1828800" cy="2057400"/>
          </a:xfrm>
        </p:spPr>
        <p:txBody>
          <a:bodyPr>
            <a:normAutofit/>
          </a:bodyPr>
          <a:lstStyle>
            <a:lvl1pPr marL="0" indent="0" algn="ctr">
              <a:buNone/>
              <a:defRPr sz="1800"/>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sp>
        <p:nvSpPr>
          <p:cNvPr id="7" name="Text Placeholder 4">
            <a:extLst>
              <a:ext uri="{FF2B5EF4-FFF2-40B4-BE49-F238E27FC236}">
                <a16:creationId xmlns:a16="http://schemas.microsoft.com/office/drawing/2014/main" id="{B60A4550-C8DD-2B4D-9067-A7734AB40BF6}"/>
              </a:ext>
            </a:extLst>
          </p:cNvPr>
          <p:cNvSpPr>
            <a:spLocks noGrp="1"/>
          </p:cNvSpPr>
          <p:nvPr>
            <p:ph type="body" sz="quarter" idx="12"/>
          </p:nvPr>
        </p:nvSpPr>
        <p:spPr>
          <a:xfrm>
            <a:off x="4729467" y="3498014"/>
            <a:ext cx="1828800" cy="2057400"/>
          </a:xfrm>
        </p:spPr>
        <p:txBody>
          <a:bodyPr>
            <a:normAutofit/>
          </a:bodyPr>
          <a:lstStyle>
            <a:lvl1pPr marL="0" indent="0" algn="ctr">
              <a:buNone/>
              <a:defRPr sz="1800"/>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sp>
        <p:nvSpPr>
          <p:cNvPr id="8" name="Text Placeholder 4">
            <a:extLst>
              <a:ext uri="{FF2B5EF4-FFF2-40B4-BE49-F238E27FC236}">
                <a16:creationId xmlns:a16="http://schemas.microsoft.com/office/drawing/2014/main" id="{1B7D771F-AA7D-6D41-805D-133C8507524F}"/>
              </a:ext>
            </a:extLst>
          </p:cNvPr>
          <p:cNvSpPr>
            <a:spLocks noGrp="1"/>
          </p:cNvSpPr>
          <p:nvPr>
            <p:ph type="body" sz="quarter" idx="13"/>
          </p:nvPr>
        </p:nvSpPr>
        <p:spPr>
          <a:xfrm>
            <a:off x="6858000" y="3498014"/>
            <a:ext cx="1828800" cy="2057400"/>
          </a:xfrm>
        </p:spPr>
        <p:txBody>
          <a:bodyPr>
            <a:normAutofit/>
          </a:bodyPr>
          <a:lstStyle>
            <a:lvl1pPr marL="0" indent="0" algn="ctr">
              <a:buNone/>
              <a:defRPr sz="1800"/>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sp>
        <p:nvSpPr>
          <p:cNvPr id="9" name="Title 4">
            <a:extLst>
              <a:ext uri="{FF2B5EF4-FFF2-40B4-BE49-F238E27FC236}">
                <a16:creationId xmlns:a16="http://schemas.microsoft.com/office/drawing/2014/main" id="{EC7D8D07-8AC4-5042-92CC-AF7E3504C61D}"/>
              </a:ext>
            </a:extLst>
          </p:cNvPr>
          <p:cNvSpPr>
            <a:spLocks noGrp="1"/>
          </p:cNvSpPr>
          <p:nvPr>
            <p:ph type="title"/>
          </p:nvPr>
        </p:nvSpPr>
        <p:spPr>
          <a:xfrm>
            <a:off x="381000" y="228600"/>
            <a:ext cx="8305800" cy="1208314"/>
          </a:xfrm>
        </p:spPr>
        <p:txBody>
          <a:bodyPr/>
          <a:lstStyle/>
          <a:p>
            <a:r>
              <a:rPr lang="en-US"/>
              <a:t>Click to edit Master title style</a:t>
            </a:r>
          </a:p>
        </p:txBody>
      </p:sp>
    </p:spTree>
    <p:extLst>
      <p:ext uri="{BB962C8B-B14F-4D97-AF65-F5344CB8AC3E}">
        <p14:creationId xmlns:p14="http://schemas.microsoft.com/office/powerpoint/2010/main" val="21597200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F8CC8-A07A-7A46-BE6A-C5319822D72E}"/>
              </a:ext>
            </a:extLst>
          </p:cNvPr>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5BC31F65-5A32-E846-843D-69DFFAE00895}"/>
              </a:ext>
            </a:extLst>
          </p:cNvPr>
          <p:cNvSpPr/>
          <p:nvPr userDrawn="1"/>
        </p:nvSpPr>
        <p:spPr>
          <a:xfrm>
            <a:off x="776545" y="1752600"/>
            <a:ext cx="2011680" cy="990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Rectangle 3">
            <a:extLst>
              <a:ext uri="{FF2B5EF4-FFF2-40B4-BE49-F238E27FC236}">
                <a16:creationId xmlns:a16="http://schemas.microsoft.com/office/drawing/2014/main" id="{5F4A98B5-C52A-C643-B845-BA816B7C4A40}"/>
              </a:ext>
            </a:extLst>
          </p:cNvPr>
          <p:cNvSpPr/>
          <p:nvPr userDrawn="1"/>
        </p:nvSpPr>
        <p:spPr>
          <a:xfrm>
            <a:off x="3566160" y="1765738"/>
            <a:ext cx="2011680" cy="990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D44034FB-B57A-A246-8460-2430D41BBB00}"/>
              </a:ext>
            </a:extLst>
          </p:cNvPr>
          <p:cNvSpPr/>
          <p:nvPr userDrawn="1"/>
        </p:nvSpPr>
        <p:spPr>
          <a:xfrm>
            <a:off x="6355775" y="1773621"/>
            <a:ext cx="2011680" cy="990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 Placeholder 18">
            <a:extLst>
              <a:ext uri="{FF2B5EF4-FFF2-40B4-BE49-F238E27FC236}">
                <a16:creationId xmlns:a16="http://schemas.microsoft.com/office/drawing/2014/main" id="{00B9CBE8-9B4C-4E49-87DA-0663AE72DEAB}"/>
              </a:ext>
            </a:extLst>
          </p:cNvPr>
          <p:cNvSpPr>
            <a:spLocks noGrp="1"/>
          </p:cNvSpPr>
          <p:nvPr>
            <p:ph type="body" sz="quarter" idx="10" hasCustomPrompt="1"/>
          </p:nvPr>
        </p:nvSpPr>
        <p:spPr>
          <a:xfrm>
            <a:off x="776545" y="2971800"/>
            <a:ext cx="2011680" cy="611188"/>
          </a:xfrm>
        </p:spPr>
        <p:txBody>
          <a:bodyPr>
            <a:noAutofit/>
          </a:bodyPr>
          <a:lstStyle>
            <a:lvl1pPr marL="0" indent="0" algn="ctr">
              <a:buNone/>
              <a:defRPr sz="1600" b="1">
                <a:solidFill>
                  <a:schemeClr val="accent2"/>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dirty="0"/>
              <a:t>CLICK TO EDIT MASTER TEXT STYLES</a:t>
            </a:r>
          </a:p>
        </p:txBody>
      </p:sp>
      <p:cxnSp>
        <p:nvCxnSpPr>
          <p:cNvPr id="7" name="Straight Connector 6">
            <a:extLst>
              <a:ext uri="{FF2B5EF4-FFF2-40B4-BE49-F238E27FC236}">
                <a16:creationId xmlns:a16="http://schemas.microsoft.com/office/drawing/2014/main" id="{5C39E3F3-60D7-334F-81E0-5921109EB835}"/>
              </a:ext>
            </a:extLst>
          </p:cNvPr>
          <p:cNvCxnSpPr>
            <a:cxnSpLocks/>
          </p:cNvCxnSpPr>
          <p:nvPr userDrawn="1"/>
        </p:nvCxnSpPr>
        <p:spPr>
          <a:xfrm>
            <a:off x="1486955" y="3895725"/>
            <a:ext cx="59086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23">
            <a:extLst>
              <a:ext uri="{FF2B5EF4-FFF2-40B4-BE49-F238E27FC236}">
                <a16:creationId xmlns:a16="http://schemas.microsoft.com/office/drawing/2014/main" id="{9B07E73B-83E5-414F-9D61-8D6E7C82CD46}"/>
              </a:ext>
            </a:extLst>
          </p:cNvPr>
          <p:cNvSpPr>
            <a:spLocks noGrp="1"/>
          </p:cNvSpPr>
          <p:nvPr>
            <p:ph type="body" sz="quarter" idx="12" hasCustomPrompt="1"/>
          </p:nvPr>
        </p:nvSpPr>
        <p:spPr>
          <a:xfrm>
            <a:off x="776545" y="4114800"/>
            <a:ext cx="2011680" cy="2286000"/>
          </a:xfrm>
        </p:spPr>
        <p:txBody>
          <a:bodyPr>
            <a:noAutofit/>
          </a:bodyPr>
          <a:lstStyle>
            <a:lvl1pPr marL="0" indent="0" algn="ctr">
              <a:buNone/>
              <a:defRPr sz="1400"/>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a:t>
            </a:r>
          </a:p>
        </p:txBody>
      </p:sp>
      <p:sp>
        <p:nvSpPr>
          <p:cNvPr id="9" name="Text Placeholder 18">
            <a:extLst>
              <a:ext uri="{FF2B5EF4-FFF2-40B4-BE49-F238E27FC236}">
                <a16:creationId xmlns:a16="http://schemas.microsoft.com/office/drawing/2014/main" id="{A44AF7A2-5E7A-A740-9DF6-4A0DB85CD219}"/>
              </a:ext>
            </a:extLst>
          </p:cNvPr>
          <p:cNvSpPr>
            <a:spLocks noGrp="1"/>
          </p:cNvSpPr>
          <p:nvPr>
            <p:ph type="body" sz="quarter" idx="13" hasCustomPrompt="1"/>
          </p:nvPr>
        </p:nvSpPr>
        <p:spPr>
          <a:xfrm>
            <a:off x="3566160" y="2971800"/>
            <a:ext cx="2011680" cy="611188"/>
          </a:xfrm>
        </p:spPr>
        <p:txBody>
          <a:bodyPr>
            <a:noAutofit/>
          </a:bodyPr>
          <a:lstStyle>
            <a:lvl1pPr marL="0" indent="0" algn="ctr">
              <a:buNone/>
              <a:defRPr sz="1600" b="1">
                <a:solidFill>
                  <a:schemeClr val="accent2"/>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cxnSp>
        <p:nvCxnSpPr>
          <p:cNvPr id="10" name="Straight Connector 9">
            <a:extLst>
              <a:ext uri="{FF2B5EF4-FFF2-40B4-BE49-F238E27FC236}">
                <a16:creationId xmlns:a16="http://schemas.microsoft.com/office/drawing/2014/main" id="{EE6277E2-FCF2-844D-9C4E-C05AE582AFC2}"/>
              </a:ext>
            </a:extLst>
          </p:cNvPr>
          <p:cNvCxnSpPr>
            <a:cxnSpLocks/>
          </p:cNvCxnSpPr>
          <p:nvPr userDrawn="1"/>
        </p:nvCxnSpPr>
        <p:spPr>
          <a:xfrm>
            <a:off x="4276570" y="3895725"/>
            <a:ext cx="59086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 Placeholder 23">
            <a:extLst>
              <a:ext uri="{FF2B5EF4-FFF2-40B4-BE49-F238E27FC236}">
                <a16:creationId xmlns:a16="http://schemas.microsoft.com/office/drawing/2014/main" id="{D572242C-1B86-CC43-B116-FF978543115C}"/>
              </a:ext>
            </a:extLst>
          </p:cNvPr>
          <p:cNvSpPr>
            <a:spLocks noGrp="1"/>
          </p:cNvSpPr>
          <p:nvPr>
            <p:ph type="body" sz="quarter" idx="14" hasCustomPrompt="1"/>
          </p:nvPr>
        </p:nvSpPr>
        <p:spPr>
          <a:xfrm>
            <a:off x="3566160" y="4114800"/>
            <a:ext cx="2011680" cy="2286000"/>
          </a:xfrm>
        </p:spPr>
        <p:txBody>
          <a:bodyPr>
            <a:noAutofit/>
          </a:bodyPr>
          <a:lstStyle>
            <a:lvl1pPr marL="0" indent="0" algn="ctr">
              <a:buNone/>
              <a:defRPr sz="1400"/>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a:t>
            </a:r>
          </a:p>
        </p:txBody>
      </p:sp>
      <p:sp>
        <p:nvSpPr>
          <p:cNvPr id="12" name="Text Placeholder 18">
            <a:extLst>
              <a:ext uri="{FF2B5EF4-FFF2-40B4-BE49-F238E27FC236}">
                <a16:creationId xmlns:a16="http://schemas.microsoft.com/office/drawing/2014/main" id="{C90DBA81-35E1-C145-9684-46E06E5ECE27}"/>
              </a:ext>
            </a:extLst>
          </p:cNvPr>
          <p:cNvSpPr>
            <a:spLocks noGrp="1"/>
          </p:cNvSpPr>
          <p:nvPr>
            <p:ph type="body" sz="quarter" idx="15" hasCustomPrompt="1"/>
          </p:nvPr>
        </p:nvSpPr>
        <p:spPr>
          <a:xfrm>
            <a:off x="6355775" y="2971800"/>
            <a:ext cx="2011680" cy="611188"/>
          </a:xfrm>
        </p:spPr>
        <p:txBody>
          <a:bodyPr>
            <a:noAutofit/>
          </a:bodyPr>
          <a:lstStyle>
            <a:lvl1pPr marL="0" indent="0" algn="ctr">
              <a:buNone/>
              <a:defRPr sz="1600" b="1">
                <a:solidFill>
                  <a:schemeClr val="accent2"/>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cxnSp>
        <p:nvCxnSpPr>
          <p:cNvPr id="13" name="Straight Connector 12">
            <a:extLst>
              <a:ext uri="{FF2B5EF4-FFF2-40B4-BE49-F238E27FC236}">
                <a16:creationId xmlns:a16="http://schemas.microsoft.com/office/drawing/2014/main" id="{23288739-F1FE-1841-93B2-BB62680B1AFC}"/>
              </a:ext>
            </a:extLst>
          </p:cNvPr>
          <p:cNvCxnSpPr>
            <a:cxnSpLocks/>
          </p:cNvCxnSpPr>
          <p:nvPr userDrawn="1"/>
        </p:nvCxnSpPr>
        <p:spPr>
          <a:xfrm>
            <a:off x="7066185" y="3895725"/>
            <a:ext cx="590861"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Text Placeholder 23">
            <a:extLst>
              <a:ext uri="{FF2B5EF4-FFF2-40B4-BE49-F238E27FC236}">
                <a16:creationId xmlns:a16="http://schemas.microsoft.com/office/drawing/2014/main" id="{87CE16C8-0116-C141-B043-E2195E107BEA}"/>
              </a:ext>
            </a:extLst>
          </p:cNvPr>
          <p:cNvSpPr>
            <a:spLocks noGrp="1"/>
          </p:cNvSpPr>
          <p:nvPr>
            <p:ph type="body" sz="quarter" idx="16" hasCustomPrompt="1"/>
          </p:nvPr>
        </p:nvSpPr>
        <p:spPr>
          <a:xfrm>
            <a:off x="6355775" y="4114800"/>
            <a:ext cx="2011680" cy="2286000"/>
          </a:xfrm>
        </p:spPr>
        <p:txBody>
          <a:bodyPr>
            <a:noAutofit/>
          </a:bodyPr>
          <a:lstStyle>
            <a:lvl1pPr marL="0" indent="0" algn="ctr">
              <a:buNone/>
              <a:defRPr sz="1400"/>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a:t>
            </a:r>
          </a:p>
        </p:txBody>
      </p:sp>
    </p:spTree>
    <p:extLst>
      <p:ext uri="{BB962C8B-B14F-4D97-AF65-F5344CB8AC3E}">
        <p14:creationId xmlns:p14="http://schemas.microsoft.com/office/powerpoint/2010/main" val="27366748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fA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D33489E-D9C7-2B49-846D-BB83B26F6912}"/>
              </a:ext>
            </a:extLst>
          </p:cNvPr>
          <p:cNvSpPr/>
          <p:nvPr userDrawn="1"/>
        </p:nvSpPr>
        <p:spPr>
          <a:xfrm>
            <a:off x="6858000" y="0"/>
            <a:ext cx="2286000" cy="6858000"/>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Rectangle 3">
            <a:extLst>
              <a:ext uri="{FF2B5EF4-FFF2-40B4-BE49-F238E27FC236}">
                <a16:creationId xmlns:a16="http://schemas.microsoft.com/office/drawing/2014/main" id="{5F1DE135-DBAB-864A-9CE1-1A2419A2F2E6}"/>
              </a:ext>
            </a:extLst>
          </p:cNvPr>
          <p:cNvSpPr/>
          <p:nvPr userDrawn="1"/>
        </p:nvSpPr>
        <p:spPr>
          <a:xfrm>
            <a:off x="4572000" y="0"/>
            <a:ext cx="2286000" cy="6858000"/>
          </a:xfrm>
          <a:prstGeom prst="rect">
            <a:avLst/>
          </a:prstGeom>
          <a:solidFill>
            <a:schemeClr val="accent5"/>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BE2CA048-CE31-A143-8079-394EBB462B3B}"/>
              </a:ext>
            </a:extLst>
          </p:cNvPr>
          <p:cNvSpPr/>
          <p:nvPr userDrawn="1"/>
        </p:nvSpPr>
        <p:spPr>
          <a:xfrm>
            <a:off x="2286000" y="0"/>
            <a:ext cx="2286000" cy="6858000"/>
          </a:xfrm>
          <a:prstGeom prst="rect">
            <a:avLst/>
          </a:prstGeom>
          <a:solidFill>
            <a:schemeClr val="accent4"/>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ectangle 5">
            <a:extLst>
              <a:ext uri="{FF2B5EF4-FFF2-40B4-BE49-F238E27FC236}">
                <a16:creationId xmlns:a16="http://schemas.microsoft.com/office/drawing/2014/main" id="{8AA49858-CA24-604E-8801-0978793210DE}"/>
              </a:ext>
            </a:extLst>
          </p:cNvPr>
          <p:cNvSpPr/>
          <p:nvPr userDrawn="1"/>
        </p:nvSpPr>
        <p:spPr>
          <a:xfrm>
            <a:off x="0" y="0"/>
            <a:ext cx="2286000" cy="6858000"/>
          </a:xfrm>
          <a:prstGeom prst="rect">
            <a:avLst/>
          </a:prstGeom>
          <a:solidFill>
            <a:schemeClr val="accent3"/>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Rectangle 6">
            <a:extLst>
              <a:ext uri="{FF2B5EF4-FFF2-40B4-BE49-F238E27FC236}">
                <a16:creationId xmlns:a16="http://schemas.microsoft.com/office/drawing/2014/main" id="{4D7CC7AA-6E96-0241-9B09-04C1813CDB10}"/>
              </a:ext>
            </a:extLst>
          </p:cNvPr>
          <p:cNvSpPr/>
          <p:nvPr userDrawn="1"/>
        </p:nvSpPr>
        <p:spPr>
          <a:xfrm>
            <a:off x="0" y="0"/>
            <a:ext cx="9144000" cy="17526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2E26E67-463D-9940-9A1E-196C60F250A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187272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is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B8C72-2800-7E4C-8373-7864805CC2AC}"/>
              </a:ext>
            </a:extLst>
          </p:cNvPr>
          <p:cNvSpPr>
            <a:spLocks noGrp="1"/>
          </p:cNvSpPr>
          <p:nvPr>
            <p:ph type="title"/>
          </p:nvPr>
        </p:nvSpPr>
        <p:spPr/>
        <p:txBody>
          <a:bodyPr/>
          <a:lstStyle/>
          <a:p>
            <a:r>
              <a:rPr lang="en-US"/>
              <a:t>Click to edit Master title style</a:t>
            </a:r>
          </a:p>
        </p:txBody>
      </p:sp>
      <p:sp>
        <p:nvSpPr>
          <p:cNvPr id="3" name="Oval 2">
            <a:extLst>
              <a:ext uri="{FF2B5EF4-FFF2-40B4-BE49-F238E27FC236}">
                <a16:creationId xmlns:a16="http://schemas.microsoft.com/office/drawing/2014/main" id="{EFB6D50F-A66F-AF45-A81F-423E944D3043}"/>
              </a:ext>
            </a:extLst>
          </p:cNvPr>
          <p:cNvSpPr/>
          <p:nvPr userDrawn="1"/>
        </p:nvSpPr>
        <p:spPr>
          <a:xfrm>
            <a:off x="4612649" y="4187924"/>
            <a:ext cx="822960" cy="822960"/>
          </a:xfrm>
          <a:prstGeom prst="ellipse">
            <a:avLst/>
          </a:prstGeom>
          <a:solidFill>
            <a:srgbClr val="A8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228162AA-7899-894E-A126-36610D2DE4A8}"/>
              </a:ext>
            </a:extLst>
          </p:cNvPr>
          <p:cNvSpPr>
            <a:spLocks noChangeAspect="1"/>
          </p:cNvSpPr>
          <p:nvPr userDrawn="1"/>
        </p:nvSpPr>
        <p:spPr>
          <a:xfrm>
            <a:off x="284492" y="1755054"/>
            <a:ext cx="822960" cy="8229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C591B8B2-2B0D-E646-8072-C69481A74932}"/>
              </a:ext>
            </a:extLst>
          </p:cNvPr>
          <p:cNvSpPr>
            <a:spLocks noChangeAspect="1"/>
          </p:cNvSpPr>
          <p:nvPr userDrawn="1"/>
        </p:nvSpPr>
        <p:spPr>
          <a:xfrm>
            <a:off x="284162" y="2971489"/>
            <a:ext cx="823555" cy="8229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31529C4-A155-2643-88D2-CEB8148CA832}"/>
              </a:ext>
            </a:extLst>
          </p:cNvPr>
          <p:cNvSpPr>
            <a:spLocks noChangeAspect="1"/>
          </p:cNvSpPr>
          <p:nvPr userDrawn="1"/>
        </p:nvSpPr>
        <p:spPr>
          <a:xfrm>
            <a:off x="284492" y="5404359"/>
            <a:ext cx="822960" cy="822960"/>
          </a:xfrm>
          <a:prstGeom prst="ellipse">
            <a:avLst/>
          </a:prstGeom>
          <a:solidFill>
            <a:srgbClr val="815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25F56DA-EA02-1246-96C9-FF3C114B8EE1}"/>
              </a:ext>
            </a:extLst>
          </p:cNvPr>
          <p:cNvSpPr>
            <a:spLocks noChangeAspect="1"/>
          </p:cNvSpPr>
          <p:nvPr userDrawn="1"/>
        </p:nvSpPr>
        <p:spPr>
          <a:xfrm>
            <a:off x="4612649" y="1755054"/>
            <a:ext cx="822960" cy="82296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9DA83EB-9F10-DD45-BEF8-8664819CA606}"/>
              </a:ext>
            </a:extLst>
          </p:cNvPr>
          <p:cNvSpPr>
            <a:spLocks noChangeAspect="1"/>
          </p:cNvSpPr>
          <p:nvPr userDrawn="1"/>
        </p:nvSpPr>
        <p:spPr>
          <a:xfrm>
            <a:off x="4612649" y="2971489"/>
            <a:ext cx="822960" cy="8229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B0C7681-CC39-A243-8FD2-C907436DB914}"/>
              </a:ext>
            </a:extLst>
          </p:cNvPr>
          <p:cNvSpPr>
            <a:spLocks noChangeAspect="1"/>
          </p:cNvSpPr>
          <p:nvPr userDrawn="1"/>
        </p:nvSpPr>
        <p:spPr>
          <a:xfrm>
            <a:off x="284492" y="4187924"/>
            <a:ext cx="822960" cy="82296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281E707-A37E-C44E-8A77-D74B6795BA91}"/>
              </a:ext>
            </a:extLst>
          </p:cNvPr>
          <p:cNvSpPr>
            <a:spLocks noChangeAspect="1"/>
          </p:cNvSpPr>
          <p:nvPr userDrawn="1"/>
        </p:nvSpPr>
        <p:spPr>
          <a:xfrm>
            <a:off x="4612649" y="5404359"/>
            <a:ext cx="822960" cy="822960"/>
          </a:xfrm>
          <a:prstGeom prst="ellipse">
            <a:avLst/>
          </a:prstGeom>
          <a:solidFill>
            <a:srgbClr val="03A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8">
            <a:extLst>
              <a:ext uri="{FF2B5EF4-FFF2-40B4-BE49-F238E27FC236}">
                <a16:creationId xmlns:a16="http://schemas.microsoft.com/office/drawing/2014/main" id="{E69340CA-DE11-B94C-962C-1C6E6FF72B79}"/>
              </a:ext>
            </a:extLst>
          </p:cNvPr>
          <p:cNvSpPr>
            <a:spLocks noGrp="1"/>
          </p:cNvSpPr>
          <p:nvPr>
            <p:ph type="body" sz="quarter" idx="10" hasCustomPrompt="1"/>
          </p:nvPr>
        </p:nvSpPr>
        <p:spPr>
          <a:xfrm>
            <a:off x="1187964" y="1676400"/>
            <a:ext cx="3200400" cy="382588"/>
          </a:xfrm>
        </p:spPr>
        <p:txBody>
          <a:bodyPr anchor="b">
            <a:noAutofit/>
          </a:bodyPr>
          <a:lstStyle>
            <a:lvl1pPr marL="0" indent="0" algn="l">
              <a:buNone/>
              <a:defRPr sz="14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dirty="0"/>
              <a:t>Click To Edit Master Text Styles</a:t>
            </a:r>
          </a:p>
        </p:txBody>
      </p:sp>
      <p:sp>
        <p:nvSpPr>
          <p:cNvPr id="12" name="Text Placeholder 23">
            <a:extLst>
              <a:ext uri="{FF2B5EF4-FFF2-40B4-BE49-F238E27FC236}">
                <a16:creationId xmlns:a16="http://schemas.microsoft.com/office/drawing/2014/main" id="{B0A1620F-202B-3342-A0CA-E9BE02A83536}"/>
              </a:ext>
            </a:extLst>
          </p:cNvPr>
          <p:cNvSpPr>
            <a:spLocks noGrp="1"/>
          </p:cNvSpPr>
          <p:nvPr>
            <p:ph type="body" sz="quarter" idx="12" hasCustomPrompt="1"/>
          </p:nvPr>
        </p:nvSpPr>
        <p:spPr>
          <a:xfrm>
            <a:off x="1187964" y="2057400"/>
            <a:ext cx="3200400" cy="685800"/>
          </a:xfrm>
        </p:spPr>
        <p:txBody>
          <a:bodyPr>
            <a:noAutofit/>
          </a:bodyPr>
          <a:lstStyle>
            <a:lvl1pPr marL="0" indent="0" algn="l">
              <a:buNone/>
              <a:defRPr sz="1200">
                <a:solidFill>
                  <a:schemeClr val="tx1"/>
                </a:solidFill>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a:t>
            </a:r>
          </a:p>
        </p:txBody>
      </p:sp>
      <p:sp>
        <p:nvSpPr>
          <p:cNvPr id="13" name="Text Placeholder 18">
            <a:extLst>
              <a:ext uri="{FF2B5EF4-FFF2-40B4-BE49-F238E27FC236}">
                <a16:creationId xmlns:a16="http://schemas.microsoft.com/office/drawing/2014/main" id="{6F69B5A7-F935-B947-8097-B2CC6C8699C6}"/>
              </a:ext>
            </a:extLst>
          </p:cNvPr>
          <p:cNvSpPr>
            <a:spLocks noGrp="1"/>
          </p:cNvSpPr>
          <p:nvPr>
            <p:ph type="body" sz="quarter" idx="13" hasCustomPrompt="1"/>
          </p:nvPr>
        </p:nvSpPr>
        <p:spPr>
          <a:xfrm>
            <a:off x="1204771" y="2895600"/>
            <a:ext cx="3200400" cy="382588"/>
          </a:xfrm>
        </p:spPr>
        <p:txBody>
          <a:bodyPr anchor="b">
            <a:noAutofit/>
          </a:bodyPr>
          <a:lstStyle>
            <a:lvl1pPr marL="0" indent="0" algn="l">
              <a:buNone/>
              <a:defRPr sz="14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dirty="0"/>
              <a:t>Click To Edit Master Text Styles</a:t>
            </a:r>
          </a:p>
        </p:txBody>
      </p:sp>
      <p:sp>
        <p:nvSpPr>
          <p:cNvPr id="14" name="Text Placeholder 23">
            <a:extLst>
              <a:ext uri="{FF2B5EF4-FFF2-40B4-BE49-F238E27FC236}">
                <a16:creationId xmlns:a16="http://schemas.microsoft.com/office/drawing/2014/main" id="{96AFE8A3-C314-7A4C-AF46-B775963F0F75}"/>
              </a:ext>
            </a:extLst>
          </p:cNvPr>
          <p:cNvSpPr>
            <a:spLocks noGrp="1"/>
          </p:cNvSpPr>
          <p:nvPr>
            <p:ph type="body" sz="quarter" idx="14" hasCustomPrompt="1"/>
          </p:nvPr>
        </p:nvSpPr>
        <p:spPr>
          <a:xfrm>
            <a:off x="1204771" y="3276600"/>
            <a:ext cx="3200400" cy="685800"/>
          </a:xfrm>
        </p:spPr>
        <p:txBody>
          <a:bodyPr>
            <a:noAutofit/>
          </a:bodyPr>
          <a:lstStyle>
            <a:lvl1pPr marL="0" indent="0" algn="l">
              <a:buNone/>
              <a:defRPr sz="1200">
                <a:solidFill>
                  <a:schemeClr val="tx1"/>
                </a:solidFill>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a:t>
            </a:r>
          </a:p>
        </p:txBody>
      </p:sp>
      <p:sp>
        <p:nvSpPr>
          <p:cNvPr id="15" name="Text Placeholder 18">
            <a:extLst>
              <a:ext uri="{FF2B5EF4-FFF2-40B4-BE49-F238E27FC236}">
                <a16:creationId xmlns:a16="http://schemas.microsoft.com/office/drawing/2014/main" id="{0CF7EFF0-FAC4-834E-9A0C-B026036B6D29}"/>
              </a:ext>
            </a:extLst>
          </p:cNvPr>
          <p:cNvSpPr>
            <a:spLocks noGrp="1"/>
          </p:cNvSpPr>
          <p:nvPr>
            <p:ph type="body" sz="quarter" idx="15" hasCustomPrompt="1"/>
          </p:nvPr>
        </p:nvSpPr>
        <p:spPr>
          <a:xfrm>
            <a:off x="1204771" y="4114800"/>
            <a:ext cx="3200400" cy="382588"/>
          </a:xfrm>
        </p:spPr>
        <p:txBody>
          <a:bodyPr anchor="b">
            <a:noAutofit/>
          </a:bodyPr>
          <a:lstStyle>
            <a:lvl1pPr marL="0" indent="0" algn="l">
              <a:buNone/>
              <a:defRPr sz="14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dirty="0"/>
              <a:t>Click To Edit Master Text Styles</a:t>
            </a:r>
          </a:p>
        </p:txBody>
      </p:sp>
      <p:sp>
        <p:nvSpPr>
          <p:cNvPr id="16" name="Text Placeholder 23">
            <a:extLst>
              <a:ext uri="{FF2B5EF4-FFF2-40B4-BE49-F238E27FC236}">
                <a16:creationId xmlns:a16="http://schemas.microsoft.com/office/drawing/2014/main" id="{B7F2BDCC-CA4F-E841-9FFD-3E204A51FEC5}"/>
              </a:ext>
            </a:extLst>
          </p:cNvPr>
          <p:cNvSpPr>
            <a:spLocks noGrp="1"/>
          </p:cNvSpPr>
          <p:nvPr>
            <p:ph type="body" sz="quarter" idx="16" hasCustomPrompt="1"/>
          </p:nvPr>
        </p:nvSpPr>
        <p:spPr>
          <a:xfrm>
            <a:off x="1204771" y="4495800"/>
            <a:ext cx="3200400" cy="685800"/>
          </a:xfrm>
        </p:spPr>
        <p:txBody>
          <a:bodyPr>
            <a:noAutofit/>
          </a:bodyPr>
          <a:lstStyle>
            <a:lvl1pPr marL="0" indent="0" algn="l">
              <a:buNone/>
              <a:defRPr sz="1200">
                <a:solidFill>
                  <a:schemeClr val="tx1"/>
                </a:solidFill>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a:t>
            </a:r>
          </a:p>
        </p:txBody>
      </p:sp>
      <p:sp>
        <p:nvSpPr>
          <p:cNvPr id="17" name="Text Placeholder 18">
            <a:extLst>
              <a:ext uri="{FF2B5EF4-FFF2-40B4-BE49-F238E27FC236}">
                <a16:creationId xmlns:a16="http://schemas.microsoft.com/office/drawing/2014/main" id="{768ED27D-1530-BC4F-8C30-477EA2704A62}"/>
              </a:ext>
            </a:extLst>
          </p:cNvPr>
          <p:cNvSpPr>
            <a:spLocks noGrp="1"/>
          </p:cNvSpPr>
          <p:nvPr>
            <p:ph type="body" sz="quarter" idx="17" hasCustomPrompt="1"/>
          </p:nvPr>
        </p:nvSpPr>
        <p:spPr>
          <a:xfrm>
            <a:off x="1187964" y="5334000"/>
            <a:ext cx="3200400" cy="382588"/>
          </a:xfrm>
        </p:spPr>
        <p:txBody>
          <a:bodyPr anchor="b">
            <a:noAutofit/>
          </a:bodyPr>
          <a:lstStyle>
            <a:lvl1pPr marL="0" indent="0" algn="l">
              <a:buNone/>
              <a:defRPr sz="14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dirty="0"/>
              <a:t>Click To Edit Master Text Styles</a:t>
            </a:r>
          </a:p>
        </p:txBody>
      </p:sp>
      <p:sp>
        <p:nvSpPr>
          <p:cNvPr id="18" name="Text Placeholder 23">
            <a:extLst>
              <a:ext uri="{FF2B5EF4-FFF2-40B4-BE49-F238E27FC236}">
                <a16:creationId xmlns:a16="http://schemas.microsoft.com/office/drawing/2014/main" id="{E0528BDD-1E16-5A40-B98F-8668C5DFB4A9}"/>
              </a:ext>
            </a:extLst>
          </p:cNvPr>
          <p:cNvSpPr>
            <a:spLocks noGrp="1"/>
          </p:cNvSpPr>
          <p:nvPr>
            <p:ph type="body" sz="quarter" idx="18" hasCustomPrompt="1"/>
          </p:nvPr>
        </p:nvSpPr>
        <p:spPr>
          <a:xfrm>
            <a:off x="1187964" y="5715000"/>
            <a:ext cx="3200400" cy="685800"/>
          </a:xfrm>
        </p:spPr>
        <p:txBody>
          <a:bodyPr>
            <a:noAutofit/>
          </a:bodyPr>
          <a:lstStyle>
            <a:lvl1pPr marL="0" indent="0" algn="l">
              <a:buNone/>
              <a:defRPr sz="1200">
                <a:solidFill>
                  <a:schemeClr val="tx1"/>
                </a:solidFill>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a:t>
            </a:r>
          </a:p>
        </p:txBody>
      </p:sp>
      <p:sp>
        <p:nvSpPr>
          <p:cNvPr id="19" name="Text Placeholder 18">
            <a:extLst>
              <a:ext uri="{FF2B5EF4-FFF2-40B4-BE49-F238E27FC236}">
                <a16:creationId xmlns:a16="http://schemas.microsoft.com/office/drawing/2014/main" id="{1331B039-29BE-6E45-A6CC-D6158F098C03}"/>
              </a:ext>
            </a:extLst>
          </p:cNvPr>
          <p:cNvSpPr>
            <a:spLocks noGrp="1"/>
          </p:cNvSpPr>
          <p:nvPr>
            <p:ph type="body" sz="quarter" idx="19" hasCustomPrompt="1"/>
          </p:nvPr>
        </p:nvSpPr>
        <p:spPr>
          <a:xfrm>
            <a:off x="5565149" y="1676400"/>
            <a:ext cx="3200400" cy="382588"/>
          </a:xfrm>
        </p:spPr>
        <p:txBody>
          <a:bodyPr anchor="b">
            <a:noAutofit/>
          </a:bodyPr>
          <a:lstStyle>
            <a:lvl1pPr marL="0" indent="0" algn="l">
              <a:buNone/>
              <a:defRPr sz="14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dirty="0"/>
              <a:t>Click To Edit Master Text Styles</a:t>
            </a:r>
          </a:p>
        </p:txBody>
      </p:sp>
      <p:sp>
        <p:nvSpPr>
          <p:cNvPr id="20" name="Text Placeholder 23">
            <a:extLst>
              <a:ext uri="{FF2B5EF4-FFF2-40B4-BE49-F238E27FC236}">
                <a16:creationId xmlns:a16="http://schemas.microsoft.com/office/drawing/2014/main" id="{49742FA7-66ED-1C41-875E-85A4F6707FFE}"/>
              </a:ext>
            </a:extLst>
          </p:cNvPr>
          <p:cNvSpPr>
            <a:spLocks noGrp="1"/>
          </p:cNvSpPr>
          <p:nvPr>
            <p:ph type="body" sz="quarter" idx="20" hasCustomPrompt="1"/>
          </p:nvPr>
        </p:nvSpPr>
        <p:spPr>
          <a:xfrm>
            <a:off x="5565149" y="2057400"/>
            <a:ext cx="3200400" cy="685800"/>
          </a:xfrm>
        </p:spPr>
        <p:txBody>
          <a:bodyPr>
            <a:noAutofit/>
          </a:bodyPr>
          <a:lstStyle>
            <a:lvl1pPr marL="0" indent="0" algn="l">
              <a:buNone/>
              <a:defRPr sz="1200">
                <a:solidFill>
                  <a:schemeClr val="tx1"/>
                </a:solidFill>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a:t>
            </a:r>
          </a:p>
        </p:txBody>
      </p:sp>
      <p:sp>
        <p:nvSpPr>
          <p:cNvPr id="21" name="Text Placeholder 18">
            <a:extLst>
              <a:ext uri="{FF2B5EF4-FFF2-40B4-BE49-F238E27FC236}">
                <a16:creationId xmlns:a16="http://schemas.microsoft.com/office/drawing/2014/main" id="{9EFB3D10-B8FF-114A-8B35-04D7DECF2C8F}"/>
              </a:ext>
            </a:extLst>
          </p:cNvPr>
          <p:cNvSpPr>
            <a:spLocks noGrp="1"/>
          </p:cNvSpPr>
          <p:nvPr>
            <p:ph type="body" sz="quarter" idx="21" hasCustomPrompt="1"/>
          </p:nvPr>
        </p:nvSpPr>
        <p:spPr>
          <a:xfrm>
            <a:off x="5581956" y="2895600"/>
            <a:ext cx="3200400" cy="382588"/>
          </a:xfrm>
        </p:spPr>
        <p:txBody>
          <a:bodyPr anchor="b">
            <a:noAutofit/>
          </a:bodyPr>
          <a:lstStyle>
            <a:lvl1pPr marL="0" indent="0" algn="l">
              <a:buNone/>
              <a:defRPr sz="14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dirty="0"/>
              <a:t>Click To Edit Master Text Styles</a:t>
            </a:r>
          </a:p>
        </p:txBody>
      </p:sp>
      <p:sp>
        <p:nvSpPr>
          <p:cNvPr id="22" name="Text Placeholder 23">
            <a:extLst>
              <a:ext uri="{FF2B5EF4-FFF2-40B4-BE49-F238E27FC236}">
                <a16:creationId xmlns:a16="http://schemas.microsoft.com/office/drawing/2014/main" id="{2D78FF73-8DB9-5941-AC2C-84E817F8484A}"/>
              </a:ext>
            </a:extLst>
          </p:cNvPr>
          <p:cNvSpPr>
            <a:spLocks noGrp="1"/>
          </p:cNvSpPr>
          <p:nvPr>
            <p:ph type="body" sz="quarter" idx="22" hasCustomPrompt="1"/>
          </p:nvPr>
        </p:nvSpPr>
        <p:spPr>
          <a:xfrm>
            <a:off x="5581956" y="3276600"/>
            <a:ext cx="3200400" cy="685800"/>
          </a:xfrm>
        </p:spPr>
        <p:txBody>
          <a:bodyPr>
            <a:noAutofit/>
          </a:bodyPr>
          <a:lstStyle>
            <a:lvl1pPr marL="0" indent="0" algn="l">
              <a:buNone/>
              <a:defRPr sz="1200">
                <a:solidFill>
                  <a:schemeClr val="tx1"/>
                </a:solidFill>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a:t>
            </a:r>
          </a:p>
        </p:txBody>
      </p:sp>
      <p:sp>
        <p:nvSpPr>
          <p:cNvPr id="23" name="Text Placeholder 18">
            <a:extLst>
              <a:ext uri="{FF2B5EF4-FFF2-40B4-BE49-F238E27FC236}">
                <a16:creationId xmlns:a16="http://schemas.microsoft.com/office/drawing/2014/main" id="{D3571E30-C010-0145-B346-9FD088661D85}"/>
              </a:ext>
            </a:extLst>
          </p:cNvPr>
          <p:cNvSpPr>
            <a:spLocks noGrp="1"/>
          </p:cNvSpPr>
          <p:nvPr>
            <p:ph type="body" sz="quarter" idx="23" hasCustomPrompt="1"/>
          </p:nvPr>
        </p:nvSpPr>
        <p:spPr>
          <a:xfrm>
            <a:off x="5581956" y="4114800"/>
            <a:ext cx="3200400" cy="382588"/>
          </a:xfrm>
        </p:spPr>
        <p:txBody>
          <a:bodyPr anchor="b">
            <a:noAutofit/>
          </a:bodyPr>
          <a:lstStyle>
            <a:lvl1pPr marL="0" indent="0" algn="l">
              <a:buNone/>
              <a:defRPr sz="14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dirty="0"/>
              <a:t>Click To Edit Master Text Styles</a:t>
            </a:r>
          </a:p>
        </p:txBody>
      </p:sp>
      <p:sp>
        <p:nvSpPr>
          <p:cNvPr id="24" name="Text Placeholder 23">
            <a:extLst>
              <a:ext uri="{FF2B5EF4-FFF2-40B4-BE49-F238E27FC236}">
                <a16:creationId xmlns:a16="http://schemas.microsoft.com/office/drawing/2014/main" id="{29BFC5C3-A7BC-AD4F-A7FE-781D08C039BC}"/>
              </a:ext>
            </a:extLst>
          </p:cNvPr>
          <p:cNvSpPr>
            <a:spLocks noGrp="1"/>
          </p:cNvSpPr>
          <p:nvPr>
            <p:ph type="body" sz="quarter" idx="24" hasCustomPrompt="1"/>
          </p:nvPr>
        </p:nvSpPr>
        <p:spPr>
          <a:xfrm>
            <a:off x="5581956" y="4495800"/>
            <a:ext cx="3200400" cy="685800"/>
          </a:xfrm>
        </p:spPr>
        <p:txBody>
          <a:bodyPr>
            <a:noAutofit/>
          </a:bodyPr>
          <a:lstStyle>
            <a:lvl1pPr marL="0" indent="0" algn="l">
              <a:buNone/>
              <a:defRPr sz="1200">
                <a:solidFill>
                  <a:schemeClr val="tx1"/>
                </a:solidFill>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a:t>
            </a:r>
          </a:p>
        </p:txBody>
      </p:sp>
      <p:sp>
        <p:nvSpPr>
          <p:cNvPr id="25" name="Text Placeholder 18">
            <a:extLst>
              <a:ext uri="{FF2B5EF4-FFF2-40B4-BE49-F238E27FC236}">
                <a16:creationId xmlns:a16="http://schemas.microsoft.com/office/drawing/2014/main" id="{F5E503C8-8305-9441-BF91-B97F33B3FFCD}"/>
              </a:ext>
            </a:extLst>
          </p:cNvPr>
          <p:cNvSpPr>
            <a:spLocks noGrp="1"/>
          </p:cNvSpPr>
          <p:nvPr>
            <p:ph type="body" sz="quarter" idx="25" hasCustomPrompt="1"/>
          </p:nvPr>
        </p:nvSpPr>
        <p:spPr>
          <a:xfrm>
            <a:off x="5565149" y="5334000"/>
            <a:ext cx="3200400" cy="382588"/>
          </a:xfrm>
        </p:spPr>
        <p:txBody>
          <a:bodyPr anchor="b">
            <a:noAutofit/>
          </a:bodyPr>
          <a:lstStyle>
            <a:lvl1pPr marL="0" indent="0" algn="l">
              <a:buNone/>
              <a:defRPr sz="14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dirty="0"/>
              <a:t>Click To Edit Master Text Styles</a:t>
            </a:r>
          </a:p>
        </p:txBody>
      </p:sp>
      <p:sp>
        <p:nvSpPr>
          <p:cNvPr id="26" name="Text Placeholder 23">
            <a:extLst>
              <a:ext uri="{FF2B5EF4-FFF2-40B4-BE49-F238E27FC236}">
                <a16:creationId xmlns:a16="http://schemas.microsoft.com/office/drawing/2014/main" id="{4436BCFB-0F83-694A-AFC6-32ED539DDBF8}"/>
              </a:ext>
            </a:extLst>
          </p:cNvPr>
          <p:cNvSpPr>
            <a:spLocks noGrp="1"/>
          </p:cNvSpPr>
          <p:nvPr>
            <p:ph type="body" sz="quarter" idx="26" hasCustomPrompt="1"/>
          </p:nvPr>
        </p:nvSpPr>
        <p:spPr>
          <a:xfrm>
            <a:off x="5565149" y="5715000"/>
            <a:ext cx="3200400" cy="685800"/>
          </a:xfrm>
        </p:spPr>
        <p:txBody>
          <a:bodyPr>
            <a:noAutofit/>
          </a:bodyPr>
          <a:lstStyle>
            <a:lvl1pPr marL="0" indent="0" algn="l">
              <a:buNone/>
              <a:defRPr sz="1200">
                <a:solidFill>
                  <a:schemeClr val="tx1"/>
                </a:solidFill>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a:t>
            </a:r>
          </a:p>
        </p:txBody>
      </p:sp>
    </p:spTree>
    <p:extLst>
      <p:ext uri="{BB962C8B-B14F-4D97-AF65-F5344CB8AC3E}">
        <p14:creationId xmlns:p14="http://schemas.microsoft.com/office/powerpoint/2010/main" val="37561421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cademics">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4679495-2F19-0E4B-B7EC-577AC9E653D5}"/>
              </a:ext>
            </a:extLst>
          </p:cNvPr>
          <p:cNvSpPr/>
          <p:nvPr userDrawn="1"/>
        </p:nvSpPr>
        <p:spPr>
          <a:xfrm flipH="1">
            <a:off x="0" y="3208699"/>
            <a:ext cx="1068986" cy="3649301"/>
          </a:xfrm>
          <a:custGeom>
            <a:avLst/>
            <a:gdLst>
              <a:gd name="connsiteX0" fmla="*/ 1068986 w 1068986"/>
              <a:gd name="connsiteY0" fmla="*/ 0 h 3649301"/>
              <a:gd name="connsiteX1" fmla="*/ 1068986 w 1068986"/>
              <a:gd name="connsiteY1" fmla="*/ 3649301 h 3649301"/>
              <a:gd name="connsiteX2" fmla="*/ 0 w 1068986"/>
              <a:gd name="connsiteY2" fmla="*/ 3649301 h 3649301"/>
              <a:gd name="connsiteX3" fmla="*/ 1068986 w 1068986"/>
              <a:gd name="connsiteY3" fmla="*/ 0 h 3649301"/>
            </a:gdLst>
            <a:ahLst/>
            <a:cxnLst>
              <a:cxn ang="0">
                <a:pos x="connsiteX0" y="connsiteY0"/>
              </a:cxn>
              <a:cxn ang="0">
                <a:pos x="connsiteX1" y="connsiteY1"/>
              </a:cxn>
              <a:cxn ang="0">
                <a:pos x="connsiteX2" y="connsiteY2"/>
              </a:cxn>
              <a:cxn ang="0">
                <a:pos x="connsiteX3" y="connsiteY3"/>
              </a:cxn>
            </a:cxnLst>
            <a:rect l="l" t="t" r="r" b="b"/>
            <a:pathLst>
              <a:path w="1068986" h="3649301">
                <a:moveTo>
                  <a:pt x="1068986" y="0"/>
                </a:moveTo>
                <a:lnTo>
                  <a:pt x="1068986" y="3649301"/>
                </a:lnTo>
                <a:lnTo>
                  <a:pt x="0" y="3649301"/>
                </a:lnTo>
                <a:lnTo>
                  <a:pt x="1068986" y="0"/>
                </a:lnTo>
                <a:close/>
              </a:path>
            </a:pathLst>
          </a:custGeom>
          <a:solidFill>
            <a:schemeClr val="accent3"/>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Graphic 4" descr="Books on shelf outline">
            <a:extLst>
              <a:ext uri="{FF2B5EF4-FFF2-40B4-BE49-F238E27FC236}">
                <a16:creationId xmlns:a16="http://schemas.microsoft.com/office/drawing/2014/main" id="{062B6696-E35C-D44F-9047-40B517FC5A1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056" y="6132172"/>
            <a:ext cx="635337" cy="635337"/>
          </a:xfrm>
          <a:prstGeom prst="rect">
            <a:avLst/>
          </a:prstGeom>
        </p:spPr>
      </p:pic>
      <p:sp>
        <p:nvSpPr>
          <p:cNvPr id="7" name="TextBox 6">
            <a:extLst>
              <a:ext uri="{FF2B5EF4-FFF2-40B4-BE49-F238E27FC236}">
                <a16:creationId xmlns:a16="http://schemas.microsoft.com/office/drawing/2014/main" id="{EA540A87-3872-3F4D-B8A5-F2D0556E1172}"/>
              </a:ext>
            </a:extLst>
          </p:cNvPr>
          <p:cNvSpPr txBox="1"/>
          <p:nvPr userDrawn="1"/>
        </p:nvSpPr>
        <p:spPr>
          <a:xfrm>
            <a:off x="1167042" y="6132172"/>
            <a:ext cx="5309170" cy="646203"/>
          </a:xfrm>
          <a:prstGeom prst="rect">
            <a:avLst/>
          </a:prstGeom>
          <a:noFill/>
        </p:spPr>
        <p:txBody>
          <a:bodyPr wrap="square" rtlCol="0">
            <a:spAutoFit/>
          </a:bodyPr>
          <a:lstStyle/>
          <a:p>
            <a:pPr algn="l"/>
            <a:r>
              <a:rPr lang="en-US" sz="3599" b="0" spc="300" dirty="0">
                <a:solidFill>
                  <a:schemeClr val="accent3"/>
                </a:solidFill>
                <a:latin typeface="Open Sans" panose="020B0606030504020204" pitchFamily="34" charset="0"/>
                <a:ea typeface="Open Sans" panose="020B0606030504020204" pitchFamily="34" charset="0"/>
                <a:cs typeface="Open Sans" panose="020B0606030504020204" pitchFamily="34" charset="0"/>
              </a:rPr>
              <a:t>ACADEMICS</a:t>
            </a:r>
          </a:p>
        </p:txBody>
      </p:sp>
      <p:pic>
        <p:nvPicPr>
          <p:cNvPr id="8" name="Picture 7">
            <a:extLst>
              <a:ext uri="{FF2B5EF4-FFF2-40B4-BE49-F238E27FC236}">
                <a16:creationId xmlns:a16="http://schemas.microsoft.com/office/drawing/2014/main" id="{6E5C53C5-F98D-F245-AC94-3A2715D54EA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19355" y="332329"/>
            <a:ext cx="1511317" cy="943089"/>
          </a:xfrm>
          <a:prstGeom prst="rect">
            <a:avLst/>
          </a:prstGeom>
        </p:spPr>
      </p:pic>
      <p:sp>
        <p:nvSpPr>
          <p:cNvPr id="9" name="Text Placeholder 2">
            <a:extLst>
              <a:ext uri="{FF2B5EF4-FFF2-40B4-BE49-F238E27FC236}">
                <a16:creationId xmlns:a16="http://schemas.microsoft.com/office/drawing/2014/main" id="{E6711A53-0DC9-3949-BA4F-52B8C307D471}"/>
              </a:ext>
            </a:extLst>
          </p:cNvPr>
          <p:cNvSpPr>
            <a:spLocks noGrp="1"/>
          </p:cNvSpPr>
          <p:nvPr>
            <p:ph idx="1"/>
          </p:nvPr>
        </p:nvSpPr>
        <p:spPr>
          <a:xfrm>
            <a:off x="381000" y="1531922"/>
            <a:ext cx="8305800" cy="43354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Placeholder 1">
            <a:extLst>
              <a:ext uri="{FF2B5EF4-FFF2-40B4-BE49-F238E27FC236}">
                <a16:creationId xmlns:a16="http://schemas.microsoft.com/office/drawing/2014/main" id="{F56764CE-9DD4-CF4B-A972-9628A73A774A}"/>
              </a:ext>
            </a:extLst>
          </p:cNvPr>
          <p:cNvSpPr>
            <a:spLocks noGrp="1"/>
          </p:cNvSpPr>
          <p:nvPr>
            <p:ph type="title"/>
          </p:nvPr>
        </p:nvSpPr>
        <p:spPr>
          <a:xfrm>
            <a:off x="381000" y="228600"/>
            <a:ext cx="6629400" cy="1208314"/>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2174444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udent Readiness">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1383EA50-649F-6E4B-BCCC-9484BB74048E}"/>
              </a:ext>
            </a:extLst>
          </p:cNvPr>
          <p:cNvSpPr>
            <a:spLocks noGrp="1"/>
          </p:cNvSpPr>
          <p:nvPr>
            <p:ph idx="1"/>
          </p:nvPr>
        </p:nvSpPr>
        <p:spPr>
          <a:xfrm>
            <a:off x="381000" y="1531922"/>
            <a:ext cx="8305800" cy="43354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reeform 1">
            <a:extLst>
              <a:ext uri="{FF2B5EF4-FFF2-40B4-BE49-F238E27FC236}">
                <a16:creationId xmlns:a16="http://schemas.microsoft.com/office/drawing/2014/main" id="{CA6992D6-E9C7-5307-D175-B38BCE72EF84}"/>
              </a:ext>
            </a:extLst>
          </p:cNvPr>
          <p:cNvSpPr/>
          <p:nvPr userDrawn="1"/>
        </p:nvSpPr>
        <p:spPr>
          <a:xfrm flipH="1">
            <a:off x="0" y="3208699"/>
            <a:ext cx="1068986" cy="3649301"/>
          </a:xfrm>
          <a:custGeom>
            <a:avLst/>
            <a:gdLst>
              <a:gd name="connsiteX0" fmla="*/ 1068986 w 1068986"/>
              <a:gd name="connsiteY0" fmla="*/ 0 h 3649301"/>
              <a:gd name="connsiteX1" fmla="*/ 1068986 w 1068986"/>
              <a:gd name="connsiteY1" fmla="*/ 3649301 h 3649301"/>
              <a:gd name="connsiteX2" fmla="*/ 0 w 1068986"/>
              <a:gd name="connsiteY2" fmla="*/ 3649301 h 3649301"/>
              <a:gd name="connsiteX3" fmla="*/ 1068986 w 1068986"/>
              <a:gd name="connsiteY3" fmla="*/ 0 h 3649301"/>
            </a:gdLst>
            <a:ahLst/>
            <a:cxnLst>
              <a:cxn ang="0">
                <a:pos x="connsiteX0" y="connsiteY0"/>
              </a:cxn>
              <a:cxn ang="0">
                <a:pos x="connsiteX1" y="connsiteY1"/>
              </a:cxn>
              <a:cxn ang="0">
                <a:pos x="connsiteX2" y="connsiteY2"/>
              </a:cxn>
              <a:cxn ang="0">
                <a:pos x="connsiteX3" y="connsiteY3"/>
              </a:cxn>
            </a:cxnLst>
            <a:rect l="l" t="t" r="r" b="b"/>
            <a:pathLst>
              <a:path w="1068986" h="3649301">
                <a:moveTo>
                  <a:pt x="1068986" y="0"/>
                </a:moveTo>
                <a:lnTo>
                  <a:pt x="1068986" y="3649301"/>
                </a:lnTo>
                <a:lnTo>
                  <a:pt x="0" y="3649301"/>
                </a:lnTo>
                <a:lnTo>
                  <a:pt x="1068986" y="0"/>
                </a:lnTo>
                <a:close/>
              </a:path>
            </a:pathLst>
          </a:custGeom>
          <a:solidFill>
            <a:schemeClr val="accent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5C4440B2-96B0-DBD7-0678-D05E55770949}"/>
              </a:ext>
            </a:extLst>
          </p:cNvPr>
          <p:cNvSpPr txBox="1"/>
          <p:nvPr userDrawn="1"/>
        </p:nvSpPr>
        <p:spPr>
          <a:xfrm>
            <a:off x="1167042" y="6132172"/>
            <a:ext cx="5843358" cy="646203"/>
          </a:xfrm>
          <a:prstGeom prst="rect">
            <a:avLst/>
          </a:prstGeom>
          <a:noFill/>
        </p:spPr>
        <p:txBody>
          <a:bodyPr wrap="square" rtlCol="0">
            <a:spAutoFit/>
          </a:bodyPr>
          <a:lstStyle/>
          <a:p>
            <a:pPr algn="l"/>
            <a:r>
              <a:rPr lang="en-US" sz="3599" b="0" spc="3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STUDENT READINESS</a:t>
            </a:r>
          </a:p>
        </p:txBody>
      </p:sp>
      <p:pic>
        <p:nvPicPr>
          <p:cNvPr id="5" name="Picture 4">
            <a:extLst>
              <a:ext uri="{FF2B5EF4-FFF2-40B4-BE49-F238E27FC236}">
                <a16:creationId xmlns:a16="http://schemas.microsoft.com/office/drawing/2014/main" id="{6E438EED-55A7-5E6E-E2B6-523813C191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9355" y="332329"/>
            <a:ext cx="1511317" cy="943089"/>
          </a:xfrm>
          <a:prstGeom prst="rect">
            <a:avLst/>
          </a:prstGeom>
        </p:spPr>
      </p:pic>
      <p:sp>
        <p:nvSpPr>
          <p:cNvPr id="6" name="Title Placeholder 1">
            <a:extLst>
              <a:ext uri="{FF2B5EF4-FFF2-40B4-BE49-F238E27FC236}">
                <a16:creationId xmlns:a16="http://schemas.microsoft.com/office/drawing/2014/main" id="{B3D02240-65CC-958D-41DF-378543EAD37C}"/>
              </a:ext>
            </a:extLst>
          </p:cNvPr>
          <p:cNvSpPr>
            <a:spLocks noGrp="1"/>
          </p:cNvSpPr>
          <p:nvPr>
            <p:ph type="title"/>
          </p:nvPr>
        </p:nvSpPr>
        <p:spPr>
          <a:xfrm>
            <a:off x="381000" y="228600"/>
            <a:ext cx="6629400" cy="1208314"/>
          </a:xfrm>
          <a:prstGeom prst="rect">
            <a:avLst/>
          </a:prstGeom>
        </p:spPr>
        <p:txBody>
          <a:bodyPr vert="horz" lIns="91440" tIns="45720" rIns="91440" bIns="45720" rtlCol="0" anchor="ctr">
            <a:normAutofit/>
          </a:bodyPr>
          <a:lstStyle/>
          <a:p>
            <a:r>
              <a:rPr lang="en-US"/>
              <a:t>Click to edit Master title style</a:t>
            </a:r>
            <a:endParaRPr lang="en-US" dirty="0"/>
          </a:p>
        </p:txBody>
      </p:sp>
      <p:pic>
        <p:nvPicPr>
          <p:cNvPr id="9" name="Graphic 8">
            <a:extLst>
              <a:ext uri="{FF2B5EF4-FFF2-40B4-BE49-F238E27FC236}">
                <a16:creationId xmlns:a16="http://schemas.microsoft.com/office/drawing/2014/main" id="{CC030112-0C1A-E973-7A80-F91051FBFB03}"/>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9564" y="5999359"/>
            <a:ext cx="592554" cy="700012"/>
          </a:xfrm>
          <a:prstGeom prst="rect">
            <a:avLst/>
          </a:prstGeom>
        </p:spPr>
      </p:pic>
    </p:spTree>
    <p:extLst>
      <p:ext uri="{BB962C8B-B14F-4D97-AF65-F5344CB8AC3E}">
        <p14:creationId xmlns:p14="http://schemas.microsoft.com/office/powerpoint/2010/main" val="2964525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fA Gri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B413302A-4BC1-894E-BB64-2D0BF5A013ED}"/>
              </a:ext>
            </a:extLst>
          </p:cNvPr>
          <p:cNvCxnSpPr/>
          <p:nvPr userDrawn="1"/>
        </p:nvCxnSpPr>
        <p:spPr>
          <a:xfrm>
            <a:off x="13472646" y="2330411"/>
            <a:ext cx="4432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08DC7B12-B476-5545-A105-35740F3F5883}"/>
              </a:ext>
            </a:extLst>
          </p:cNvPr>
          <p:cNvSpPr/>
          <p:nvPr userDrawn="1"/>
        </p:nvSpPr>
        <p:spPr>
          <a:xfrm>
            <a:off x="4572000" y="0"/>
            <a:ext cx="457200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7722"/>
              </a:solidFill>
            </a:endParaRPr>
          </a:p>
        </p:txBody>
      </p:sp>
      <p:sp>
        <p:nvSpPr>
          <p:cNvPr id="24" name="Rectangle 23">
            <a:extLst>
              <a:ext uri="{FF2B5EF4-FFF2-40B4-BE49-F238E27FC236}">
                <a16:creationId xmlns:a16="http://schemas.microsoft.com/office/drawing/2014/main" id="{25780F75-6AC3-A748-B40B-3BA15902D11B}"/>
              </a:ext>
            </a:extLst>
          </p:cNvPr>
          <p:cNvSpPr/>
          <p:nvPr userDrawn="1"/>
        </p:nvSpPr>
        <p:spPr>
          <a:xfrm>
            <a:off x="4572000" y="3429000"/>
            <a:ext cx="4572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7722"/>
              </a:solidFill>
            </a:endParaRPr>
          </a:p>
        </p:txBody>
      </p:sp>
      <p:sp>
        <p:nvSpPr>
          <p:cNvPr id="25" name="Rectangle 24">
            <a:extLst>
              <a:ext uri="{FF2B5EF4-FFF2-40B4-BE49-F238E27FC236}">
                <a16:creationId xmlns:a16="http://schemas.microsoft.com/office/drawing/2014/main" id="{4857E9BB-3DC0-BE47-99F7-C7B1A69184D7}"/>
              </a:ext>
            </a:extLst>
          </p:cNvPr>
          <p:cNvSpPr/>
          <p:nvPr userDrawn="1"/>
        </p:nvSpPr>
        <p:spPr>
          <a:xfrm>
            <a:off x="0" y="3429000"/>
            <a:ext cx="4572000" cy="342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7722"/>
              </a:solidFill>
            </a:endParaRPr>
          </a:p>
        </p:txBody>
      </p:sp>
      <p:sp>
        <p:nvSpPr>
          <p:cNvPr id="26" name="Rectangle 25">
            <a:extLst>
              <a:ext uri="{FF2B5EF4-FFF2-40B4-BE49-F238E27FC236}">
                <a16:creationId xmlns:a16="http://schemas.microsoft.com/office/drawing/2014/main" id="{AF7069B2-5E9C-674F-AC58-9BF1282E2E13}"/>
              </a:ext>
            </a:extLst>
          </p:cNvPr>
          <p:cNvSpPr/>
          <p:nvPr userDrawn="1"/>
        </p:nvSpPr>
        <p:spPr>
          <a:xfrm>
            <a:off x="0" y="0"/>
            <a:ext cx="457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Placeholder 4">
            <a:extLst>
              <a:ext uri="{FF2B5EF4-FFF2-40B4-BE49-F238E27FC236}">
                <a16:creationId xmlns:a16="http://schemas.microsoft.com/office/drawing/2014/main" id="{3C86F599-00EE-684E-93DF-49150EBF5E4F}"/>
              </a:ext>
            </a:extLst>
          </p:cNvPr>
          <p:cNvPicPr>
            <a:picLocks noChangeAspect="1"/>
          </p:cNvPicPr>
          <p:nvPr userDrawn="1"/>
        </p:nvPicPr>
        <p:blipFill>
          <a:blip r:embed="rId2" cstate="print">
            <a:alphaModFix amt="20000"/>
            <a:extLst>
              <a:ext uri="{28A0092B-C50C-407E-A947-70E740481C1C}">
                <a14:useLocalDpi xmlns:a14="http://schemas.microsoft.com/office/drawing/2010/main" val="0"/>
              </a:ext>
            </a:extLst>
          </a:blip>
          <a:srcRect l="2216" r="2216"/>
          <a:stretch/>
        </p:blipFill>
        <p:spPr>
          <a:xfrm>
            <a:off x="4572000" y="0"/>
            <a:ext cx="4572000" cy="3429000"/>
          </a:xfrm>
          <a:prstGeom prst="rect">
            <a:avLst/>
          </a:prstGeom>
        </p:spPr>
      </p:pic>
      <p:pic>
        <p:nvPicPr>
          <p:cNvPr id="28" name="Picture Placeholder 15">
            <a:extLst>
              <a:ext uri="{FF2B5EF4-FFF2-40B4-BE49-F238E27FC236}">
                <a16:creationId xmlns:a16="http://schemas.microsoft.com/office/drawing/2014/main" id="{F08F1599-226D-4341-A67B-21EFAFC31658}"/>
              </a:ext>
            </a:extLst>
          </p:cNvPr>
          <p:cNvPicPr>
            <a:picLocks noChangeAspect="1"/>
          </p:cNvPicPr>
          <p:nvPr userDrawn="1"/>
        </p:nvPicPr>
        <p:blipFill>
          <a:blip r:embed="rId3" cstate="print">
            <a:alphaModFix amt="20000"/>
            <a:extLst>
              <a:ext uri="{28A0092B-C50C-407E-A947-70E740481C1C}">
                <a14:useLocalDpi xmlns:a14="http://schemas.microsoft.com/office/drawing/2010/main" val="0"/>
              </a:ext>
            </a:extLst>
          </a:blip>
          <a:srcRect l="4428" r="4428"/>
          <a:stretch/>
        </p:blipFill>
        <p:spPr>
          <a:xfrm>
            <a:off x="4569464" y="3427089"/>
            <a:ext cx="4574536" cy="3430911"/>
          </a:xfrm>
          <a:prstGeom prst="rect">
            <a:avLst/>
          </a:prstGeom>
        </p:spPr>
      </p:pic>
      <p:pic>
        <p:nvPicPr>
          <p:cNvPr id="29" name="Picture Placeholder 7">
            <a:extLst>
              <a:ext uri="{FF2B5EF4-FFF2-40B4-BE49-F238E27FC236}">
                <a16:creationId xmlns:a16="http://schemas.microsoft.com/office/drawing/2014/main" id="{FEBFEBD1-B39C-7344-84B5-B5749BEEEACF}"/>
              </a:ext>
            </a:extLst>
          </p:cNvPr>
          <p:cNvPicPr>
            <a:picLocks/>
          </p:cNvPicPr>
          <p:nvPr userDrawn="1"/>
        </p:nvPicPr>
        <p:blipFill>
          <a:blip r:embed="rId4" cstate="print">
            <a:alphaModFix amt="20000"/>
            <a:extLst>
              <a:ext uri="{28A0092B-C50C-407E-A947-70E740481C1C}">
                <a14:useLocalDpi xmlns:a14="http://schemas.microsoft.com/office/drawing/2010/main" val="0"/>
              </a:ext>
            </a:extLst>
          </a:blip>
          <a:srcRect t="3125" b="3125"/>
          <a:stretch/>
        </p:blipFill>
        <p:spPr>
          <a:xfrm>
            <a:off x="0" y="3428999"/>
            <a:ext cx="4572001" cy="3429001"/>
          </a:xfrm>
          <a:prstGeom prst="rect">
            <a:avLst/>
          </a:prstGeom>
        </p:spPr>
      </p:pic>
      <p:pic>
        <p:nvPicPr>
          <p:cNvPr id="30" name="Picture Placeholder 4">
            <a:extLst>
              <a:ext uri="{FF2B5EF4-FFF2-40B4-BE49-F238E27FC236}">
                <a16:creationId xmlns:a16="http://schemas.microsoft.com/office/drawing/2014/main" id="{CC22D891-E514-0949-B175-3280AB8B63E0}"/>
              </a:ext>
            </a:extLst>
          </p:cNvPr>
          <p:cNvPicPr>
            <a:picLocks noChangeAspect="1"/>
          </p:cNvPicPr>
          <p:nvPr userDrawn="1"/>
        </p:nvPicPr>
        <p:blipFill rotWithShape="1">
          <a:blip r:embed="rId5" cstate="print">
            <a:alphaModFix amt="20000"/>
            <a:extLst>
              <a:ext uri="{28A0092B-C50C-407E-A947-70E740481C1C}">
                <a14:useLocalDpi xmlns:a14="http://schemas.microsoft.com/office/drawing/2010/main" val="0"/>
              </a:ext>
            </a:extLst>
          </a:blip>
          <a:srcRect l="14577" t="13952" r="9014" b="-72"/>
          <a:stretch/>
        </p:blipFill>
        <p:spPr>
          <a:xfrm>
            <a:off x="0" y="0"/>
            <a:ext cx="4572000" cy="3429000"/>
          </a:xfrm>
          <a:prstGeom prst="rect">
            <a:avLst/>
          </a:prstGeom>
        </p:spPr>
      </p:pic>
      <p:pic>
        <p:nvPicPr>
          <p:cNvPr id="31" name="Picture 30">
            <a:extLst>
              <a:ext uri="{FF2B5EF4-FFF2-40B4-BE49-F238E27FC236}">
                <a16:creationId xmlns:a16="http://schemas.microsoft.com/office/drawing/2014/main" id="{760692F3-4E5E-4D48-9AA1-BDBEA22927B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46964" y="928313"/>
            <a:ext cx="2841170" cy="1763814"/>
          </a:xfrm>
          <a:prstGeom prst="rect">
            <a:avLst/>
          </a:prstGeom>
        </p:spPr>
      </p:pic>
      <p:sp>
        <p:nvSpPr>
          <p:cNvPr id="32" name="TextBox 31">
            <a:extLst>
              <a:ext uri="{FF2B5EF4-FFF2-40B4-BE49-F238E27FC236}">
                <a16:creationId xmlns:a16="http://schemas.microsoft.com/office/drawing/2014/main" id="{6E0ADF62-0149-1C4E-9FD7-A3EC8641BAA0}"/>
              </a:ext>
            </a:extLst>
          </p:cNvPr>
          <p:cNvSpPr txBox="1"/>
          <p:nvPr userDrawn="1"/>
        </p:nvSpPr>
        <p:spPr>
          <a:xfrm>
            <a:off x="1527729" y="2214499"/>
            <a:ext cx="2841170" cy="230832"/>
          </a:xfrm>
          <a:prstGeom prst="rect">
            <a:avLst/>
          </a:prstGeom>
          <a:noFill/>
        </p:spPr>
        <p:txBody>
          <a:bodyPr wrap="square" rtlCol="0">
            <a:spAutoFit/>
          </a:bodyPr>
          <a:lstStyle/>
          <a:p>
            <a:r>
              <a:rPr lang="en-US" sz="900" dirty="0">
                <a:solidFill>
                  <a:schemeClr val="bg1"/>
                </a:solidFill>
              </a:rPr>
              <a:t>We will set all students on</a:t>
            </a:r>
            <a:r>
              <a:rPr lang="en-US" sz="900" baseline="0" dirty="0">
                <a:solidFill>
                  <a:schemeClr val="bg1"/>
                </a:solidFill>
              </a:rPr>
              <a:t> a path to success.</a:t>
            </a:r>
            <a:endParaRPr lang="en-US" sz="900" dirty="0">
              <a:solidFill>
                <a:schemeClr val="bg1"/>
              </a:solidFill>
            </a:endParaRPr>
          </a:p>
        </p:txBody>
      </p:sp>
      <p:cxnSp>
        <p:nvCxnSpPr>
          <p:cNvPr id="33" name="Straight Connector 32">
            <a:extLst>
              <a:ext uri="{FF2B5EF4-FFF2-40B4-BE49-F238E27FC236}">
                <a16:creationId xmlns:a16="http://schemas.microsoft.com/office/drawing/2014/main" id="{C1DF2938-B467-AF40-A494-24CF410221DA}"/>
              </a:ext>
            </a:extLst>
          </p:cNvPr>
          <p:cNvCxnSpPr/>
          <p:nvPr userDrawn="1"/>
        </p:nvCxnSpPr>
        <p:spPr>
          <a:xfrm>
            <a:off x="13472646" y="2330411"/>
            <a:ext cx="4432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4D8587E-D8A0-C54D-A00E-322C1D5BBE02}"/>
              </a:ext>
            </a:extLst>
          </p:cNvPr>
          <p:cNvCxnSpPr>
            <a:cxnSpLocks/>
          </p:cNvCxnSpPr>
          <p:nvPr userDrawn="1"/>
        </p:nvCxnSpPr>
        <p:spPr>
          <a:xfrm>
            <a:off x="2064371" y="4837463"/>
            <a:ext cx="4432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F35BC776-F66E-B44C-8521-19431BA6DECB}"/>
              </a:ext>
            </a:extLst>
          </p:cNvPr>
          <p:cNvSpPr>
            <a:spLocks/>
          </p:cNvSpPr>
          <p:nvPr userDrawn="1"/>
        </p:nvSpPr>
        <p:spPr bwMode="auto">
          <a:xfrm>
            <a:off x="846964" y="4036025"/>
            <a:ext cx="2878074" cy="583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square" lIns="0" tIns="0" rIns="0" bIns="0" anchor="ctr" anchorCtr="0">
            <a:spAutoFit/>
          </a:bodyPr>
          <a:lstStyle/>
          <a:p>
            <a:pPr algn="ctr" defTabSz="3428028">
              <a:lnSpc>
                <a:spcPts val="5548"/>
              </a:lnSpc>
            </a:pPr>
            <a:r>
              <a:rPr lang="en-US" sz="1650" b="1" spc="300"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Bebas Neue" charset="0"/>
              </a:rPr>
              <a:t>STUDENT READINESS</a:t>
            </a:r>
          </a:p>
        </p:txBody>
      </p:sp>
      <p:sp>
        <p:nvSpPr>
          <p:cNvPr id="36" name="TextBox 35">
            <a:extLst>
              <a:ext uri="{FF2B5EF4-FFF2-40B4-BE49-F238E27FC236}">
                <a16:creationId xmlns:a16="http://schemas.microsoft.com/office/drawing/2014/main" id="{EBB38823-A5C8-2B45-845E-8841683B3600}"/>
              </a:ext>
            </a:extLst>
          </p:cNvPr>
          <p:cNvSpPr txBox="1"/>
          <p:nvPr userDrawn="1"/>
        </p:nvSpPr>
        <p:spPr>
          <a:xfrm>
            <a:off x="1" y="5047779"/>
            <a:ext cx="4572000" cy="830997"/>
          </a:xfrm>
          <a:prstGeom prst="rect">
            <a:avLst/>
          </a:prstGeom>
          <a:noFill/>
        </p:spPr>
        <p:txBody>
          <a:bodyPr wrap="square" rtlCol="0" anchor="t" anchorCtr="1">
            <a:spAutoFit/>
          </a:bodyPr>
          <a:lstStyle/>
          <a:p>
            <a:pPr algn="ct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TENNESSEE PUBLIC SCHOOLS WILL BE </a:t>
            </a:r>
            <a:b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EQUIPPED TO SERVE THE ACADEMIC </a:t>
            </a:r>
            <a:b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AND NON-ACADEMIC NEEDS OF ALL </a:t>
            </a:r>
            <a:b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STUDENTS IN THEIR CAREER PATHWAYS</a:t>
            </a:r>
          </a:p>
        </p:txBody>
      </p:sp>
      <p:sp>
        <p:nvSpPr>
          <p:cNvPr id="37" name="Rectangle 36">
            <a:extLst>
              <a:ext uri="{FF2B5EF4-FFF2-40B4-BE49-F238E27FC236}">
                <a16:creationId xmlns:a16="http://schemas.microsoft.com/office/drawing/2014/main" id="{0AE2A248-853B-2A4C-A25D-CC894A35BDAA}"/>
              </a:ext>
            </a:extLst>
          </p:cNvPr>
          <p:cNvSpPr>
            <a:spLocks/>
          </p:cNvSpPr>
          <p:nvPr userDrawn="1"/>
        </p:nvSpPr>
        <p:spPr bwMode="auto">
          <a:xfrm>
            <a:off x="6075448" y="621425"/>
            <a:ext cx="1565108" cy="583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3428028">
              <a:lnSpc>
                <a:spcPts val="5548"/>
              </a:lnSpc>
            </a:pPr>
            <a:r>
              <a:rPr lang="en-US" sz="1650" b="1" spc="300"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Bebas Neue" charset="0"/>
              </a:rPr>
              <a:t>ACADEMICS</a:t>
            </a:r>
          </a:p>
        </p:txBody>
      </p:sp>
      <p:sp>
        <p:nvSpPr>
          <p:cNvPr id="38" name="TextBox 37">
            <a:extLst>
              <a:ext uri="{FF2B5EF4-FFF2-40B4-BE49-F238E27FC236}">
                <a16:creationId xmlns:a16="http://schemas.microsoft.com/office/drawing/2014/main" id="{CBA50111-2886-114A-8E5E-69AD1AB3041E}"/>
              </a:ext>
            </a:extLst>
          </p:cNvPr>
          <p:cNvSpPr txBox="1"/>
          <p:nvPr userDrawn="1"/>
        </p:nvSpPr>
        <p:spPr>
          <a:xfrm>
            <a:off x="5112637" y="1701537"/>
            <a:ext cx="3490730" cy="646331"/>
          </a:xfrm>
          <a:prstGeom prst="rect">
            <a:avLst/>
          </a:prstGeom>
          <a:noFill/>
        </p:spPr>
        <p:txBody>
          <a:bodyPr wrap="square" rtlCol="0" anchor="t" anchorCtr="1">
            <a:spAutoFit/>
          </a:bodyPr>
          <a:lstStyle/>
          <a:p>
            <a:pPr algn="ctr"/>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t>ALL TENNESSEE STUDENTS WILL HAVE ACCESS TO A HIGH-QUALITY EDUCATION, </a:t>
            </a:r>
            <a:b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t>NO MATTER WHERE THEY LIVE</a:t>
            </a:r>
          </a:p>
        </p:txBody>
      </p:sp>
      <p:cxnSp>
        <p:nvCxnSpPr>
          <p:cNvPr id="39" name="Straight Connector 38">
            <a:extLst>
              <a:ext uri="{FF2B5EF4-FFF2-40B4-BE49-F238E27FC236}">
                <a16:creationId xmlns:a16="http://schemas.microsoft.com/office/drawing/2014/main" id="{1A1EDB2E-749C-D048-8C87-1091C8B47712}"/>
              </a:ext>
            </a:extLst>
          </p:cNvPr>
          <p:cNvCxnSpPr>
            <a:cxnSpLocks/>
          </p:cNvCxnSpPr>
          <p:nvPr userDrawn="1"/>
        </p:nvCxnSpPr>
        <p:spPr>
          <a:xfrm>
            <a:off x="6636374" y="1429256"/>
            <a:ext cx="4432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8BAECE63-605E-CC47-83C6-0FEA5683D45F}"/>
              </a:ext>
            </a:extLst>
          </p:cNvPr>
          <p:cNvSpPr>
            <a:spLocks/>
          </p:cNvSpPr>
          <p:nvPr userDrawn="1"/>
        </p:nvSpPr>
        <p:spPr bwMode="auto">
          <a:xfrm>
            <a:off x="6062786" y="4039327"/>
            <a:ext cx="1590435" cy="583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3428028">
              <a:lnSpc>
                <a:spcPts val="5548"/>
              </a:lnSpc>
            </a:pPr>
            <a:r>
              <a:rPr lang="en-US" sz="1650" b="1" spc="300"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Bebas Neue" charset="0"/>
              </a:rPr>
              <a:t>EDUCATORS</a:t>
            </a:r>
          </a:p>
        </p:txBody>
      </p:sp>
      <p:sp>
        <p:nvSpPr>
          <p:cNvPr id="41" name="TextBox 40">
            <a:extLst>
              <a:ext uri="{FF2B5EF4-FFF2-40B4-BE49-F238E27FC236}">
                <a16:creationId xmlns:a16="http://schemas.microsoft.com/office/drawing/2014/main" id="{A39E43A2-C1A4-584C-8929-9F53AEE506D5}"/>
              </a:ext>
            </a:extLst>
          </p:cNvPr>
          <p:cNvSpPr txBox="1"/>
          <p:nvPr userDrawn="1"/>
        </p:nvSpPr>
        <p:spPr>
          <a:xfrm>
            <a:off x="5147990" y="5047780"/>
            <a:ext cx="3420029" cy="830997"/>
          </a:xfrm>
          <a:prstGeom prst="rect">
            <a:avLst/>
          </a:prstGeom>
          <a:noFill/>
        </p:spPr>
        <p:txBody>
          <a:bodyPr wrap="square" rtlCol="0" anchor="t" anchorCtr="1">
            <a:spAutoFit/>
          </a:bodyPr>
          <a:lstStyle/>
          <a:p>
            <a:pPr algn="ct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TENNESSEE WILL SET A NEW PATH FOR </a:t>
            </a:r>
            <a:b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THE EDUCATION PROFESSION AND BE </a:t>
            </a:r>
            <a:b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THE TOP STATE IN WHICH TO BECOME AND REMAIN A TEACHER AND LEADER FOR ALL</a:t>
            </a:r>
          </a:p>
        </p:txBody>
      </p:sp>
      <p:cxnSp>
        <p:nvCxnSpPr>
          <p:cNvPr id="42" name="Straight Connector 41">
            <a:extLst>
              <a:ext uri="{FF2B5EF4-FFF2-40B4-BE49-F238E27FC236}">
                <a16:creationId xmlns:a16="http://schemas.microsoft.com/office/drawing/2014/main" id="{0E6DB493-CC20-8845-8C14-288A501D034A}"/>
              </a:ext>
            </a:extLst>
          </p:cNvPr>
          <p:cNvCxnSpPr>
            <a:cxnSpLocks/>
          </p:cNvCxnSpPr>
          <p:nvPr userDrawn="1"/>
        </p:nvCxnSpPr>
        <p:spPr>
          <a:xfrm>
            <a:off x="6636374" y="4837463"/>
            <a:ext cx="4432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C9C9C9E-86ED-C345-A6C0-B2481624B391}"/>
              </a:ext>
            </a:extLst>
          </p:cNvPr>
          <p:cNvCxnSpPr>
            <a:cxnSpLocks/>
          </p:cNvCxnSpPr>
          <p:nvPr userDrawn="1"/>
        </p:nvCxnSpPr>
        <p:spPr>
          <a:xfrm>
            <a:off x="0" y="3429000"/>
            <a:ext cx="914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560140C-2272-4F4F-8F11-0589DE75EA30}"/>
              </a:ext>
            </a:extLst>
          </p:cNvPr>
          <p:cNvCxnSpPr>
            <a:cxnSpLocks/>
          </p:cNvCxnSpPr>
          <p:nvPr userDrawn="1"/>
        </p:nvCxnSpPr>
        <p:spPr>
          <a:xfrm>
            <a:off x="4572000"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 Placeholder 11">
            <a:extLst>
              <a:ext uri="{FF2B5EF4-FFF2-40B4-BE49-F238E27FC236}">
                <a16:creationId xmlns:a16="http://schemas.microsoft.com/office/drawing/2014/main" id="{ED896937-0C50-9739-3DA6-29D72F67024F}"/>
              </a:ext>
            </a:extLst>
          </p:cNvPr>
          <p:cNvSpPr txBox="1">
            <a:spLocks/>
          </p:cNvSpPr>
          <p:nvPr userDrawn="1"/>
        </p:nvSpPr>
        <p:spPr>
          <a:xfrm>
            <a:off x="6192456" y="6515754"/>
            <a:ext cx="2866422" cy="232287"/>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dirty="0">
                <a:solidFill>
                  <a:schemeClr val="bg1"/>
                </a:solidFill>
              </a:rPr>
              <a:t>© Tennessee Department of Education </a:t>
            </a:r>
            <a:endParaRPr lang="id-ID" dirty="0">
              <a:solidFill>
                <a:schemeClr val="bg1"/>
              </a:solidFill>
            </a:endParaRPr>
          </a:p>
        </p:txBody>
      </p:sp>
    </p:spTree>
    <p:extLst>
      <p:ext uri="{BB962C8B-B14F-4D97-AF65-F5344CB8AC3E}">
        <p14:creationId xmlns:p14="http://schemas.microsoft.com/office/powerpoint/2010/main" val="24867888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ducators">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0755403E-0DA9-8F44-8316-8A2A77CCE9A8}"/>
              </a:ext>
            </a:extLst>
          </p:cNvPr>
          <p:cNvSpPr>
            <a:spLocks noGrp="1"/>
          </p:cNvSpPr>
          <p:nvPr>
            <p:ph idx="1"/>
          </p:nvPr>
        </p:nvSpPr>
        <p:spPr>
          <a:xfrm>
            <a:off x="381000" y="1531922"/>
            <a:ext cx="8305800" cy="43354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reeform 1">
            <a:extLst>
              <a:ext uri="{FF2B5EF4-FFF2-40B4-BE49-F238E27FC236}">
                <a16:creationId xmlns:a16="http://schemas.microsoft.com/office/drawing/2014/main" id="{6FC629F4-D498-1B41-2C9A-BDDEE217AF78}"/>
              </a:ext>
            </a:extLst>
          </p:cNvPr>
          <p:cNvSpPr/>
          <p:nvPr userDrawn="1"/>
        </p:nvSpPr>
        <p:spPr>
          <a:xfrm flipH="1">
            <a:off x="0" y="3208699"/>
            <a:ext cx="1068986" cy="3649301"/>
          </a:xfrm>
          <a:custGeom>
            <a:avLst/>
            <a:gdLst>
              <a:gd name="connsiteX0" fmla="*/ 1068986 w 1068986"/>
              <a:gd name="connsiteY0" fmla="*/ 0 h 3649301"/>
              <a:gd name="connsiteX1" fmla="*/ 1068986 w 1068986"/>
              <a:gd name="connsiteY1" fmla="*/ 3649301 h 3649301"/>
              <a:gd name="connsiteX2" fmla="*/ 0 w 1068986"/>
              <a:gd name="connsiteY2" fmla="*/ 3649301 h 3649301"/>
              <a:gd name="connsiteX3" fmla="*/ 1068986 w 1068986"/>
              <a:gd name="connsiteY3" fmla="*/ 0 h 3649301"/>
            </a:gdLst>
            <a:ahLst/>
            <a:cxnLst>
              <a:cxn ang="0">
                <a:pos x="connsiteX0" y="connsiteY0"/>
              </a:cxn>
              <a:cxn ang="0">
                <a:pos x="connsiteX1" y="connsiteY1"/>
              </a:cxn>
              <a:cxn ang="0">
                <a:pos x="connsiteX2" y="connsiteY2"/>
              </a:cxn>
              <a:cxn ang="0">
                <a:pos x="connsiteX3" y="connsiteY3"/>
              </a:cxn>
            </a:cxnLst>
            <a:rect l="l" t="t" r="r" b="b"/>
            <a:pathLst>
              <a:path w="1068986" h="3649301">
                <a:moveTo>
                  <a:pt x="1068986" y="0"/>
                </a:moveTo>
                <a:lnTo>
                  <a:pt x="1068986" y="3649301"/>
                </a:lnTo>
                <a:lnTo>
                  <a:pt x="0" y="3649301"/>
                </a:lnTo>
                <a:lnTo>
                  <a:pt x="1068986" y="0"/>
                </a:lnTo>
                <a:close/>
              </a:path>
            </a:pathLst>
          </a:custGeom>
          <a:solidFill>
            <a:schemeClr val="accent5"/>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E86B3A59-0F28-89C4-BA11-727F918DB364}"/>
              </a:ext>
            </a:extLst>
          </p:cNvPr>
          <p:cNvSpPr txBox="1"/>
          <p:nvPr userDrawn="1"/>
        </p:nvSpPr>
        <p:spPr>
          <a:xfrm>
            <a:off x="1167042" y="6132172"/>
            <a:ext cx="5843358" cy="646203"/>
          </a:xfrm>
          <a:prstGeom prst="rect">
            <a:avLst/>
          </a:prstGeom>
          <a:noFill/>
        </p:spPr>
        <p:txBody>
          <a:bodyPr wrap="square" rtlCol="0">
            <a:spAutoFit/>
          </a:bodyPr>
          <a:lstStyle/>
          <a:p>
            <a:pPr algn="l"/>
            <a:r>
              <a:rPr lang="en-US" sz="3599" b="0" spc="300" dirty="0">
                <a:solidFill>
                  <a:schemeClr val="accent5"/>
                </a:solidFill>
                <a:latin typeface="Open Sans" panose="020B0606030504020204" pitchFamily="34" charset="0"/>
                <a:ea typeface="Open Sans" panose="020B0606030504020204" pitchFamily="34" charset="0"/>
                <a:cs typeface="Open Sans" panose="020B0606030504020204" pitchFamily="34" charset="0"/>
              </a:rPr>
              <a:t>EDUCATORS</a:t>
            </a:r>
          </a:p>
        </p:txBody>
      </p:sp>
      <p:pic>
        <p:nvPicPr>
          <p:cNvPr id="5" name="Picture 4">
            <a:extLst>
              <a:ext uri="{FF2B5EF4-FFF2-40B4-BE49-F238E27FC236}">
                <a16:creationId xmlns:a16="http://schemas.microsoft.com/office/drawing/2014/main" id="{4C4282BF-6012-8203-01A1-2C5C99C8EC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9355" y="332329"/>
            <a:ext cx="1511317" cy="943089"/>
          </a:xfrm>
          <a:prstGeom prst="rect">
            <a:avLst/>
          </a:prstGeom>
        </p:spPr>
      </p:pic>
      <p:sp>
        <p:nvSpPr>
          <p:cNvPr id="6" name="Title Placeholder 1">
            <a:extLst>
              <a:ext uri="{FF2B5EF4-FFF2-40B4-BE49-F238E27FC236}">
                <a16:creationId xmlns:a16="http://schemas.microsoft.com/office/drawing/2014/main" id="{25B0B16A-75C8-D18C-F5F4-73A42B50F539}"/>
              </a:ext>
            </a:extLst>
          </p:cNvPr>
          <p:cNvSpPr>
            <a:spLocks noGrp="1"/>
          </p:cNvSpPr>
          <p:nvPr>
            <p:ph type="title"/>
          </p:nvPr>
        </p:nvSpPr>
        <p:spPr>
          <a:xfrm>
            <a:off x="381000" y="228600"/>
            <a:ext cx="6629400" cy="1208314"/>
          </a:xfrm>
          <a:prstGeom prst="rect">
            <a:avLst/>
          </a:prstGeom>
        </p:spPr>
        <p:txBody>
          <a:bodyPr vert="horz" lIns="91440" tIns="45720" rIns="91440" bIns="45720" rtlCol="0" anchor="ctr">
            <a:normAutofit/>
          </a:bodyPr>
          <a:lstStyle/>
          <a:p>
            <a:r>
              <a:rPr lang="en-US"/>
              <a:t>Click to edit Master title style</a:t>
            </a:r>
            <a:endParaRPr lang="en-US" dirty="0"/>
          </a:p>
        </p:txBody>
      </p:sp>
      <p:pic>
        <p:nvPicPr>
          <p:cNvPr id="9" name="Graphic 8" descr="Classroom outline">
            <a:extLst>
              <a:ext uri="{FF2B5EF4-FFF2-40B4-BE49-F238E27FC236}">
                <a16:creationId xmlns:a16="http://schemas.microsoft.com/office/drawing/2014/main" id="{406EBD82-276F-C6FE-ED4F-802154787F1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428" y="6086216"/>
            <a:ext cx="656803" cy="656803"/>
          </a:xfrm>
          <a:prstGeom prst="rect">
            <a:avLst/>
          </a:prstGeom>
        </p:spPr>
      </p:pic>
    </p:spTree>
    <p:extLst>
      <p:ext uri="{BB962C8B-B14F-4D97-AF65-F5344CB8AC3E}">
        <p14:creationId xmlns:p14="http://schemas.microsoft.com/office/powerpoint/2010/main" val="21834650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undations">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4DCD13BC-007D-AC4F-8347-232A68B47606}"/>
              </a:ext>
            </a:extLst>
          </p:cNvPr>
          <p:cNvSpPr>
            <a:spLocks noGrp="1"/>
          </p:cNvSpPr>
          <p:nvPr>
            <p:ph idx="1"/>
          </p:nvPr>
        </p:nvSpPr>
        <p:spPr>
          <a:xfrm>
            <a:off x="381000" y="1531922"/>
            <a:ext cx="8305800" cy="43354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reeform 1">
            <a:extLst>
              <a:ext uri="{FF2B5EF4-FFF2-40B4-BE49-F238E27FC236}">
                <a16:creationId xmlns:a16="http://schemas.microsoft.com/office/drawing/2014/main" id="{0C5A4461-E0EF-B10C-97AA-3E78719C4B4F}"/>
              </a:ext>
            </a:extLst>
          </p:cNvPr>
          <p:cNvSpPr/>
          <p:nvPr userDrawn="1"/>
        </p:nvSpPr>
        <p:spPr>
          <a:xfrm flipH="1">
            <a:off x="0" y="3208699"/>
            <a:ext cx="1068986" cy="3649301"/>
          </a:xfrm>
          <a:custGeom>
            <a:avLst/>
            <a:gdLst>
              <a:gd name="connsiteX0" fmla="*/ 1068986 w 1068986"/>
              <a:gd name="connsiteY0" fmla="*/ 0 h 3649301"/>
              <a:gd name="connsiteX1" fmla="*/ 1068986 w 1068986"/>
              <a:gd name="connsiteY1" fmla="*/ 3649301 h 3649301"/>
              <a:gd name="connsiteX2" fmla="*/ 0 w 1068986"/>
              <a:gd name="connsiteY2" fmla="*/ 3649301 h 3649301"/>
              <a:gd name="connsiteX3" fmla="*/ 1068986 w 1068986"/>
              <a:gd name="connsiteY3" fmla="*/ 0 h 3649301"/>
            </a:gdLst>
            <a:ahLst/>
            <a:cxnLst>
              <a:cxn ang="0">
                <a:pos x="connsiteX0" y="connsiteY0"/>
              </a:cxn>
              <a:cxn ang="0">
                <a:pos x="connsiteX1" y="connsiteY1"/>
              </a:cxn>
              <a:cxn ang="0">
                <a:pos x="connsiteX2" y="connsiteY2"/>
              </a:cxn>
              <a:cxn ang="0">
                <a:pos x="connsiteX3" y="connsiteY3"/>
              </a:cxn>
            </a:cxnLst>
            <a:rect l="l" t="t" r="r" b="b"/>
            <a:pathLst>
              <a:path w="1068986" h="3649301">
                <a:moveTo>
                  <a:pt x="1068986" y="0"/>
                </a:moveTo>
                <a:lnTo>
                  <a:pt x="1068986" y="3649301"/>
                </a:lnTo>
                <a:lnTo>
                  <a:pt x="0" y="3649301"/>
                </a:lnTo>
                <a:lnTo>
                  <a:pt x="1068986" y="0"/>
                </a:lnTo>
                <a:close/>
              </a:path>
            </a:pathLst>
          </a:custGeom>
          <a:solidFill>
            <a:schemeClr val="accent6"/>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473E7A22-0A0E-8426-0652-F1782D7A1965}"/>
              </a:ext>
            </a:extLst>
          </p:cNvPr>
          <p:cNvSpPr txBox="1"/>
          <p:nvPr userDrawn="1"/>
        </p:nvSpPr>
        <p:spPr>
          <a:xfrm>
            <a:off x="1167042" y="6132172"/>
            <a:ext cx="5843358" cy="646203"/>
          </a:xfrm>
          <a:prstGeom prst="rect">
            <a:avLst/>
          </a:prstGeom>
          <a:noFill/>
        </p:spPr>
        <p:txBody>
          <a:bodyPr wrap="square" rtlCol="0">
            <a:spAutoFit/>
          </a:bodyPr>
          <a:lstStyle/>
          <a:p>
            <a:pPr algn="l"/>
            <a:r>
              <a:rPr lang="en-US" sz="3599" b="0" spc="300" dirty="0">
                <a:solidFill>
                  <a:schemeClr val="accent6"/>
                </a:solidFill>
                <a:latin typeface="Open Sans" panose="020B0606030504020204" pitchFamily="34" charset="0"/>
                <a:ea typeface="Open Sans" panose="020B0606030504020204" pitchFamily="34" charset="0"/>
                <a:cs typeface="Open Sans" panose="020B0606030504020204" pitchFamily="34" charset="0"/>
              </a:rPr>
              <a:t>SUPPORTING WORK</a:t>
            </a:r>
          </a:p>
        </p:txBody>
      </p:sp>
      <p:pic>
        <p:nvPicPr>
          <p:cNvPr id="5" name="Picture 4">
            <a:extLst>
              <a:ext uri="{FF2B5EF4-FFF2-40B4-BE49-F238E27FC236}">
                <a16:creationId xmlns:a16="http://schemas.microsoft.com/office/drawing/2014/main" id="{C8F2BE06-4B23-61A7-D4E9-4B5229654F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9355" y="332329"/>
            <a:ext cx="1511317" cy="943089"/>
          </a:xfrm>
          <a:prstGeom prst="rect">
            <a:avLst/>
          </a:prstGeom>
        </p:spPr>
      </p:pic>
      <p:sp>
        <p:nvSpPr>
          <p:cNvPr id="6" name="Title Placeholder 1">
            <a:extLst>
              <a:ext uri="{FF2B5EF4-FFF2-40B4-BE49-F238E27FC236}">
                <a16:creationId xmlns:a16="http://schemas.microsoft.com/office/drawing/2014/main" id="{538A76ED-8C8B-4DB9-EC04-A26545169A1A}"/>
              </a:ext>
            </a:extLst>
          </p:cNvPr>
          <p:cNvSpPr>
            <a:spLocks noGrp="1"/>
          </p:cNvSpPr>
          <p:nvPr>
            <p:ph type="title"/>
          </p:nvPr>
        </p:nvSpPr>
        <p:spPr>
          <a:xfrm>
            <a:off x="381000" y="228600"/>
            <a:ext cx="6629400" cy="1208314"/>
          </a:xfrm>
          <a:prstGeom prst="rect">
            <a:avLst/>
          </a:prstGeom>
        </p:spPr>
        <p:txBody>
          <a:bodyPr vert="horz" lIns="91440" tIns="45720" rIns="91440" bIns="45720" rtlCol="0" anchor="ctr">
            <a:normAutofit/>
          </a:bodyPr>
          <a:lstStyle/>
          <a:p>
            <a:r>
              <a:rPr lang="en-US"/>
              <a:t>Click to edit Master title style</a:t>
            </a:r>
            <a:endParaRPr lang="en-US" dirty="0"/>
          </a:p>
        </p:txBody>
      </p:sp>
      <p:pic>
        <p:nvPicPr>
          <p:cNvPr id="9" name="Graphic 8">
            <a:extLst>
              <a:ext uri="{FF2B5EF4-FFF2-40B4-BE49-F238E27FC236}">
                <a16:creationId xmlns:a16="http://schemas.microsoft.com/office/drawing/2014/main" id="{60431249-DD74-5EE8-4465-C58277B98CA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5863975"/>
            <a:ext cx="914400" cy="914400"/>
          </a:xfrm>
          <a:prstGeom prst="rect">
            <a:avLst/>
          </a:prstGeom>
        </p:spPr>
      </p:pic>
    </p:spTree>
    <p:extLst>
      <p:ext uri="{BB962C8B-B14F-4D97-AF65-F5344CB8AC3E}">
        <p14:creationId xmlns:p14="http://schemas.microsoft.com/office/powerpoint/2010/main" val="34296648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6">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BD5DEA4-CE7D-BB48-8189-986C66CCD33B}"/>
              </a:ext>
            </a:extLst>
          </p:cNvPr>
          <p:cNvGrpSpPr/>
          <p:nvPr userDrawn="1"/>
        </p:nvGrpSpPr>
        <p:grpSpPr>
          <a:xfrm rot="16200000">
            <a:off x="-1272916" y="3199707"/>
            <a:ext cx="6858000" cy="458586"/>
            <a:chOff x="0" y="6170814"/>
            <a:chExt cx="12188825" cy="458586"/>
          </a:xfrm>
        </p:grpSpPr>
        <p:sp>
          <p:nvSpPr>
            <p:cNvPr id="4" name="Rectangle 3">
              <a:extLst>
                <a:ext uri="{FF2B5EF4-FFF2-40B4-BE49-F238E27FC236}">
                  <a16:creationId xmlns:a16="http://schemas.microsoft.com/office/drawing/2014/main" id="{868DE592-4536-AA4C-9413-CE02CE7CB084}"/>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2071829-6B18-2242-AC6A-F1098587BBB0}"/>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E2A47CA-4ED0-6E4E-B43E-A271C84FCD02}"/>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7" name="Title Placeholder 1">
            <a:extLst>
              <a:ext uri="{FF2B5EF4-FFF2-40B4-BE49-F238E27FC236}">
                <a16:creationId xmlns:a16="http://schemas.microsoft.com/office/drawing/2014/main" id="{C29E481E-BEE6-7141-836B-E3AF49EB199B}"/>
              </a:ext>
            </a:extLst>
          </p:cNvPr>
          <p:cNvSpPr>
            <a:spLocks noGrp="1"/>
          </p:cNvSpPr>
          <p:nvPr>
            <p:ph type="title"/>
          </p:nvPr>
        </p:nvSpPr>
        <p:spPr>
          <a:xfrm>
            <a:off x="2665537" y="228600"/>
            <a:ext cx="6097588"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8" name="Content Placeholder 4">
            <a:extLst>
              <a:ext uri="{FF2B5EF4-FFF2-40B4-BE49-F238E27FC236}">
                <a16:creationId xmlns:a16="http://schemas.microsoft.com/office/drawing/2014/main" id="{D3855D84-A2ED-0544-A373-E52779247707}"/>
              </a:ext>
            </a:extLst>
          </p:cNvPr>
          <p:cNvSpPr>
            <a:spLocks noGrp="1"/>
          </p:cNvSpPr>
          <p:nvPr>
            <p:ph sz="quarter" idx="12"/>
          </p:nvPr>
        </p:nvSpPr>
        <p:spPr>
          <a:xfrm>
            <a:off x="2665412" y="1531917"/>
            <a:ext cx="6097588" cy="43354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8" name="Picture Placeholder 3">
            <a:extLst>
              <a:ext uri="{FF2B5EF4-FFF2-40B4-BE49-F238E27FC236}">
                <a16:creationId xmlns:a16="http://schemas.microsoft.com/office/drawing/2014/main" id="{0956567B-8B82-D843-A206-495BC9A9798C}"/>
              </a:ext>
            </a:extLst>
          </p:cNvPr>
          <p:cNvSpPr>
            <a:spLocks noGrp="1"/>
          </p:cNvSpPr>
          <p:nvPr>
            <p:ph type="pic" sz="quarter" idx="10"/>
          </p:nvPr>
        </p:nvSpPr>
        <p:spPr>
          <a:xfrm>
            <a:off x="0" y="0"/>
            <a:ext cx="1801368" cy="6858000"/>
          </a:xfr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13" dirty="0">
                <a:solidFill>
                  <a:schemeClr val="lt1"/>
                </a:solidFill>
                <a:latin typeface="+mn-lt"/>
                <a:ea typeface="+mn-ea"/>
                <a:cs typeface="+mn-cs"/>
              </a:defRPr>
            </a:lvl1pPr>
          </a:lstStyle>
          <a:p>
            <a:pPr marL="0" lvl="0" algn="ctr" defTabSz="914217"/>
            <a:r>
              <a:rPr lang="en-US"/>
              <a:t>Click icon to add picture</a:t>
            </a:r>
          </a:p>
        </p:txBody>
      </p:sp>
      <p:grpSp>
        <p:nvGrpSpPr>
          <p:cNvPr id="2" name="Group 1">
            <a:extLst>
              <a:ext uri="{FF2B5EF4-FFF2-40B4-BE49-F238E27FC236}">
                <a16:creationId xmlns:a16="http://schemas.microsoft.com/office/drawing/2014/main" id="{00FF2EF8-5C07-6D3E-1DA6-E5DEA8597389}"/>
              </a:ext>
            </a:extLst>
          </p:cNvPr>
          <p:cNvGrpSpPr/>
          <p:nvPr userDrawn="1"/>
        </p:nvGrpSpPr>
        <p:grpSpPr>
          <a:xfrm>
            <a:off x="5404670" y="6063201"/>
            <a:ext cx="3210027" cy="196444"/>
            <a:chOff x="6927228" y="7552706"/>
            <a:chExt cx="5016271" cy="227062"/>
          </a:xfrm>
        </p:grpSpPr>
        <p:sp>
          <p:nvSpPr>
            <p:cNvPr id="9" name="Oval 8">
              <a:extLst>
                <a:ext uri="{FF2B5EF4-FFF2-40B4-BE49-F238E27FC236}">
                  <a16:creationId xmlns:a16="http://schemas.microsoft.com/office/drawing/2014/main" id="{42D9CF78-656A-99AF-318D-B4159494D052}"/>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 name="Oval 9">
              <a:extLst>
                <a:ext uri="{FF2B5EF4-FFF2-40B4-BE49-F238E27FC236}">
                  <a16:creationId xmlns:a16="http://schemas.microsoft.com/office/drawing/2014/main" id="{0F31F84E-44B3-2592-EDFC-B30770CE6DBB}"/>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 name="Oval 10">
              <a:extLst>
                <a:ext uri="{FF2B5EF4-FFF2-40B4-BE49-F238E27FC236}">
                  <a16:creationId xmlns:a16="http://schemas.microsoft.com/office/drawing/2014/main" id="{E04D4F3C-77CD-329E-EE39-AFA5ED9D0A03}"/>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 name="Oval 11">
              <a:extLst>
                <a:ext uri="{FF2B5EF4-FFF2-40B4-BE49-F238E27FC236}">
                  <a16:creationId xmlns:a16="http://schemas.microsoft.com/office/drawing/2014/main" id="{347709E8-1054-7A42-80B3-FC2B1BFEE85C}"/>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 name="Oval 12">
              <a:extLst>
                <a:ext uri="{FF2B5EF4-FFF2-40B4-BE49-F238E27FC236}">
                  <a16:creationId xmlns:a16="http://schemas.microsoft.com/office/drawing/2014/main" id="{2C6DF68B-DD35-0F90-41DD-3638BD7A860E}"/>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 name="Oval 13">
              <a:extLst>
                <a:ext uri="{FF2B5EF4-FFF2-40B4-BE49-F238E27FC236}">
                  <a16:creationId xmlns:a16="http://schemas.microsoft.com/office/drawing/2014/main" id="{1F4D905A-C5DC-9FD1-9C18-F3F263CA7AB6}"/>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 name="Oval 14">
              <a:extLst>
                <a:ext uri="{FF2B5EF4-FFF2-40B4-BE49-F238E27FC236}">
                  <a16:creationId xmlns:a16="http://schemas.microsoft.com/office/drawing/2014/main" id="{FF76ACD6-28E3-7AD2-CBF6-1270A8183DBC}"/>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 name="Oval 15">
              <a:extLst>
                <a:ext uri="{FF2B5EF4-FFF2-40B4-BE49-F238E27FC236}">
                  <a16:creationId xmlns:a16="http://schemas.microsoft.com/office/drawing/2014/main" id="{E98A3B6A-A2A9-86AB-B3ED-DE591C667EFA}"/>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 name="Oval 16">
              <a:extLst>
                <a:ext uri="{FF2B5EF4-FFF2-40B4-BE49-F238E27FC236}">
                  <a16:creationId xmlns:a16="http://schemas.microsoft.com/office/drawing/2014/main" id="{EAA9D65B-9116-7BF2-B943-4CFDC9E40A97}"/>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a:extLst>
                <a:ext uri="{FF2B5EF4-FFF2-40B4-BE49-F238E27FC236}">
                  <a16:creationId xmlns:a16="http://schemas.microsoft.com/office/drawing/2014/main" id="{59E9D21D-51C2-68A9-472A-ECACB82DAD44}"/>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a:extLst>
                <a:ext uri="{FF2B5EF4-FFF2-40B4-BE49-F238E27FC236}">
                  <a16:creationId xmlns:a16="http://schemas.microsoft.com/office/drawing/2014/main" id="{AE03DD52-BE2D-F5CD-A08B-3FAEED8C3F5D}"/>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a:extLst>
                <a:ext uri="{FF2B5EF4-FFF2-40B4-BE49-F238E27FC236}">
                  <a16:creationId xmlns:a16="http://schemas.microsoft.com/office/drawing/2014/main" id="{B22EA879-79E7-D469-3C16-4FA7A9F89FD3}"/>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a:extLst>
                <a:ext uri="{FF2B5EF4-FFF2-40B4-BE49-F238E27FC236}">
                  <a16:creationId xmlns:a16="http://schemas.microsoft.com/office/drawing/2014/main" id="{64E83FCC-8E73-7BAF-B489-F8CA1AF1D8B3}"/>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a:extLst>
                <a:ext uri="{FF2B5EF4-FFF2-40B4-BE49-F238E27FC236}">
                  <a16:creationId xmlns:a16="http://schemas.microsoft.com/office/drawing/2014/main" id="{CFEE53F7-569F-F93D-39BE-D65B7B585D5D}"/>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a:extLst>
                <a:ext uri="{FF2B5EF4-FFF2-40B4-BE49-F238E27FC236}">
                  <a16:creationId xmlns:a16="http://schemas.microsoft.com/office/drawing/2014/main" id="{1E532058-26BF-D7C6-3AAF-449049DB2196}"/>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a:extLst>
                <a:ext uri="{FF2B5EF4-FFF2-40B4-BE49-F238E27FC236}">
                  <a16:creationId xmlns:a16="http://schemas.microsoft.com/office/drawing/2014/main" id="{A0EFC495-B488-C9EF-02A5-F7312EA8D986}"/>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a:extLst>
                <a:ext uri="{FF2B5EF4-FFF2-40B4-BE49-F238E27FC236}">
                  <a16:creationId xmlns:a16="http://schemas.microsoft.com/office/drawing/2014/main" id="{6A2ECE76-01D1-8F55-81BF-9F3DB035400C}"/>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a:extLst>
                <a:ext uri="{FF2B5EF4-FFF2-40B4-BE49-F238E27FC236}">
                  <a16:creationId xmlns:a16="http://schemas.microsoft.com/office/drawing/2014/main" id="{ED6B95F5-DED8-4A06-06F6-8C42DAB8C823}"/>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a:extLst>
                <a:ext uri="{FF2B5EF4-FFF2-40B4-BE49-F238E27FC236}">
                  <a16:creationId xmlns:a16="http://schemas.microsoft.com/office/drawing/2014/main" id="{AD2B55E8-3676-D935-DA32-C8C14DF92A04}"/>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a:extLst>
                <a:ext uri="{FF2B5EF4-FFF2-40B4-BE49-F238E27FC236}">
                  <a16:creationId xmlns:a16="http://schemas.microsoft.com/office/drawing/2014/main" id="{DBC28945-ED66-902D-B155-859D5268A5FD}"/>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a:extLst>
                <a:ext uri="{FF2B5EF4-FFF2-40B4-BE49-F238E27FC236}">
                  <a16:creationId xmlns:a16="http://schemas.microsoft.com/office/drawing/2014/main" id="{CC7332DD-60D5-2BE9-EB5B-AF18DCD24C30}"/>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a:extLst>
                <a:ext uri="{FF2B5EF4-FFF2-40B4-BE49-F238E27FC236}">
                  <a16:creationId xmlns:a16="http://schemas.microsoft.com/office/drawing/2014/main" id="{FB08C4EE-D0A2-2DC5-3164-1FA9375E0D75}"/>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a:extLst>
                <a:ext uri="{FF2B5EF4-FFF2-40B4-BE49-F238E27FC236}">
                  <a16:creationId xmlns:a16="http://schemas.microsoft.com/office/drawing/2014/main" id="{192113B4-8233-AF39-A880-DCF4DD95FBCE}"/>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a:extLst>
                <a:ext uri="{FF2B5EF4-FFF2-40B4-BE49-F238E27FC236}">
                  <a16:creationId xmlns:a16="http://schemas.microsoft.com/office/drawing/2014/main" id="{84448F16-E629-43FC-4A6E-FD60C6739C1D}"/>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a:extLst>
                <a:ext uri="{FF2B5EF4-FFF2-40B4-BE49-F238E27FC236}">
                  <a16:creationId xmlns:a16="http://schemas.microsoft.com/office/drawing/2014/main" id="{1351A925-880C-8CEF-728E-5D251E936E1E}"/>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a:extLst>
                <a:ext uri="{FF2B5EF4-FFF2-40B4-BE49-F238E27FC236}">
                  <a16:creationId xmlns:a16="http://schemas.microsoft.com/office/drawing/2014/main" id="{109CF4FF-41A4-E5AB-50FE-F8F27C59924C}"/>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a:extLst>
                <a:ext uri="{FF2B5EF4-FFF2-40B4-BE49-F238E27FC236}">
                  <a16:creationId xmlns:a16="http://schemas.microsoft.com/office/drawing/2014/main" id="{F4D7E513-A765-D3D2-855E-ABA4F04BDA24}"/>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a:extLst>
                <a:ext uri="{FF2B5EF4-FFF2-40B4-BE49-F238E27FC236}">
                  <a16:creationId xmlns:a16="http://schemas.microsoft.com/office/drawing/2014/main" id="{A4A45CCC-A656-F2E5-53BA-9035AADA538C}"/>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a:extLst>
                <a:ext uri="{FF2B5EF4-FFF2-40B4-BE49-F238E27FC236}">
                  <a16:creationId xmlns:a16="http://schemas.microsoft.com/office/drawing/2014/main" id="{111DED1F-8DC5-8949-7671-5B99423B7B61}"/>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a:extLst>
                <a:ext uri="{FF2B5EF4-FFF2-40B4-BE49-F238E27FC236}">
                  <a16:creationId xmlns:a16="http://schemas.microsoft.com/office/drawing/2014/main" id="{7A0030ED-C8AB-2C34-8BE3-7BA5FD3DFD1D}"/>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a:extLst>
                <a:ext uri="{FF2B5EF4-FFF2-40B4-BE49-F238E27FC236}">
                  <a16:creationId xmlns:a16="http://schemas.microsoft.com/office/drawing/2014/main" id="{557A5246-0A9D-EC8E-7B63-7AEC3F9DA9A7}"/>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a:extLst>
                <a:ext uri="{FF2B5EF4-FFF2-40B4-BE49-F238E27FC236}">
                  <a16:creationId xmlns:a16="http://schemas.microsoft.com/office/drawing/2014/main" id="{36140CC3-8473-41AF-C987-B9DEC894E144}"/>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a:extLst>
                <a:ext uri="{FF2B5EF4-FFF2-40B4-BE49-F238E27FC236}">
                  <a16:creationId xmlns:a16="http://schemas.microsoft.com/office/drawing/2014/main" id="{7D3EFCAD-B9F8-2E25-EB75-15CABFD47C9D}"/>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a:extLst>
                <a:ext uri="{FF2B5EF4-FFF2-40B4-BE49-F238E27FC236}">
                  <a16:creationId xmlns:a16="http://schemas.microsoft.com/office/drawing/2014/main" id="{0F692886-2280-191F-4D47-AEFC74AE0106}"/>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a:extLst>
                <a:ext uri="{FF2B5EF4-FFF2-40B4-BE49-F238E27FC236}">
                  <a16:creationId xmlns:a16="http://schemas.microsoft.com/office/drawing/2014/main" id="{D15EEA43-D10D-0578-80AB-8871786F5800}"/>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a:extLst>
                <a:ext uri="{FF2B5EF4-FFF2-40B4-BE49-F238E27FC236}">
                  <a16:creationId xmlns:a16="http://schemas.microsoft.com/office/drawing/2014/main" id="{941EC70B-CA59-6A5F-2A0D-EA261874A2EB}"/>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a:extLst>
                <a:ext uri="{FF2B5EF4-FFF2-40B4-BE49-F238E27FC236}">
                  <a16:creationId xmlns:a16="http://schemas.microsoft.com/office/drawing/2014/main" id="{B1045269-BF7C-2C63-0AC8-A274DBC15DB9}"/>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a:extLst>
                <a:ext uri="{FF2B5EF4-FFF2-40B4-BE49-F238E27FC236}">
                  <a16:creationId xmlns:a16="http://schemas.microsoft.com/office/drawing/2014/main" id="{973725C6-37F9-4AE2-743A-62B394A14B01}"/>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a:extLst>
                <a:ext uri="{FF2B5EF4-FFF2-40B4-BE49-F238E27FC236}">
                  <a16:creationId xmlns:a16="http://schemas.microsoft.com/office/drawing/2014/main" id="{FBCE8307-31FC-C7D3-B12F-D1C8DBFA8D50}"/>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a:extLst>
                <a:ext uri="{FF2B5EF4-FFF2-40B4-BE49-F238E27FC236}">
                  <a16:creationId xmlns:a16="http://schemas.microsoft.com/office/drawing/2014/main" id="{97A07F2E-2866-CDDB-C048-6651CBAAD089}"/>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a:extLst>
                <a:ext uri="{FF2B5EF4-FFF2-40B4-BE49-F238E27FC236}">
                  <a16:creationId xmlns:a16="http://schemas.microsoft.com/office/drawing/2014/main" id="{6B3D0793-575C-0C81-3FE7-06CB78A83BC1}"/>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a:extLst>
                <a:ext uri="{FF2B5EF4-FFF2-40B4-BE49-F238E27FC236}">
                  <a16:creationId xmlns:a16="http://schemas.microsoft.com/office/drawing/2014/main" id="{AE7E9E01-C410-5041-16D5-ED26860378E7}"/>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a:extLst>
                <a:ext uri="{FF2B5EF4-FFF2-40B4-BE49-F238E27FC236}">
                  <a16:creationId xmlns:a16="http://schemas.microsoft.com/office/drawing/2014/main" id="{CBED22C4-7D72-34A3-C71E-BDEF9D7D0C9F}"/>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a:extLst>
                <a:ext uri="{FF2B5EF4-FFF2-40B4-BE49-F238E27FC236}">
                  <a16:creationId xmlns:a16="http://schemas.microsoft.com/office/drawing/2014/main" id="{90E43B75-A1FD-9DEB-742F-9DFE45AC32CA}"/>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a:extLst>
                <a:ext uri="{FF2B5EF4-FFF2-40B4-BE49-F238E27FC236}">
                  <a16:creationId xmlns:a16="http://schemas.microsoft.com/office/drawing/2014/main" id="{331D212E-73DC-408A-4F44-72CF828AC5E0}"/>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4" name="Oval 53">
              <a:extLst>
                <a:ext uri="{FF2B5EF4-FFF2-40B4-BE49-F238E27FC236}">
                  <a16:creationId xmlns:a16="http://schemas.microsoft.com/office/drawing/2014/main" id="{457E50AE-79AB-3E6B-5B02-AAE837349807}"/>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5" name="Oval 54">
              <a:extLst>
                <a:ext uri="{FF2B5EF4-FFF2-40B4-BE49-F238E27FC236}">
                  <a16:creationId xmlns:a16="http://schemas.microsoft.com/office/drawing/2014/main" id="{F74DCD87-C6DB-6FDB-01BB-AB27283564CE}"/>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6" name="Oval 55">
              <a:extLst>
                <a:ext uri="{FF2B5EF4-FFF2-40B4-BE49-F238E27FC236}">
                  <a16:creationId xmlns:a16="http://schemas.microsoft.com/office/drawing/2014/main" id="{39D39CDE-9056-15CB-9CCA-690B35D914E8}"/>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Tree>
    <p:extLst>
      <p:ext uri="{BB962C8B-B14F-4D97-AF65-F5344CB8AC3E}">
        <p14:creationId xmlns:p14="http://schemas.microsoft.com/office/powerpoint/2010/main" val="41241116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7">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9A9B0DF8-7D2E-A841-BAD9-944CA2687168}"/>
              </a:ext>
            </a:extLst>
          </p:cNvPr>
          <p:cNvSpPr>
            <a:spLocks noGrp="1"/>
          </p:cNvSpPr>
          <p:nvPr>
            <p:ph type="pic" sz="quarter" idx="10"/>
          </p:nvPr>
        </p:nvSpPr>
        <p:spPr>
          <a:xfrm>
            <a:off x="0" y="0"/>
            <a:ext cx="2317296" cy="6858000"/>
          </a:xfrm>
          <a:gradFill>
            <a:gsLst>
              <a:gs pos="0">
                <a:schemeClr val="accent2"/>
              </a:gs>
              <a:gs pos="83000">
                <a:schemeClr val="accent2">
                  <a:lumMod val="75000"/>
                </a:schemeClr>
              </a:gs>
              <a:gs pos="98000">
                <a:schemeClr val="accent2">
                  <a:lumMod val="50000"/>
                </a:schemeClr>
              </a:gs>
            </a:gsLst>
            <a:lin ang="4800000" scaled="0"/>
          </a:gradFill>
        </p:spPr>
        <p:txBody>
          <a:bodyPr/>
          <a:lstStyle>
            <a:lvl1pPr marL="0" indent="0">
              <a:buNone/>
              <a:defRPr/>
            </a:lvl1pPr>
          </a:lstStyle>
          <a:p>
            <a:r>
              <a:rPr lang="en-US"/>
              <a:t>Click icon to add picture</a:t>
            </a:r>
          </a:p>
        </p:txBody>
      </p:sp>
      <p:grpSp>
        <p:nvGrpSpPr>
          <p:cNvPr id="4" name="Group 3">
            <a:extLst>
              <a:ext uri="{FF2B5EF4-FFF2-40B4-BE49-F238E27FC236}">
                <a16:creationId xmlns:a16="http://schemas.microsoft.com/office/drawing/2014/main" id="{ACDE9A15-0098-B740-A4E7-7B1F1501BB19}"/>
              </a:ext>
            </a:extLst>
          </p:cNvPr>
          <p:cNvGrpSpPr/>
          <p:nvPr userDrawn="1"/>
        </p:nvGrpSpPr>
        <p:grpSpPr>
          <a:xfrm rot="16200000">
            <a:off x="-862046" y="3199707"/>
            <a:ext cx="6858000" cy="458586"/>
            <a:chOff x="0" y="6170814"/>
            <a:chExt cx="12188825" cy="458586"/>
          </a:xfrm>
        </p:grpSpPr>
        <p:sp>
          <p:nvSpPr>
            <p:cNvPr id="5" name="Rectangle 4">
              <a:extLst>
                <a:ext uri="{FF2B5EF4-FFF2-40B4-BE49-F238E27FC236}">
                  <a16:creationId xmlns:a16="http://schemas.microsoft.com/office/drawing/2014/main" id="{C5256792-4C4A-2747-8FDD-7483D8D8064A}"/>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B5549B2-6155-9F46-BBD2-815ED53C6CE1}"/>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F47F755-2026-8348-87EF-F9CEA0D171E0}"/>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10" name="Text Placeholder 2">
            <a:extLst>
              <a:ext uri="{FF2B5EF4-FFF2-40B4-BE49-F238E27FC236}">
                <a16:creationId xmlns:a16="http://schemas.microsoft.com/office/drawing/2014/main" id="{309B0F88-0798-2643-A4FC-275D078E674B}"/>
              </a:ext>
            </a:extLst>
          </p:cNvPr>
          <p:cNvSpPr>
            <a:spLocks noGrp="1"/>
          </p:cNvSpPr>
          <p:nvPr>
            <p:ph idx="1"/>
          </p:nvPr>
        </p:nvSpPr>
        <p:spPr>
          <a:xfrm>
            <a:off x="3077900" y="1531922"/>
            <a:ext cx="5660985" cy="43354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Placeholder 1">
            <a:extLst>
              <a:ext uri="{FF2B5EF4-FFF2-40B4-BE49-F238E27FC236}">
                <a16:creationId xmlns:a16="http://schemas.microsoft.com/office/drawing/2014/main" id="{B1DF2113-B246-4246-BCB1-8B881ED155EF}"/>
              </a:ext>
            </a:extLst>
          </p:cNvPr>
          <p:cNvSpPr>
            <a:spLocks noGrp="1"/>
          </p:cNvSpPr>
          <p:nvPr>
            <p:ph type="title"/>
          </p:nvPr>
        </p:nvSpPr>
        <p:spPr>
          <a:xfrm>
            <a:off x="3077900" y="228600"/>
            <a:ext cx="5660985" cy="1208314"/>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24558023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8">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B46013-33F0-4C46-8E2B-7999BBC353F8}"/>
              </a:ext>
            </a:extLst>
          </p:cNvPr>
          <p:cNvSpPr/>
          <p:nvPr userDrawn="1"/>
        </p:nvSpPr>
        <p:spPr>
          <a:xfrm>
            <a:off x="0" y="0"/>
            <a:ext cx="3930554"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4" name="Picture Placeholder 3">
            <a:extLst>
              <a:ext uri="{FF2B5EF4-FFF2-40B4-BE49-F238E27FC236}">
                <a16:creationId xmlns:a16="http://schemas.microsoft.com/office/drawing/2014/main" id="{3AB2221A-FB94-034C-810D-B0D7F0C16D9F}"/>
              </a:ext>
            </a:extLst>
          </p:cNvPr>
          <p:cNvSpPr>
            <a:spLocks noGrp="1"/>
          </p:cNvSpPr>
          <p:nvPr>
            <p:ph type="pic" sz="quarter" idx="10"/>
          </p:nvPr>
        </p:nvSpPr>
        <p:spPr>
          <a:xfrm>
            <a:off x="0" y="0"/>
            <a:ext cx="3732213" cy="6858000"/>
          </a:xfrm>
          <a:pattFill prst="pct5">
            <a:fgClr>
              <a:schemeClr val="tx2"/>
            </a:fgClr>
            <a:bgClr>
              <a:schemeClr val="accent2"/>
            </a:bgClr>
          </a:pattFill>
        </p:spPr>
        <p:txBody>
          <a:bodyPr/>
          <a:lstStyle>
            <a:lvl1pPr marL="0" indent="0">
              <a:buNone/>
              <a:defRPr/>
            </a:lvl1pPr>
          </a:lstStyle>
          <a:p>
            <a:r>
              <a:rPr lang="en-US"/>
              <a:t>Click icon to add picture</a:t>
            </a:r>
          </a:p>
        </p:txBody>
      </p:sp>
      <p:grpSp>
        <p:nvGrpSpPr>
          <p:cNvPr id="5" name="Group 4">
            <a:extLst>
              <a:ext uri="{FF2B5EF4-FFF2-40B4-BE49-F238E27FC236}">
                <a16:creationId xmlns:a16="http://schemas.microsoft.com/office/drawing/2014/main" id="{A515BB20-B766-B646-BFE8-3BAAF66BB7F1}"/>
              </a:ext>
            </a:extLst>
          </p:cNvPr>
          <p:cNvGrpSpPr/>
          <p:nvPr userDrawn="1"/>
        </p:nvGrpSpPr>
        <p:grpSpPr>
          <a:xfrm rot="16200000">
            <a:off x="840480" y="3199707"/>
            <a:ext cx="6858000" cy="458586"/>
            <a:chOff x="0" y="6170814"/>
            <a:chExt cx="12188825" cy="458586"/>
          </a:xfrm>
        </p:grpSpPr>
        <p:sp>
          <p:nvSpPr>
            <p:cNvPr id="6" name="Rectangle 5">
              <a:extLst>
                <a:ext uri="{FF2B5EF4-FFF2-40B4-BE49-F238E27FC236}">
                  <a16:creationId xmlns:a16="http://schemas.microsoft.com/office/drawing/2014/main" id="{4AD59996-BB72-0148-BC1B-8AABAC238610}"/>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C164CD8-78D6-0B49-8689-2EE11888F94A}"/>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5AFFCE1-C1B6-5741-9A83-CE2504C547F5}"/>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216067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9">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696FB98-971C-204B-872A-D9D71E225BDF}"/>
              </a:ext>
            </a:extLst>
          </p:cNvPr>
          <p:cNvGrpSpPr/>
          <p:nvPr userDrawn="1"/>
        </p:nvGrpSpPr>
        <p:grpSpPr>
          <a:xfrm rot="16200000">
            <a:off x="-2921227" y="3199707"/>
            <a:ext cx="6858000" cy="458586"/>
            <a:chOff x="0" y="6170814"/>
            <a:chExt cx="12188825" cy="458586"/>
          </a:xfrm>
        </p:grpSpPr>
        <p:sp>
          <p:nvSpPr>
            <p:cNvPr id="4" name="Rectangle 3">
              <a:extLst>
                <a:ext uri="{FF2B5EF4-FFF2-40B4-BE49-F238E27FC236}">
                  <a16:creationId xmlns:a16="http://schemas.microsoft.com/office/drawing/2014/main" id="{C6E0B011-DA36-714E-B9D9-E1675BCC2015}"/>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4FB084A-278C-754F-9596-08EE404DBCE9}"/>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0932C85-C377-AC4D-A380-346D3A47A8E3}"/>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F1A18C57-F270-D947-A82E-CDF2A68BD01A}"/>
              </a:ext>
            </a:extLst>
          </p:cNvPr>
          <p:cNvSpPr/>
          <p:nvPr userDrawn="1"/>
        </p:nvSpPr>
        <p:spPr>
          <a:xfrm>
            <a:off x="1" y="0"/>
            <a:ext cx="9143904" cy="2813387"/>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Picture Placeholder 3">
            <a:extLst>
              <a:ext uri="{FF2B5EF4-FFF2-40B4-BE49-F238E27FC236}">
                <a16:creationId xmlns:a16="http://schemas.microsoft.com/office/drawing/2014/main" id="{A4B6FE79-6F7B-5C42-AC27-DF2173EC13FC}"/>
              </a:ext>
            </a:extLst>
          </p:cNvPr>
          <p:cNvSpPr>
            <a:spLocks noGrp="1"/>
          </p:cNvSpPr>
          <p:nvPr>
            <p:ph type="pic" sz="quarter" idx="11"/>
          </p:nvPr>
        </p:nvSpPr>
        <p:spPr>
          <a:xfrm>
            <a:off x="0" y="0"/>
            <a:ext cx="9144000" cy="2667000"/>
          </a:xfrm>
          <a:pattFill prst="pct5">
            <a:fgClr>
              <a:schemeClr val="tx2"/>
            </a:fgClr>
            <a:bgClr>
              <a:schemeClr val="accent2"/>
            </a:bgClr>
          </a:pattFill>
        </p:spPr>
        <p:txBody>
          <a:bodyPr/>
          <a:lstStyle>
            <a:lvl1pPr marL="0" indent="0">
              <a:buNone/>
              <a:defRPr/>
            </a:lvl1pPr>
          </a:lstStyle>
          <a:p>
            <a:r>
              <a:rPr lang="en-US"/>
              <a:t>Click icon to add picture</a:t>
            </a:r>
          </a:p>
        </p:txBody>
      </p:sp>
      <p:sp>
        <p:nvSpPr>
          <p:cNvPr id="9" name="Title Placeholder 1">
            <a:extLst>
              <a:ext uri="{FF2B5EF4-FFF2-40B4-BE49-F238E27FC236}">
                <a16:creationId xmlns:a16="http://schemas.microsoft.com/office/drawing/2014/main" id="{F6BDBBF7-DCB7-E645-9D71-255669983A87}"/>
              </a:ext>
            </a:extLst>
          </p:cNvPr>
          <p:cNvSpPr>
            <a:spLocks noGrp="1"/>
          </p:cNvSpPr>
          <p:nvPr>
            <p:ph type="title"/>
          </p:nvPr>
        </p:nvSpPr>
        <p:spPr>
          <a:xfrm>
            <a:off x="947706" y="3009050"/>
            <a:ext cx="6921632"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endParaRPr lang="en-US" dirty="0"/>
          </a:p>
        </p:txBody>
      </p:sp>
      <p:sp>
        <p:nvSpPr>
          <p:cNvPr id="10" name="Text Placeholder 4">
            <a:extLst>
              <a:ext uri="{FF2B5EF4-FFF2-40B4-BE49-F238E27FC236}">
                <a16:creationId xmlns:a16="http://schemas.microsoft.com/office/drawing/2014/main" id="{B98521DF-FD58-1445-A179-02BF036CFA0F}"/>
              </a:ext>
            </a:extLst>
          </p:cNvPr>
          <p:cNvSpPr>
            <a:spLocks noGrp="1"/>
          </p:cNvSpPr>
          <p:nvPr>
            <p:ph type="body" sz="quarter" idx="10"/>
          </p:nvPr>
        </p:nvSpPr>
        <p:spPr>
          <a:xfrm>
            <a:off x="947706" y="4312370"/>
            <a:ext cx="6921632" cy="1208314"/>
          </a:xfrm>
        </p:spPr>
        <p:txBody>
          <a:bodyPr/>
          <a:lstStyle>
            <a:lvl1pPr marL="0" indent="0">
              <a:buNone/>
              <a:defRPr/>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pic>
        <p:nvPicPr>
          <p:cNvPr id="11" name="Picture 10">
            <a:extLst>
              <a:ext uri="{FF2B5EF4-FFF2-40B4-BE49-F238E27FC236}">
                <a16:creationId xmlns:a16="http://schemas.microsoft.com/office/drawing/2014/main" id="{48A51B79-F60A-BD4C-9C09-1967BED6618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38223" y="5706251"/>
            <a:ext cx="1586983" cy="627866"/>
          </a:xfrm>
          <a:prstGeom prst="rect">
            <a:avLst/>
          </a:prstGeom>
        </p:spPr>
      </p:pic>
    </p:spTree>
    <p:extLst>
      <p:ext uri="{BB962C8B-B14F-4D97-AF65-F5344CB8AC3E}">
        <p14:creationId xmlns:p14="http://schemas.microsoft.com/office/powerpoint/2010/main" val="13698876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2CFAAF-5625-7D4D-8E3D-266A07FDB861}"/>
              </a:ext>
            </a:extLst>
          </p:cNvPr>
          <p:cNvSpPr>
            <a:spLocks noGrp="1"/>
          </p:cNvSpPr>
          <p:nvPr>
            <p:ph type="title"/>
          </p:nvPr>
        </p:nvSpPr>
        <p:spPr/>
        <p:txBody>
          <a:bodyPr/>
          <a:lstStyle/>
          <a:p>
            <a:r>
              <a:rPr lang="en-US"/>
              <a:t>Click to edit Master title style</a:t>
            </a:r>
          </a:p>
        </p:txBody>
      </p:sp>
      <p:sp>
        <p:nvSpPr>
          <p:cNvPr id="8" name="Text Placeholder 6">
            <a:extLst>
              <a:ext uri="{FF2B5EF4-FFF2-40B4-BE49-F238E27FC236}">
                <a16:creationId xmlns:a16="http://schemas.microsoft.com/office/drawing/2014/main" id="{3017CB97-2350-5B4F-BB4C-38837643373B}"/>
              </a:ext>
            </a:extLst>
          </p:cNvPr>
          <p:cNvSpPr>
            <a:spLocks noGrp="1"/>
          </p:cNvSpPr>
          <p:nvPr>
            <p:ph type="body" sz="quarter" idx="10"/>
          </p:nvPr>
        </p:nvSpPr>
        <p:spPr>
          <a:xfrm>
            <a:off x="381000" y="1531922"/>
            <a:ext cx="8305800" cy="4335485"/>
          </a:xfrm>
        </p:spPr>
        <p:txBody>
          <a:bodyPr/>
          <a:lstStyle>
            <a:lvl1pPr>
              <a:spcBef>
                <a:spcPts val="0"/>
              </a:spcBef>
              <a:spcAft>
                <a:spcPts val="900"/>
              </a:spcAft>
              <a:defRPr/>
            </a:lvl1pPr>
            <a:lvl2pPr>
              <a:spcBef>
                <a:spcPts val="0"/>
              </a:spcBef>
              <a:spcAft>
                <a:spcPts val="900"/>
              </a:spcAft>
              <a:defRPr/>
            </a:lvl2pPr>
            <a:lvl3pPr>
              <a:spcBef>
                <a:spcPts val="0"/>
              </a:spcBef>
              <a:spcAft>
                <a:spcPts val="900"/>
              </a:spcAft>
              <a:defRPr/>
            </a:lvl3pPr>
            <a:lvl4pPr>
              <a:spcBef>
                <a:spcPts val="0"/>
              </a:spcBef>
              <a:spcAft>
                <a:spcPts val="900"/>
              </a:spcAft>
              <a:defRPr/>
            </a:lvl4pPr>
            <a:lvl5pPr>
              <a:spcBef>
                <a:spcPts val="0"/>
              </a:spcBef>
              <a:spcAft>
                <a:spcPts val="9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724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96831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C1D464B-A5AC-8F48-99FA-84F28D847A97}"/>
              </a:ext>
            </a:extLst>
          </p:cNvPr>
          <p:cNvSpPr/>
          <p:nvPr userDrawn="1"/>
        </p:nvSpPr>
        <p:spPr>
          <a:xfrm>
            <a:off x="2" y="4"/>
            <a:ext cx="9143999" cy="6857999"/>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ext Placeholder 11">
            <a:extLst>
              <a:ext uri="{FF2B5EF4-FFF2-40B4-BE49-F238E27FC236}">
                <a16:creationId xmlns:a16="http://schemas.microsoft.com/office/drawing/2014/main" id="{09B3556C-9DF7-67AC-00E1-4734A095FC72}"/>
              </a:ext>
            </a:extLst>
          </p:cNvPr>
          <p:cNvSpPr txBox="1">
            <a:spLocks/>
          </p:cNvSpPr>
          <p:nvPr userDrawn="1"/>
        </p:nvSpPr>
        <p:spPr>
          <a:xfrm>
            <a:off x="6192456" y="6515754"/>
            <a:ext cx="2866422" cy="232287"/>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dirty="0">
                <a:solidFill>
                  <a:schemeClr val="bg1"/>
                </a:solidFill>
              </a:rPr>
              <a:t>© Tennessee Department of Education </a:t>
            </a:r>
            <a:endParaRPr lang="id-ID" dirty="0">
              <a:solidFill>
                <a:schemeClr val="bg1"/>
              </a:solidFill>
            </a:endParaRPr>
          </a:p>
        </p:txBody>
      </p:sp>
    </p:spTree>
    <p:extLst>
      <p:ext uri="{BB962C8B-B14F-4D97-AF65-F5344CB8AC3E}">
        <p14:creationId xmlns:p14="http://schemas.microsoft.com/office/powerpoint/2010/main" val="9130603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rt Example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D2DDA30-CCE3-314D-8E06-A0AA5C941449}"/>
              </a:ext>
            </a:extLst>
          </p:cNvPr>
          <p:cNvSpPr>
            <a:spLocks noGrp="1"/>
          </p:cNvSpPr>
          <p:nvPr>
            <p:ph type="title"/>
          </p:nvPr>
        </p:nvSpPr>
        <p:spPr>
          <a:xfrm>
            <a:off x="507868" y="228600"/>
            <a:ext cx="8159882" cy="1208314"/>
          </a:xfrm>
        </p:spPr>
        <p:txBody>
          <a:bodyPr/>
          <a:lstStyle/>
          <a:p>
            <a:r>
              <a:rPr lang="en-US"/>
              <a:t>Click to edit Master title style</a:t>
            </a:r>
          </a:p>
        </p:txBody>
      </p:sp>
      <p:graphicFrame>
        <p:nvGraphicFramePr>
          <p:cNvPr id="4" name="Chart 3" descr="Bar chart">
            <a:extLst>
              <a:ext uri="{FF2B5EF4-FFF2-40B4-BE49-F238E27FC236}">
                <a16:creationId xmlns:a16="http://schemas.microsoft.com/office/drawing/2014/main" id="{4CC4B25A-4C5C-BB43-BCF8-D7160E95BE03}"/>
              </a:ext>
            </a:extLst>
          </p:cNvPr>
          <p:cNvGraphicFramePr/>
          <p:nvPr userDrawn="1">
            <p:extLst>
              <p:ext uri="{D42A27DB-BD31-4B8C-83A1-F6EECF244321}">
                <p14:modId xmlns:p14="http://schemas.microsoft.com/office/powerpoint/2010/main" val="4273372499"/>
              </p:ext>
            </p:extLst>
          </p:nvPr>
        </p:nvGraphicFramePr>
        <p:xfrm>
          <a:off x="499776" y="1585082"/>
          <a:ext cx="5081874" cy="516722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descr="Chart">
            <a:extLst>
              <a:ext uri="{FF2B5EF4-FFF2-40B4-BE49-F238E27FC236}">
                <a16:creationId xmlns:a16="http://schemas.microsoft.com/office/drawing/2014/main" id="{A7E32E57-E9AA-A242-B777-11D713A2AF18}"/>
              </a:ext>
            </a:extLst>
          </p:cNvPr>
          <p:cNvGraphicFramePr/>
          <p:nvPr userDrawn="1">
            <p:extLst>
              <p:ext uri="{D42A27DB-BD31-4B8C-83A1-F6EECF244321}">
                <p14:modId xmlns:p14="http://schemas.microsoft.com/office/powerpoint/2010/main" val="4231444055"/>
              </p:ext>
            </p:extLst>
          </p:nvPr>
        </p:nvGraphicFramePr>
        <p:xfrm>
          <a:off x="6039041" y="198786"/>
          <a:ext cx="2377118" cy="3806056"/>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Group 5" descr="chart example">
            <a:extLst>
              <a:ext uri="{FF2B5EF4-FFF2-40B4-BE49-F238E27FC236}">
                <a16:creationId xmlns:a16="http://schemas.microsoft.com/office/drawing/2014/main" id="{E4B11968-3BC8-1344-B525-277FCF8FD5FE}"/>
              </a:ext>
            </a:extLst>
          </p:cNvPr>
          <p:cNvGrpSpPr/>
          <p:nvPr userDrawn="1"/>
        </p:nvGrpSpPr>
        <p:grpSpPr>
          <a:xfrm>
            <a:off x="5898852" y="3856826"/>
            <a:ext cx="2745372" cy="2175630"/>
            <a:chOff x="585216" y="1597307"/>
            <a:chExt cx="4675916" cy="2314082"/>
          </a:xfrm>
        </p:grpSpPr>
        <p:sp>
          <p:nvSpPr>
            <p:cNvPr id="7" name="Rectangle 6">
              <a:extLst>
                <a:ext uri="{FF2B5EF4-FFF2-40B4-BE49-F238E27FC236}">
                  <a16:creationId xmlns:a16="http://schemas.microsoft.com/office/drawing/2014/main" id="{89E34C1E-0EEE-9F47-96E3-1BCC4A2D8121}"/>
                </a:ext>
              </a:extLst>
            </p:cNvPr>
            <p:cNvSpPr/>
            <p:nvPr/>
          </p:nvSpPr>
          <p:spPr bwMode="auto">
            <a:xfrm>
              <a:off x="585216" y="1597307"/>
              <a:ext cx="1101566" cy="2314080"/>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a:ea typeface="+mn-ea"/>
                  <a:cs typeface="+mn-cs"/>
                </a:rPr>
                <a:t>1</a:t>
              </a:r>
            </a:p>
          </p:txBody>
        </p:sp>
        <p:sp>
          <p:nvSpPr>
            <p:cNvPr id="8" name="Rectangle 7">
              <a:extLst>
                <a:ext uri="{FF2B5EF4-FFF2-40B4-BE49-F238E27FC236}">
                  <a16:creationId xmlns:a16="http://schemas.microsoft.com/office/drawing/2014/main" id="{8E91A334-5C05-F347-BFBD-24ACC2D9334C}"/>
                </a:ext>
              </a:extLst>
            </p:cNvPr>
            <p:cNvSpPr/>
            <p:nvPr/>
          </p:nvSpPr>
          <p:spPr bwMode="auto">
            <a:xfrm>
              <a:off x="1776666" y="2233913"/>
              <a:ext cx="1101566" cy="1677473"/>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a:ea typeface="+mn-ea"/>
                  <a:cs typeface="+mn-cs"/>
                </a:rPr>
                <a:t>2</a:t>
              </a:r>
            </a:p>
          </p:txBody>
        </p:sp>
        <p:sp>
          <p:nvSpPr>
            <p:cNvPr id="9" name="Rectangle 8">
              <a:extLst>
                <a:ext uri="{FF2B5EF4-FFF2-40B4-BE49-F238E27FC236}">
                  <a16:creationId xmlns:a16="http://schemas.microsoft.com/office/drawing/2014/main" id="{26BAB59B-A417-1849-88E0-87C17B212E82}"/>
                </a:ext>
              </a:extLst>
            </p:cNvPr>
            <p:cNvSpPr/>
            <p:nvPr/>
          </p:nvSpPr>
          <p:spPr bwMode="auto">
            <a:xfrm>
              <a:off x="2968116" y="3067291"/>
              <a:ext cx="1101566" cy="844098"/>
            </a:xfrm>
            <a:prstGeom prst="rect">
              <a:avLst/>
            </a:prstGeom>
            <a:solidFill>
              <a:schemeClr val="accent3"/>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a:ea typeface="+mn-ea"/>
                  <a:cs typeface="+mn-cs"/>
                </a:rPr>
                <a:t>3</a:t>
              </a:r>
            </a:p>
          </p:txBody>
        </p:sp>
        <p:sp>
          <p:nvSpPr>
            <p:cNvPr id="10" name="Rectangle 9">
              <a:extLst>
                <a:ext uri="{FF2B5EF4-FFF2-40B4-BE49-F238E27FC236}">
                  <a16:creationId xmlns:a16="http://schemas.microsoft.com/office/drawing/2014/main" id="{10A7F8A0-EEB0-6545-BCEF-B8EB4DED8F10}"/>
                </a:ext>
              </a:extLst>
            </p:cNvPr>
            <p:cNvSpPr/>
            <p:nvPr/>
          </p:nvSpPr>
          <p:spPr bwMode="auto">
            <a:xfrm>
              <a:off x="4159566" y="3530278"/>
              <a:ext cx="1101566" cy="381110"/>
            </a:xfrm>
            <a:prstGeom prst="rect">
              <a:avLst/>
            </a:prstGeom>
            <a:solidFill>
              <a:schemeClr val="accent5"/>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a:ea typeface="+mn-ea"/>
                  <a:cs typeface="+mn-cs"/>
                </a:rPr>
                <a:t>4</a:t>
              </a:r>
            </a:p>
          </p:txBody>
        </p:sp>
      </p:grpSp>
    </p:spTree>
    <p:extLst>
      <p:ext uri="{BB962C8B-B14F-4D97-AF65-F5344CB8AC3E}">
        <p14:creationId xmlns:p14="http://schemas.microsoft.com/office/powerpoint/2010/main" val="2727457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0D05F5A-65E8-8347-A07D-BA4410C8311B}"/>
              </a:ext>
            </a:extLst>
          </p:cNvPr>
          <p:cNvSpPr/>
          <p:nvPr userDrawn="1"/>
        </p:nvSpPr>
        <p:spPr>
          <a:xfrm>
            <a:off x="-1" y="0"/>
            <a:ext cx="2729931"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grpSp>
        <p:nvGrpSpPr>
          <p:cNvPr id="23" name="Group 22">
            <a:extLst>
              <a:ext uri="{FF2B5EF4-FFF2-40B4-BE49-F238E27FC236}">
                <a16:creationId xmlns:a16="http://schemas.microsoft.com/office/drawing/2014/main" id="{545764C8-DE89-6345-99FF-66DC08A3AE01}"/>
              </a:ext>
            </a:extLst>
          </p:cNvPr>
          <p:cNvGrpSpPr/>
          <p:nvPr userDrawn="1"/>
        </p:nvGrpSpPr>
        <p:grpSpPr>
          <a:xfrm>
            <a:off x="5404670" y="6063201"/>
            <a:ext cx="3210027" cy="196444"/>
            <a:chOff x="6927228" y="7552706"/>
            <a:chExt cx="5016271" cy="227062"/>
          </a:xfrm>
        </p:grpSpPr>
        <p:sp>
          <p:nvSpPr>
            <p:cNvPr id="24" name="Oval 23">
              <a:extLst>
                <a:ext uri="{FF2B5EF4-FFF2-40B4-BE49-F238E27FC236}">
                  <a16:creationId xmlns:a16="http://schemas.microsoft.com/office/drawing/2014/main" id="{129BE723-4067-1A4C-84C2-460A21232EE4}"/>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a:extLst>
                <a:ext uri="{FF2B5EF4-FFF2-40B4-BE49-F238E27FC236}">
                  <a16:creationId xmlns:a16="http://schemas.microsoft.com/office/drawing/2014/main" id="{CD54BB21-09E9-2E41-940F-3FC064A1815B}"/>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a:extLst>
                <a:ext uri="{FF2B5EF4-FFF2-40B4-BE49-F238E27FC236}">
                  <a16:creationId xmlns:a16="http://schemas.microsoft.com/office/drawing/2014/main" id="{0A9356E0-1B64-9C40-8B1E-3D1286E021AD}"/>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a:extLst>
                <a:ext uri="{FF2B5EF4-FFF2-40B4-BE49-F238E27FC236}">
                  <a16:creationId xmlns:a16="http://schemas.microsoft.com/office/drawing/2014/main" id="{780BC0B3-408A-154F-AA68-1FE915165406}"/>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a:extLst>
                <a:ext uri="{FF2B5EF4-FFF2-40B4-BE49-F238E27FC236}">
                  <a16:creationId xmlns:a16="http://schemas.microsoft.com/office/drawing/2014/main" id="{61534A81-662A-E849-BAF5-20B189212B03}"/>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a:extLst>
                <a:ext uri="{FF2B5EF4-FFF2-40B4-BE49-F238E27FC236}">
                  <a16:creationId xmlns:a16="http://schemas.microsoft.com/office/drawing/2014/main" id="{B337AAA7-0897-C049-B5DF-6A19E14F8AE1}"/>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a:extLst>
                <a:ext uri="{FF2B5EF4-FFF2-40B4-BE49-F238E27FC236}">
                  <a16:creationId xmlns:a16="http://schemas.microsoft.com/office/drawing/2014/main" id="{BE4DDD3F-D0B6-BC4C-803F-3DA32DD20F95}"/>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a:extLst>
                <a:ext uri="{FF2B5EF4-FFF2-40B4-BE49-F238E27FC236}">
                  <a16:creationId xmlns:a16="http://schemas.microsoft.com/office/drawing/2014/main" id="{A9EDEC7A-324F-0145-A93A-60F87382A478}"/>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a:extLst>
                <a:ext uri="{FF2B5EF4-FFF2-40B4-BE49-F238E27FC236}">
                  <a16:creationId xmlns:a16="http://schemas.microsoft.com/office/drawing/2014/main" id="{EE3A084D-6723-C44E-8B09-F492823EE716}"/>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a:extLst>
                <a:ext uri="{FF2B5EF4-FFF2-40B4-BE49-F238E27FC236}">
                  <a16:creationId xmlns:a16="http://schemas.microsoft.com/office/drawing/2014/main" id="{EEC3369A-69C1-FA42-8C58-D2735E656195}"/>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a:extLst>
                <a:ext uri="{FF2B5EF4-FFF2-40B4-BE49-F238E27FC236}">
                  <a16:creationId xmlns:a16="http://schemas.microsoft.com/office/drawing/2014/main" id="{13BC222C-D30A-9F4F-83DA-B16A4B71C4F8}"/>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a:extLst>
                <a:ext uri="{FF2B5EF4-FFF2-40B4-BE49-F238E27FC236}">
                  <a16:creationId xmlns:a16="http://schemas.microsoft.com/office/drawing/2014/main" id="{519AB08B-7B92-C840-9202-ED1602EE70FE}"/>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a:extLst>
                <a:ext uri="{FF2B5EF4-FFF2-40B4-BE49-F238E27FC236}">
                  <a16:creationId xmlns:a16="http://schemas.microsoft.com/office/drawing/2014/main" id="{66464F17-7B5B-FE43-86C3-B3E8DD306FDA}"/>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a:extLst>
                <a:ext uri="{FF2B5EF4-FFF2-40B4-BE49-F238E27FC236}">
                  <a16:creationId xmlns:a16="http://schemas.microsoft.com/office/drawing/2014/main" id="{3622CB77-9462-A949-8A6A-6A05953741D7}"/>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a:extLst>
                <a:ext uri="{FF2B5EF4-FFF2-40B4-BE49-F238E27FC236}">
                  <a16:creationId xmlns:a16="http://schemas.microsoft.com/office/drawing/2014/main" id="{7A7A8545-4EB5-DC4E-B801-4261E705F51B}"/>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a:extLst>
                <a:ext uri="{FF2B5EF4-FFF2-40B4-BE49-F238E27FC236}">
                  <a16:creationId xmlns:a16="http://schemas.microsoft.com/office/drawing/2014/main" id="{CC406260-6599-594A-B238-D446CF6E0A03}"/>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a:extLst>
                <a:ext uri="{FF2B5EF4-FFF2-40B4-BE49-F238E27FC236}">
                  <a16:creationId xmlns:a16="http://schemas.microsoft.com/office/drawing/2014/main" id="{1A19D381-14E0-934E-B252-E61EA0ABD779}"/>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a:extLst>
                <a:ext uri="{FF2B5EF4-FFF2-40B4-BE49-F238E27FC236}">
                  <a16:creationId xmlns:a16="http://schemas.microsoft.com/office/drawing/2014/main" id="{F9A62AFD-0B12-A84B-A078-077CC8CFB7D6}"/>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a:extLst>
                <a:ext uri="{FF2B5EF4-FFF2-40B4-BE49-F238E27FC236}">
                  <a16:creationId xmlns:a16="http://schemas.microsoft.com/office/drawing/2014/main" id="{220446C8-FA2E-7A4F-B0C8-F923E64F064B}"/>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a:extLst>
                <a:ext uri="{FF2B5EF4-FFF2-40B4-BE49-F238E27FC236}">
                  <a16:creationId xmlns:a16="http://schemas.microsoft.com/office/drawing/2014/main" id="{AF3F8499-4319-5B48-BE28-2D68A18BA156}"/>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a:extLst>
                <a:ext uri="{FF2B5EF4-FFF2-40B4-BE49-F238E27FC236}">
                  <a16:creationId xmlns:a16="http://schemas.microsoft.com/office/drawing/2014/main" id="{9938F335-68C7-B74C-B395-EEAEA98F1C18}"/>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a:extLst>
                <a:ext uri="{FF2B5EF4-FFF2-40B4-BE49-F238E27FC236}">
                  <a16:creationId xmlns:a16="http://schemas.microsoft.com/office/drawing/2014/main" id="{6596029F-32AB-F245-85AC-865BED55C1DF}"/>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a:extLst>
                <a:ext uri="{FF2B5EF4-FFF2-40B4-BE49-F238E27FC236}">
                  <a16:creationId xmlns:a16="http://schemas.microsoft.com/office/drawing/2014/main" id="{90F91BAC-9121-E649-AD25-364833C68007}"/>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a:extLst>
                <a:ext uri="{FF2B5EF4-FFF2-40B4-BE49-F238E27FC236}">
                  <a16:creationId xmlns:a16="http://schemas.microsoft.com/office/drawing/2014/main" id="{2B167C8B-F7B7-664A-928C-0BEE882696B3}"/>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a:extLst>
                <a:ext uri="{FF2B5EF4-FFF2-40B4-BE49-F238E27FC236}">
                  <a16:creationId xmlns:a16="http://schemas.microsoft.com/office/drawing/2014/main" id="{E70C17C9-96E2-F44C-94F4-9A1FAB439878}"/>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a:extLst>
                <a:ext uri="{FF2B5EF4-FFF2-40B4-BE49-F238E27FC236}">
                  <a16:creationId xmlns:a16="http://schemas.microsoft.com/office/drawing/2014/main" id="{91CBA9BB-3E84-9841-9B84-87769F9F3B33}"/>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a:extLst>
                <a:ext uri="{FF2B5EF4-FFF2-40B4-BE49-F238E27FC236}">
                  <a16:creationId xmlns:a16="http://schemas.microsoft.com/office/drawing/2014/main" id="{8BE142B6-7673-6245-9BA5-D902FE7CB7C6}"/>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a:extLst>
                <a:ext uri="{FF2B5EF4-FFF2-40B4-BE49-F238E27FC236}">
                  <a16:creationId xmlns:a16="http://schemas.microsoft.com/office/drawing/2014/main" id="{68919DA5-F254-C94B-A69E-5DC25767DBEA}"/>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a:extLst>
                <a:ext uri="{FF2B5EF4-FFF2-40B4-BE49-F238E27FC236}">
                  <a16:creationId xmlns:a16="http://schemas.microsoft.com/office/drawing/2014/main" id="{E25BD9A6-C196-0A41-9338-B6E1AC4AE055}"/>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a:extLst>
                <a:ext uri="{FF2B5EF4-FFF2-40B4-BE49-F238E27FC236}">
                  <a16:creationId xmlns:a16="http://schemas.microsoft.com/office/drawing/2014/main" id="{443F3B32-2576-0344-99B7-46C772AE0B6A}"/>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4" name="Oval 53">
              <a:extLst>
                <a:ext uri="{FF2B5EF4-FFF2-40B4-BE49-F238E27FC236}">
                  <a16:creationId xmlns:a16="http://schemas.microsoft.com/office/drawing/2014/main" id="{77C0C7B3-C4FC-6240-805B-CFD4305D1BE5}"/>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5" name="Oval 54">
              <a:extLst>
                <a:ext uri="{FF2B5EF4-FFF2-40B4-BE49-F238E27FC236}">
                  <a16:creationId xmlns:a16="http://schemas.microsoft.com/office/drawing/2014/main" id="{F151D662-6308-2D4C-96B6-81608446F34A}"/>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6" name="Oval 55">
              <a:extLst>
                <a:ext uri="{FF2B5EF4-FFF2-40B4-BE49-F238E27FC236}">
                  <a16:creationId xmlns:a16="http://schemas.microsoft.com/office/drawing/2014/main" id="{ADF3CD43-89AE-D540-A558-7AB08017EE2F}"/>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7" name="Oval 56">
              <a:extLst>
                <a:ext uri="{FF2B5EF4-FFF2-40B4-BE49-F238E27FC236}">
                  <a16:creationId xmlns:a16="http://schemas.microsoft.com/office/drawing/2014/main" id="{624CB61C-4DCC-4D4E-8DE6-93FEEB11116B}"/>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8" name="Oval 57">
              <a:extLst>
                <a:ext uri="{FF2B5EF4-FFF2-40B4-BE49-F238E27FC236}">
                  <a16:creationId xmlns:a16="http://schemas.microsoft.com/office/drawing/2014/main" id="{58784D3C-E06F-904A-BBF7-00B7CA6AB926}"/>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9" name="Oval 58">
              <a:extLst>
                <a:ext uri="{FF2B5EF4-FFF2-40B4-BE49-F238E27FC236}">
                  <a16:creationId xmlns:a16="http://schemas.microsoft.com/office/drawing/2014/main" id="{B8759F1C-2857-A743-8ECA-CF3A10B5866C}"/>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0" name="Oval 59">
              <a:extLst>
                <a:ext uri="{FF2B5EF4-FFF2-40B4-BE49-F238E27FC236}">
                  <a16:creationId xmlns:a16="http://schemas.microsoft.com/office/drawing/2014/main" id="{221278C5-26F4-824F-9B3B-6603CE9884F8}"/>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1" name="Oval 60">
              <a:extLst>
                <a:ext uri="{FF2B5EF4-FFF2-40B4-BE49-F238E27FC236}">
                  <a16:creationId xmlns:a16="http://schemas.microsoft.com/office/drawing/2014/main" id="{3F3F97E2-AEF6-4343-9B2C-3AA7745F9440}"/>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2" name="Oval 61">
              <a:extLst>
                <a:ext uri="{FF2B5EF4-FFF2-40B4-BE49-F238E27FC236}">
                  <a16:creationId xmlns:a16="http://schemas.microsoft.com/office/drawing/2014/main" id="{089F1331-3002-1342-A6B2-C0476FE16DFF}"/>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3" name="Oval 62">
              <a:extLst>
                <a:ext uri="{FF2B5EF4-FFF2-40B4-BE49-F238E27FC236}">
                  <a16:creationId xmlns:a16="http://schemas.microsoft.com/office/drawing/2014/main" id="{B01FCD44-F758-A24B-98EC-6AF1210308FF}"/>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4" name="Oval 63">
              <a:extLst>
                <a:ext uri="{FF2B5EF4-FFF2-40B4-BE49-F238E27FC236}">
                  <a16:creationId xmlns:a16="http://schemas.microsoft.com/office/drawing/2014/main" id="{BBEC6F50-4014-B848-A55A-F354588A5AB8}"/>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5" name="Oval 64">
              <a:extLst>
                <a:ext uri="{FF2B5EF4-FFF2-40B4-BE49-F238E27FC236}">
                  <a16:creationId xmlns:a16="http://schemas.microsoft.com/office/drawing/2014/main" id="{BFF3883A-D484-6549-893E-F469C4D38032}"/>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6" name="Oval 65">
              <a:extLst>
                <a:ext uri="{FF2B5EF4-FFF2-40B4-BE49-F238E27FC236}">
                  <a16:creationId xmlns:a16="http://schemas.microsoft.com/office/drawing/2014/main" id="{7DB53B2D-C2F5-3747-B324-A9AC817F949B}"/>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7" name="Oval 66">
              <a:extLst>
                <a:ext uri="{FF2B5EF4-FFF2-40B4-BE49-F238E27FC236}">
                  <a16:creationId xmlns:a16="http://schemas.microsoft.com/office/drawing/2014/main" id="{790A221F-3D0C-4243-A123-9CE863B40B75}"/>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8" name="Oval 67">
              <a:extLst>
                <a:ext uri="{FF2B5EF4-FFF2-40B4-BE49-F238E27FC236}">
                  <a16:creationId xmlns:a16="http://schemas.microsoft.com/office/drawing/2014/main" id="{5D677833-8CFC-E947-A3A4-2E4D4FBF8450}"/>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9" name="Oval 68">
              <a:extLst>
                <a:ext uri="{FF2B5EF4-FFF2-40B4-BE49-F238E27FC236}">
                  <a16:creationId xmlns:a16="http://schemas.microsoft.com/office/drawing/2014/main" id="{71F86D74-DC12-7F47-B580-7B2420C043DF}"/>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0" name="Oval 69">
              <a:extLst>
                <a:ext uri="{FF2B5EF4-FFF2-40B4-BE49-F238E27FC236}">
                  <a16:creationId xmlns:a16="http://schemas.microsoft.com/office/drawing/2014/main" id="{4624B711-A945-AD4B-9BB0-AB837A4E0145}"/>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1" name="Oval 70">
              <a:extLst>
                <a:ext uri="{FF2B5EF4-FFF2-40B4-BE49-F238E27FC236}">
                  <a16:creationId xmlns:a16="http://schemas.microsoft.com/office/drawing/2014/main" id="{B3553150-A3D4-714D-8343-08706165B13D}"/>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
        <p:nvSpPr>
          <p:cNvPr id="72" name="Title Placeholder 1">
            <a:extLst>
              <a:ext uri="{FF2B5EF4-FFF2-40B4-BE49-F238E27FC236}">
                <a16:creationId xmlns:a16="http://schemas.microsoft.com/office/drawing/2014/main" id="{B940E857-1A29-6349-B4B1-B43BFDF0F660}"/>
              </a:ext>
            </a:extLst>
          </p:cNvPr>
          <p:cNvSpPr>
            <a:spLocks noGrp="1"/>
          </p:cNvSpPr>
          <p:nvPr>
            <p:ph type="title" hasCustomPrompt="1"/>
          </p:nvPr>
        </p:nvSpPr>
        <p:spPr>
          <a:xfrm>
            <a:off x="3915109" y="393865"/>
            <a:ext cx="478272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dirty="0"/>
              <a:t>Agenda</a:t>
            </a:r>
          </a:p>
        </p:txBody>
      </p:sp>
      <p:sp>
        <p:nvSpPr>
          <p:cNvPr id="73" name="Text Placeholder 4">
            <a:extLst>
              <a:ext uri="{FF2B5EF4-FFF2-40B4-BE49-F238E27FC236}">
                <a16:creationId xmlns:a16="http://schemas.microsoft.com/office/drawing/2014/main" id="{E487C06A-0A4B-7844-B6F1-A909701FA3F3}"/>
              </a:ext>
            </a:extLst>
          </p:cNvPr>
          <p:cNvSpPr>
            <a:spLocks noGrp="1"/>
          </p:cNvSpPr>
          <p:nvPr>
            <p:ph type="body" sz="quarter" idx="10"/>
          </p:nvPr>
        </p:nvSpPr>
        <p:spPr>
          <a:xfrm>
            <a:off x="3924030" y="1697183"/>
            <a:ext cx="4782726" cy="42083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4" name="Group 73">
            <a:extLst>
              <a:ext uri="{FF2B5EF4-FFF2-40B4-BE49-F238E27FC236}">
                <a16:creationId xmlns:a16="http://schemas.microsoft.com/office/drawing/2014/main" id="{F220AA2C-DFA4-7E48-9456-350191271844}"/>
              </a:ext>
            </a:extLst>
          </p:cNvPr>
          <p:cNvGrpSpPr/>
          <p:nvPr userDrawn="1"/>
        </p:nvGrpSpPr>
        <p:grpSpPr>
          <a:xfrm rot="16200000">
            <a:off x="-1406860" y="3199707"/>
            <a:ext cx="6858000" cy="458586"/>
            <a:chOff x="0" y="6170814"/>
            <a:chExt cx="12188825" cy="458586"/>
          </a:xfrm>
        </p:grpSpPr>
        <p:sp>
          <p:nvSpPr>
            <p:cNvPr id="75" name="Rectangle 74">
              <a:extLst>
                <a:ext uri="{FF2B5EF4-FFF2-40B4-BE49-F238E27FC236}">
                  <a16:creationId xmlns:a16="http://schemas.microsoft.com/office/drawing/2014/main" id="{33878EC6-F4F7-FF41-9AFD-4C96889C2DFC}"/>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D0580D40-BF18-A744-9B04-A82E9F445050}"/>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E40B747F-7C8D-A54D-9CC7-ACE867B2C8A4}"/>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78" name="Rectangle 77">
            <a:extLst>
              <a:ext uri="{FF2B5EF4-FFF2-40B4-BE49-F238E27FC236}">
                <a16:creationId xmlns:a16="http://schemas.microsoft.com/office/drawing/2014/main" id="{CB883930-EB91-FB48-B4FF-75C212E4A14D}"/>
              </a:ext>
            </a:extLst>
          </p:cNvPr>
          <p:cNvSpPr/>
          <p:nvPr userDrawn="1"/>
        </p:nvSpPr>
        <p:spPr>
          <a:xfrm>
            <a:off x="437244" y="393865"/>
            <a:ext cx="3215424" cy="6070271"/>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Picture Placeholder 2">
            <a:extLst>
              <a:ext uri="{FF2B5EF4-FFF2-40B4-BE49-F238E27FC236}">
                <a16:creationId xmlns:a16="http://schemas.microsoft.com/office/drawing/2014/main" id="{71D41DC0-7E1C-7B4C-9F55-64252357FE30}"/>
              </a:ext>
            </a:extLst>
          </p:cNvPr>
          <p:cNvSpPr>
            <a:spLocks noGrp="1"/>
          </p:cNvSpPr>
          <p:nvPr>
            <p:ph type="pic" sz="quarter" idx="11"/>
          </p:nvPr>
        </p:nvSpPr>
        <p:spPr>
          <a:xfrm>
            <a:off x="717416" y="650914"/>
            <a:ext cx="2655080" cy="5556172"/>
          </a:xfrm>
        </p:spPr>
        <p:txBody>
          <a:bodyPr/>
          <a:lstStyle/>
          <a:p>
            <a:r>
              <a:rPr lang="en-US"/>
              <a:t>Click icon to add picture</a:t>
            </a:r>
          </a:p>
        </p:txBody>
      </p:sp>
    </p:spTree>
    <p:extLst>
      <p:ext uri="{BB962C8B-B14F-4D97-AF65-F5344CB8AC3E}">
        <p14:creationId xmlns:p14="http://schemas.microsoft.com/office/powerpoint/2010/main" val="1613468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randing">
    <p:spTree>
      <p:nvGrpSpPr>
        <p:cNvPr id="1" name=""/>
        <p:cNvGrpSpPr/>
        <p:nvPr/>
      </p:nvGrpSpPr>
      <p:grpSpPr>
        <a:xfrm>
          <a:off x="0" y="0"/>
          <a:ext cx="0" cy="0"/>
          <a:chOff x="0" y="0"/>
          <a:chExt cx="0" cy="0"/>
        </a:xfrm>
      </p:grpSpPr>
      <p:pic>
        <p:nvPicPr>
          <p:cNvPr id="6" name="Picture 5" descr="A picture containing graphical user interface&#10;&#10;Description automatically generated">
            <a:extLst>
              <a:ext uri="{FF2B5EF4-FFF2-40B4-BE49-F238E27FC236}">
                <a16:creationId xmlns:a16="http://schemas.microsoft.com/office/drawing/2014/main" id="{08B85F31-02B1-FE46-80D3-E8F62808E279}"/>
              </a:ext>
            </a:extLst>
          </p:cNvPr>
          <p:cNvPicPr>
            <a:picLocks noChangeAspect="1"/>
          </p:cNvPicPr>
          <p:nvPr userDrawn="1"/>
        </p:nvPicPr>
        <p:blipFill rotWithShape="1">
          <a:blip r:embed="rId2">
            <a:extLst>
              <a:ext uri="{28A0092B-C50C-407E-A947-70E740481C1C}">
                <a14:useLocalDpi xmlns:a14="http://schemas.microsoft.com/office/drawing/2010/main" val="0"/>
              </a:ext>
            </a:extLst>
          </a:blip>
          <a:stretch/>
        </p:blipFill>
        <p:spPr>
          <a:xfrm>
            <a:off x="5328558" y="1914585"/>
            <a:ext cx="3289300" cy="457200"/>
          </a:xfrm>
          <a:prstGeom prst="rect">
            <a:avLst/>
          </a:prstGeom>
        </p:spPr>
      </p:pic>
      <p:sp>
        <p:nvSpPr>
          <p:cNvPr id="8" name="Rectangle 7">
            <a:extLst>
              <a:ext uri="{FF2B5EF4-FFF2-40B4-BE49-F238E27FC236}">
                <a16:creationId xmlns:a16="http://schemas.microsoft.com/office/drawing/2014/main" id="{8D3619AD-F865-1E40-BEC5-4D4005221789}"/>
              </a:ext>
            </a:extLst>
          </p:cNvPr>
          <p:cNvSpPr/>
          <p:nvPr userDrawn="1"/>
        </p:nvSpPr>
        <p:spPr>
          <a:xfrm>
            <a:off x="1" y="0"/>
            <a:ext cx="2287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7" name="Group 16">
            <a:extLst>
              <a:ext uri="{FF2B5EF4-FFF2-40B4-BE49-F238E27FC236}">
                <a16:creationId xmlns:a16="http://schemas.microsoft.com/office/drawing/2014/main" id="{8271F19E-2BB6-CE42-8419-54FCF502FF25}"/>
              </a:ext>
            </a:extLst>
          </p:cNvPr>
          <p:cNvGrpSpPr/>
          <p:nvPr userDrawn="1"/>
        </p:nvGrpSpPr>
        <p:grpSpPr>
          <a:xfrm>
            <a:off x="5112972" y="2958782"/>
            <a:ext cx="3650385" cy="1042726"/>
            <a:chOff x="6629399" y="3265713"/>
            <a:chExt cx="4865913" cy="1042726"/>
          </a:xfrm>
        </p:grpSpPr>
        <p:sp>
          <p:nvSpPr>
            <p:cNvPr id="9" name="Rectangle 8">
              <a:extLst>
                <a:ext uri="{FF2B5EF4-FFF2-40B4-BE49-F238E27FC236}">
                  <a16:creationId xmlns:a16="http://schemas.microsoft.com/office/drawing/2014/main" id="{207BF23C-84DE-5449-A944-4598BD9478F5}"/>
                </a:ext>
              </a:extLst>
            </p:cNvPr>
            <p:cNvSpPr/>
            <p:nvPr userDrawn="1"/>
          </p:nvSpPr>
          <p:spPr>
            <a:xfrm>
              <a:off x="6629399" y="3282042"/>
              <a:ext cx="914401" cy="685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6CD6000C-09D3-A749-8A2B-66718C90CDE6}"/>
                </a:ext>
              </a:extLst>
            </p:cNvPr>
            <p:cNvSpPr/>
            <p:nvPr userDrawn="1"/>
          </p:nvSpPr>
          <p:spPr>
            <a:xfrm>
              <a:off x="7924799" y="3282042"/>
              <a:ext cx="914401" cy="685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F9B2413-F52C-A74C-B166-6BAFD9F47070}"/>
                </a:ext>
              </a:extLst>
            </p:cNvPr>
            <p:cNvSpPr/>
            <p:nvPr userDrawn="1"/>
          </p:nvSpPr>
          <p:spPr>
            <a:xfrm>
              <a:off x="9220199" y="3282042"/>
              <a:ext cx="914401" cy="685800"/>
            </a:xfrm>
            <a:prstGeom prst="rect">
              <a:avLst/>
            </a:prstGeom>
            <a:solidFill>
              <a:srgbClr val="EE3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163CEEBE-73D5-984F-B455-D8F5FF8E69E1}"/>
                </a:ext>
              </a:extLst>
            </p:cNvPr>
            <p:cNvSpPr/>
            <p:nvPr userDrawn="1"/>
          </p:nvSpPr>
          <p:spPr>
            <a:xfrm>
              <a:off x="10515599" y="3265713"/>
              <a:ext cx="914401"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12">
              <a:extLst>
                <a:ext uri="{FF2B5EF4-FFF2-40B4-BE49-F238E27FC236}">
                  <a16:creationId xmlns:a16="http://schemas.microsoft.com/office/drawing/2014/main" id="{1603C857-0D09-4948-80F9-82E8BEA16D42}"/>
                </a:ext>
              </a:extLst>
            </p:cNvPr>
            <p:cNvSpPr txBox="1"/>
            <p:nvPr userDrawn="1"/>
          </p:nvSpPr>
          <p:spPr>
            <a:xfrm>
              <a:off x="6629399" y="4077607"/>
              <a:ext cx="914401" cy="230832"/>
            </a:xfrm>
            <a:prstGeom prst="rect">
              <a:avLst/>
            </a:prstGeom>
            <a:noFill/>
          </p:spPr>
          <p:txBody>
            <a:bodyPr wrap="square" rtlCol="0">
              <a:spAutoFit/>
            </a:bodyPr>
            <a:lstStyle/>
            <a:p>
              <a:pPr algn="ctr"/>
              <a:r>
                <a:rPr lang="en-US" sz="900" dirty="0"/>
                <a:t>#6E7073</a:t>
              </a:r>
            </a:p>
          </p:txBody>
        </p:sp>
        <p:sp>
          <p:nvSpPr>
            <p:cNvPr id="14" name="TextBox 13">
              <a:extLst>
                <a:ext uri="{FF2B5EF4-FFF2-40B4-BE49-F238E27FC236}">
                  <a16:creationId xmlns:a16="http://schemas.microsoft.com/office/drawing/2014/main" id="{39EEF433-7549-A54F-80D8-55694C4BC4DD}"/>
                </a:ext>
              </a:extLst>
            </p:cNvPr>
            <p:cNvSpPr txBox="1"/>
            <p:nvPr userDrawn="1"/>
          </p:nvSpPr>
          <p:spPr>
            <a:xfrm>
              <a:off x="7924799" y="4077607"/>
              <a:ext cx="914401" cy="230832"/>
            </a:xfrm>
            <a:prstGeom prst="rect">
              <a:avLst/>
            </a:prstGeom>
            <a:noFill/>
          </p:spPr>
          <p:txBody>
            <a:bodyPr wrap="square" rtlCol="0">
              <a:spAutoFit/>
            </a:bodyPr>
            <a:lstStyle/>
            <a:p>
              <a:pPr algn="ctr"/>
              <a:r>
                <a:rPr lang="en-US" sz="900" dirty="0"/>
                <a:t>#EEEEEE</a:t>
              </a:r>
            </a:p>
          </p:txBody>
        </p:sp>
        <p:sp>
          <p:nvSpPr>
            <p:cNvPr id="15" name="TextBox 14">
              <a:extLst>
                <a:ext uri="{FF2B5EF4-FFF2-40B4-BE49-F238E27FC236}">
                  <a16:creationId xmlns:a16="http://schemas.microsoft.com/office/drawing/2014/main" id="{743A51DA-FB3C-C744-8828-E904FD6B5FE2}"/>
                </a:ext>
              </a:extLst>
            </p:cNvPr>
            <p:cNvSpPr txBox="1"/>
            <p:nvPr userDrawn="1"/>
          </p:nvSpPr>
          <p:spPr>
            <a:xfrm>
              <a:off x="9220199" y="4077607"/>
              <a:ext cx="914401" cy="230832"/>
            </a:xfrm>
            <a:prstGeom prst="rect">
              <a:avLst/>
            </a:prstGeom>
            <a:noFill/>
          </p:spPr>
          <p:txBody>
            <a:bodyPr wrap="square" rtlCol="0">
              <a:spAutoFit/>
            </a:bodyPr>
            <a:lstStyle/>
            <a:p>
              <a:pPr algn="ctr"/>
              <a:r>
                <a:rPr lang="en-US" sz="900" dirty="0"/>
                <a:t>#EE3424</a:t>
              </a:r>
            </a:p>
          </p:txBody>
        </p:sp>
        <p:sp>
          <p:nvSpPr>
            <p:cNvPr id="16" name="TextBox 15">
              <a:extLst>
                <a:ext uri="{FF2B5EF4-FFF2-40B4-BE49-F238E27FC236}">
                  <a16:creationId xmlns:a16="http://schemas.microsoft.com/office/drawing/2014/main" id="{8DA6DBB4-945C-E844-B174-DCC715476F20}"/>
                </a:ext>
              </a:extLst>
            </p:cNvPr>
            <p:cNvSpPr txBox="1"/>
            <p:nvPr userDrawn="1"/>
          </p:nvSpPr>
          <p:spPr>
            <a:xfrm>
              <a:off x="10466611" y="4077607"/>
              <a:ext cx="1028701" cy="230832"/>
            </a:xfrm>
            <a:prstGeom prst="rect">
              <a:avLst/>
            </a:prstGeom>
            <a:noFill/>
          </p:spPr>
          <p:txBody>
            <a:bodyPr wrap="square" rtlCol="0">
              <a:spAutoFit/>
            </a:bodyPr>
            <a:lstStyle/>
            <a:p>
              <a:pPr algn="ctr"/>
              <a:r>
                <a:rPr lang="en-US" sz="900" dirty="0"/>
                <a:t>#0E2B5A</a:t>
              </a:r>
            </a:p>
          </p:txBody>
        </p:sp>
      </p:grpSp>
      <p:grpSp>
        <p:nvGrpSpPr>
          <p:cNvPr id="18" name="Group 17">
            <a:extLst>
              <a:ext uri="{FF2B5EF4-FFF2-40B4-BE49-F238E27FC236}">
                <a16:creationId xmlns:a16="http://schemas.microsoft.com/office/drawing/2014/main" id="{4FEAB40D-E97A-DF45-85D9-A61CD6C97316}"/>
              </a:ext>
            </a:extLst>
          </p:cNvPr>
          <p:cNvGrpSpPr/>
          <p:nvPr userDrawn="1"/>
        </p:nvGrpSpPr>
        <p:grpSpPr>
          <a:xfrm>
            <a:off x="5112972" y="4538329"/>
            <a:ext cx="3650385" cy="1045778"/>
            <a:chOff x="6629399" y="3265713"/>
            <a:chExt cx="4865913" cy="1045778"/>
          </a:xfrm>
        </p:grpSpPr>
        <p:sp>
          <p:nvSpPr>
            <p:cNvPr id="19" name="Rectangle 18">
              <a:extLst>
                <a:ext uri="{FF2B5EF4-FFF2-40B4-BE49-F238E27FC236}">
                  <a16:creationId xmlns:a16="http://schemas.microsoft.com/office/drawing/2014/main" id="{1C38CE40-0498-5E44-923E-3D0F67B61342}"/>
                </a:ext>
              </a:extLst>
            </p:cNvPr>
            <p:cNvSpPr/>
            <p:nvPr userDrawn="1"/>
          </p:nvSpPr>
          <p:spPr>
            <a:xfrm>
              <a:off x="6629399" y="3282042"/>
              <a:ext cx="914401" cy="685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id="{A2C5B19E-3967-244D-B600-658B7EF7AC6D}"/>
                </a:ext>
              </a:extLst>
            </p:cNvPr>
            <p:cNvSpPr/>
            <p:nvPr userDrawn="1"/>
          </p:nvSpPr>
          <p:spPr>
            <a:xfrm>
              <a:off x="7924799" y="3282042"/>
              <a:ext cx="914401" cy="685800"/>
            </a:xfrm>
            <a:prstGeom prst="rect">
              <a:avLst/>
            </a:prstGeom>
            <a:solidFill>
              <a:srgbClr val="2DC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ectangle 20">
              <a:extLst>
                <a:ext uri="{FF2B5EF4-FFF2-40B4-BE49-F238E27FC236}">
                  <a16:creationId xmlns:a16="http://schemas.microsoft.com/office/drawing/2014/main" id="{D41E33E6-A8AD-E14F-B9FB-15A020C2267B}"/>
                </a:ext>
              </a:extLst>
            </p:cNvPr>
            <p:cNvSpPr/>
            <p:nvPr userDrawn="1"/>
          </p:nvSpPr>
          <p:spPr>
            <a:xfrm>
              <a:off x="9220199" y="3282042"/>
              <a:ext cx="914401" cy="685800"/>
            </a:xfrm>
            <a:prstGeom prst="rect">
              <a:avLst/>
            </a:prstGeom>
            <a:solidFill>
              <a:srgbClr val="D2D7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Rectangle 21">
              <a:extLst>
                <a:ext uri="{FF2B5EF4-FFF2-40B4-BE49-F238E27FC236}">
                  <a16:creationId xmlns:a16="http://schemas.microsoft.com/office/drawing/2014/main" id="{CF99990D-5C13-8B40-A391-68EDD42763D3}"/>
                </a:ext>
              </a:extLst>
            </p:cNvPr>
            <p:cNvSpPr/>
            <p:nvPr userDrawn="1"/>
          </p:nvSpPr>
          <p:spPr>
            <a:xfrm>
              <a:off x="10515599" y="3265713"/>
              <a:ext cx="914401" cy="685800"/>
            </a:xfrm>
            <a:prstGeom prst="rect">
              <a:avLst/>
            </a:prstGeom>
            <a:solidFill>
              <a:srgbClr val="5D79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TextBox 22">
              <a:extLst>
                <a:ext uri="{FF2B5EF4-FFF2-40B4-BE49-F238E27FC236}">
                  <a16:creationId xmlns:a16="http://schemas.microsoft.com/office/drawing/2014/main" id="{58190A09-DDDC-6046-BD9E-D52D62D97261}"/>
                </a:ext>
              </a:extLst>
            </p:cNvPr>
            <p:cNvSpPr txBox="1"/>
            <p:nvPr userDrawn="1"/>
          </p:nvSpPr>
          <p:spPr>
            <a:xfrm>
              <a:off x="6629399" y="4080659"/>
              <a:ext cx="914401" cy="230832"/>
            </a:xfrm>
            <a:prstGeom prst="rect">
              <a:avLst/>
            </a:prstGeom>
            <a:noFill/>
          </p:spPr>
          <p:txBody>
            <a:bodyPr wrap="square" rtlCol="0">
              <a:spAutoFit/>
            </a:bodyPr>
            <a:lstStyle/>
            <a:p>
              <a:pPr algn="ctr"/>
              <a:r>
                <a:rPr lang="en-US" sz="900" dirty="0"/>
                <a:t>#E87722</a:t>
              </a:r>
            </a:p>
          </p:txBody>
        </p:sp>
        <p:sp>
          <p:nvSpPr>
            <p:cNvPr id="24" name="TextBox 23">
              <a:extLst>
                <a:ext uri="{FF2B5EF4-FFF2-40B4-BE49-F238E27FC236}">
                  <a16:creationId xmlns:a16="http://schemas.microsoft.com/office/drawing/2014/main" id="{0BB889DE-1BFD-1742-9D5C-3D3528459CB4}"/>
                </a:ext>
              </a:extLst>
            </p:cNvPr>
            <p:cNvSpPr txBox="1"/>
            <p:nvPr userDrawn="1"/>
          </p:nvSpPr>
          <p:spPr>
            <a:xfrm>
              <a:off x="7843154" y="4080659"/>
              <a:ext cx="1077687" cy="230832"/>
            </a:xfrm>
            <a:prstGeom prst="rect">
              <a:avLst/>
            </a:prstGeom>
            <a:noFill/>
          </p:spPr>
          <p:txBody>
            <a:bodyPr wrap="square" rtlCol="0">
              <a:spAutoFit/>
            </a:bodyPr>
            <a:lstStyle/>
            <a:p>
              <a:pPr algn="ctr"/>
              <a:r>
                <a:rPr lang="en-US" sz="900" dirty="0"/>
                <a:t>#2DCCD3</a:t>
              </a:r>
            </a:p>
          </p:txBody>
        </p:sp>
        <p:sp>
          <p:nvSpPr>
            <p:cNvPr id="25" name="TextBox 24">
              <a:extLst>
                <a:ext uri="{FF2B5EF4-FFF2-40B4-BE49-F238E27FC236}">
                  <a16:creationId xmlns:a16="http://schemas.microsoft.com/office/drawing/2014/main" id="{BF4979F1-646B-6A46-AB25-39C85135A247}"/>
                </a:ext>
              </a:extLst>
            </p:cNvPr>
            <p:cNvSpPr txBox="1"/>
            <p:nvPr userDrawn="1"/>
          </p:nvSpPr>
          <p:spPr>
            <a:xfrm>
              <a:off x="9154885" y="4080659"/>
              <a:ext cx="1077687" cy="230832"/>
            </a:xfrm>
            <a:prstGeom prst="rect">
              <a:avLst/>
            </a:prstGeom>
            <a:noFill/>
          </p:spPr>
          <p:txBody>
            <a:bodyPr wrap="square" rtlCol="0">
              <a:spAutoFit/>
            </a:bodyPr>
            <a:lstStyle/>
            <a:p>
              <a:pPr algn="ctr"/>
              <a:r>
                <a:rPr lang="en-US" sz="900" dirty="0"/>
                <a:t>#D2D755</a:t>
              </a:r>
            </a:p>
          </p:txBody>
        </p:sp>
        <p:sp>
          <p:nvSpPr>
            <p:cNvPr id="26" name="TextBox 25">
              <a:extLst>
                <a:ext uri="{FF2B5EF4-FFF2-40B4-BE49-F238E27FC236}">
                  <a16:creationId xmlns:a16="http://schemas.microsoft.com/office/drawing/2014/main" id="{CCEB6A0A-5A36-6648-93D5-6FC9FF2A730D}"/>
                </a:ext>
              </a:extLst>
            </p:cNvPr>
            <p:cNvSpPr txBox="1"/>
            <p:nvPr userDrawn="1"/>
          </p:nvSpPr>
          <p:spPr>
            <a:xfrm>
              <a:off x="10466611" y="4080659"/>
              <a:ext cx="1028701" cy="230832"/>
            </a:xfrm>
            <a:prstGeom prst="rect">
              <a:avLst/>
            </a:prstGeom>
            <a:noFill/>
          </p:spPr>
          <p:txBody>
            <a:bodyPr wrap="square" rtlCol="0">
              <a:spAutoFit/>
            </a:bodyPr>
            <a:lstStyle/>
            <a:p>
              <a:pPr algn="ctr"/>
              <a:r>
                <a:rPr lang="en-US" sz="900" dirty="0"/>
                <a:t>#5D7975</a:t>
              </a:r>
            </a:p>
          </p:txBody>
        </p:sp>
      </p:grpSp>
      <p:sp>
        <p:nvSpPr>
          <p:cNvPr id="27" name="TextBox 26">
            <a:extLst>
              <a:ext uri="{FF2B5EF4-FFF2-40B4-BE49-F238E27FC236}">
                <a16:creationId xmlns:a16="http://schemas.microsoft.com/office/drawing/2014/main" id="{3C64F7BC-4382-B644-8116-11081A1C5B86}"/>
              </a:ext>
            </a:extLst>
          </p:cNvPr>
          <p:cNvSpPr txBox="1"/>
          <p:nvPr userDrawn="1"/>
        </p:nvSpPr>
        <p:spPr>
          <a:xfrm>
            <a:off x="507868" y="2378863"/>
            <a:ext cx="5586544" cy="3631763"/>
          </a:xfrm>
          <a:prstGeom prst="rect">
            <a:avLst/>
          </a:prstGeom>
          <a:noFill/>
        </p:spPr>
        <p:txBody>
          <a:bodyPr wrap="square" rtlCol="0">
            <a:spAutoFit/>
          </a:bodyPr>
          <a:lstStyle/>
          <a:p>
            <a:r>
              <a:rPr lang="en-US" sz="2400" b="1" dirty="0"/>
              <a:t>TDOE Approved PPT Fonts</a:t>
            </a:r>
          </a:p>
          <a:p>
            <a:endParaRPr lang="en-US" sz="1400" b="1" dirty="0"/>
          </a:p>
          <a:p>
            <a:r>
              <a:rPr lang="en-US" sz="1400" b="1" dirty="0">
                <a:solidFill>
                  <a:schemeClr val="accent2"/>
                </a:solidFill>
              </a:rPr>
              <a:t>Standard Headings – Serif Bold Blue</a:t>
            </a:r>
          </a:p>
          <a:p>
            <a:r>
              <a:rPr lang="en-US" sz="2800" b="1" dirty="0">
                <a:solidFill>
                  <a:schemeClr val="accent2"/>
                </a:solidFill>
                <a:latin typeface="Georgia" panose="02040502050405020303" pitchFamily="18" charset="0"/>
              </a:rPr>
              <a:t>Georgia Bold</a:t>
            </a:r>
          </a:p>
          <a:p>
            <a:r>
              <a:rPr lang="en-US" sz="1200" b="0" i="1" dirty="0">
                <a:solidFill>
                  <a:schemeClr val="accent2"/>
                </a:solidFill>
                <a:latin typeface="Georgia" panose="02040502050405020303" pitchFamily="18" charset="0"/>
              </a:rPr>
              <a:t>Safer choice for PPT - available on most computers</a:t>
            </a:r>
          </a:p>
          <a:p>
            <a:r>
              <a:rPr lang="en-US" sz="2800" b="1" dirty="0">
                <a:solidFill>
                  <a:schemeClr val="accent2"/>
                </a:solidFill>
                <a:latin typeface="PermianSlabSerifTypeface" panose="02000000000000000000" pitchFamily="2" charset="0"/>
              </a:rPr>
              <a:t>Permian Slab Serif Bold</a:t>
            </a:r>
            <a:br>
              <a:rPr lang="en-US" sz="2800" b="1" dirty="0">
                <a:solidFill>
                  <a:schemeClr val="accent2"/>
                </a:solidFill>
                <a:latin typeface="PermianSlabSerifTypeface" panose="02000000000000000000" pitchFamily="2" charset="0"/>
              </a:rPr>
            </a:br>
            <a:r>
              <a:rPr lang="en-US" sz="1200" b="0" i="1" dirty="0">
                <a:solidFill>
                  <a:schemeClr val="accent2"/>
                </a:solidFill>
                <a:latin typeface="PermianSlabSerifTypeface" panose="02000000000000000000" pitchFamily="2" charset="0"/>
              </a:rPr>
              <a:t>may not be available on every computer</a:t>
            </a:r>
          </a:p>
          <a:p>
            <a:endParaRPr lang="en-US" sz="1400" dirty="0"/>
          </a:p>
          <a:p>
            <a:endParaRPr lang="en-US" sz="1400" dirty="0"/>
          </a:p>
          <a:p>
            <a:r>
              <a:rPr lang="en-US" sz="1400" b="1" dirty="0"/>
              <a:t>Standard Body  / Bullets – Sans Serif Regular</a:t>
            </a:r>
          </a:p>
          <a:p>
            <a:r>
              <a:rPr lang="en-US" sz="1800" dirty="0"/>
              <a:t>Open Sans font family</a:t>
            </a:r>
          </a:p>
          <a:p>
            <a:r>
              <a:rPr lang="en-US" sz="1800" dirty="0">
                <a:latin typeface="Arial" panose="020B0604020202020204" pitchFamily="34" charset="0"/>
                <a:cs typeface="Arial" panose="020B0604020202020204" pitchFamily="34" charset="0"/>
              </a:rPr>
              <a:t>Arial font family</a:t>
            </a:r>
          </a:p>
          <a:p>
            <a:endParaRPr lang="en-US" sz="1400" dirty="0"/>
          </a:p>
        </p:txBody>
      </p:sp>
      <p:sp>
        <p:nvSpPr>
          <p:cNvPr id="28" name="Rectangle 27">
            <a:extLst>
              <a:ext uri="{FF2B5EF4-FFF2-40B4-BE49-F238E27FC236}">
                <a16:creationId xmlns:a16="http://schemas.microsoft.com/office/drawing/2014/main" id="{9DC9887C-F62C-604D-B149-DC1284B84CB7}"/>
              </a:ext>
            </a:extLst>
          </p:cNvPr>
          <p:cNvSpPr/>
          <p:nvPr userDrawn="1"/>
        </p:nvSpPr>
        <p:spPr>
          <a:xfrm>
            <a:off x="507868" y="395823"/>
            <a:ext cx="7130478" cy="1200329"/>
          </a:xfrm>
          <a:prstGeom prst="rect">
            <a:avLst/>
          </a:prstGeom>
        </p:spPr>
        <p:txBody>
          <a:bodyPr wrap="none">
            <a:spAutoFit/>
          </a:bodyPr>
          <a:lstStyle/>
          <a:p>
            <a:r>
              <a:rPr lang="en-US" sz="3600" b="1" dirty="0">
                <a:solidFill>
                  <a:schemeClr val="accent2"/>
                </a:solidFill>
                <a:latin typeface="Georgia" panose="02040502050405020303" pitchFamily="18" charset="0"/>
              </a:rPr>
              <a:t>Branding – Fonts and Colors </a:t>
            </a:r>
            <a:br>
              <a:rPr lang="en-US" sz="3600" b="1" dirty="0">
                <a:solidFill>
                  <a:schemeClr val="accent2"/>
                </a:solidFill>
                <a:latin typeface="Georgia" panose="02040502050405020303" pitchFamily="18" charset="0"/>
              </a:rPr>
            </a:br>
            <a:r>
              <a:rPr lang="en-US" sz="3600" b="1" dirty="0">
                <a:solidFill>
                  <a:schemeClr val="accent2"/>
                </a:solidFill>
                <a:latin typeface="Georgia" panose="02040502050405020303" pitchFamily="18" charset="0"/>
              </a:rPr>
              <a:t>for Reference</a:t>
            </a:r>
          </a:p>
        </p:txBody>
      </p:sp>
    </p:spTree>
    <p:extLst>
      <p:ext uri="{BB962C8B-B14F-4D97-AF65-F5344CB8AC3E}">
        <p14:creationId xmlns:p14="http://schemas.microsoft.com/office/powerpoint/2010/main" val="16056081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ogo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456329-2854-7046-8E87-4D75B5BC5BB9}"/>
              </a:ext>
            </a:extLst>
          </p:cNvPr>
          <p:cNvSpPr/>
          <p:nvPr userDrawn="1"/>
        </p:nvSpPr>
        <p:spPr>
          <a:xfrm>
            <a:off x="0" y="3991338"/>
            <a:ext cx="9144000" cy="28666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Rectangle 3">
            <a:extLst>
              <a:ext uri="{FF2B5EF4-FFF2-40B4-BE49-F238E27FC236}">
                <a16:creationId xmlns:a16="http://schemas.microsoft.com/office/drawing/2014/main" id="{A3070399-92F3-124F-A706-44864A0F9BC4}"/>
              </a:ext>
            </a:extLst>
          </p:cNvPr>
          <p:cNvSpPr/>
          <p:nvPr userDrawn="1"/>
        </p:nvSpPr>
        <p:spPr>
          <a:xfrm>
            <a:off x="381002" y="395826"/>
            <a:ext cx="8214108" cy="507831"/>
          </a:xfrm>
          <a:prstGeom prst="rect">
            <a:avLst/>
          </a:prstGeom>
        </p:spPr>
        <p:txBody>
          <a:bodyPr wrap="none">
            <a:spAutoFit/>
          </a:bodyPr>
          <a:lstStyle/>
          <a:p>
            <a:pPr algn="l" defTabSz="514359" rtl="0" eaLnBrk="1" latinLnBrk="0" hangingPunct="1">
              <a:spcBef>
                <a:spcPct val="0"/>
              </a:spcBef>
              <a:buNone/>
            </a:pPr>
            <a:r>
              <a:rPr lang="en-US" sz="2700" b="1" kern="1200" dirty="0">
                <a:solidFill>
                  <a:schemeClr val="accent2"/>
                </a:solidFill>
                <a:latin typeface="Georgia" panose="02040502050405020303" pitchFamily="18" charset="0"/>
                <a:ea typeface="+mj-ea"/>
                <a:cs typeface="+mj-cs"/>
              </a:rPr>
              <a:t>Common Logos &amp; TN State Graphic Elements</a:t>
            </a:r>
          </a:p>
        </p:txBody>
      </p:sp>
      <p:sp>
        <p:nvSpPr>
          <p:cNvPr id="5" name="Rectangle 4">
            <a:extLst>
              <a:ext uri="{FF2B5EF4-FFF2-40B4-BE49-F238E27FC236}">
                <a16:creationId xmlns:a16="http://schemas.microsoft.com/office/drawing/2014/main" id="{EE82DBE7-E7B9-5240-834E-7FBBFA888E2F}"/>
              </a:ext>
            </a:extLst>
          </p:cNvPr>
          <p:cNvSpPr/>
          <p:nvPr userDrawn="1"/>
        </p:nvSpPr>
        <p:spPr>
          <a:xfrm>
            <a:off x="1" y="0"/>
            <a:ext cx="2287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a:extLst>
              <a:ext uri="{FF2B5EF4-FFF2-40B4-BE49-F238E27FC236}">
                <a16:creationId xmlns:a16="http://schemas.microsoft.com/office/drawing/2014/main" id="{396BD511-B9C3-A547-A89B-83EC41BEF2A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8112" y="4563178"/>
            <a:ext cx="1268902" cy="501983"/>
          </a:xfrm>
          <a:prstGeom prst="rect">
            <a:avLst/>
          </a:prstGeom>
        </p:spPr>
      </p:pic>
      <p:pic>
        <p:nvPicPr>
          <p:cNvPr id="7" name="Picture 6">
            <a:extLst>
              <a:ext uri="{FF2B5EF4-FFF2-40B4-BE49-F238E27FC236}">
                <a16:creationId xmlns:a16="http://schemas.microsoft.com/office/drawing/2014/main" id="{7266B18F-5DCC-2543-8A00-EEE4DE67C58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8000" y="1567272"/>
            <a:ext cx="1268902" cy="501983"/>
          </a:xfrm>
          <a:prstGeom prst="rect">
            <a:avLst/>
          </a:prstGeom>
        </p:spPr>
      </p:pic>
      <p:pic>
        <p:nvPicPr>
          <p:cNvPr id="8" name="Picture 7">
            <a:extLst>
              <a:ext uri="{FF2B5EF4-FFF2-40B4-BE49-F238E27FC236}">
                <a16:creationId xmlns:a16="http://schemas.microsoft.com/office/drawing/2014/main" id="{D66BB6D5-0E4E-0644-9E83-650D6D9CB90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2980" y="2943638"/>
            <a:ext cx="1275874" cy="508955"/>
          </a:xfrm>
          <a:prstGeom prst="rect">
            <a:avLst/>
          </a:prstGeom>
        </p:spPr>
      </p:pic>
      <p:pic>
        <p:nvPicPr>
          <p:cNvPr id="9" name="Picture 8">
            <a:extLst>
              <a:ext uri="{FF2B5EF4-FFF2-40B4-BE49-F238E27FC236}">
                <a16:creationId xmlns:a16="http://schemas.microsoft.com/office/drawing/2014/main" id="{9B696EAA-C0F7-9947-BB4B-3EF26BFEE4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32980" y="5740232"/>
            <a:ext cx="1275874" cy="508955"/>
          </a:xfrm>
          <a:prstGeom prst="rect">
            <a:avLst/>
          </a:prstGeom>
        </p:spPr>
      </p:pic>
      <p:pic>
        <p:nvPicPr>
          <p:cNvPr id="10" name="Picture 9">
            <a:extLst>
              <a:ext uri="{FF2B5EF4-FFF2-40B4-BE49-F238E27FC236}">
                <a16:creationId xmlns:a16="http://schemas.microsoft.com/office/drawing/2014/main" id="{4DB7F31A-D9BB-BA44-9680-672ABE1E068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94593" y="1422712"/>
            <a:ext cx="1384145" cy="863731"/>
          </a:xfrm>
          <a:prstGeom prst="rect">
            <a:avLst/>
          </a:prstGeom>
        </p:spPr>
      </p:pic>
      <p:pic>
        <p:nvPicPr>
          <p:cNvPr id="11" name="Picture 10">
            <a:extLst>
              <a:ext uri="{FF2B5EF4-FFF2-40B4-BE49-F238E27FC236}">
                <a16:creationId xmlns:a16="http://schemas.microsoft.com/office/drawing/2014/main" id="{60F3B435-4C45-5C4F-B4C2-6CFFE4F6717D}"/>
              </a:ext>
            </a:extLst>
          </p:cNvPr>
          <p:cNvPicPr>
            <a:picLocks noChangeAspect="1"/>
          </p:cNvPicPr>
          <p:nvPr userDrawn="1"/>
        </p:nvPicPr>
        <p:blipFill>
          <a:blip r:embed="rId7"/>
          <a:stretch>
            <a:fillRect/>
          </a:stretch>
        </p:blipFill>
        <p:spPr>
          <a:xfrm>
            <a:off x="2304912" y="2795220"/>
            <a:ext cx="1387252" cy="862178"/>
          </a:xfrm>
          <a:prstGeom prst="rect">
            <a:avLst/>
          </a:prstGeom>
        </p:spPr>
      </p:pic>
      <p:pic>
        <p:nvPicPr>
          <p:cNvPr id="12" name="Picture 11">
            <a:extLst>
              <a:ext uri="{FF2B5EF4-FFF2-40B4-BE49-F238E27FC236}">
                <a16:creationId xmlns:a16="http://schemas.microsoft.com/office/drawing/2014/main" id="{2A4A2471-6BB9-A248-B562-B830C650F984}"/>
              </a:ext>
            </a:extLst>
          </p:cNvPr>
          <p:cNvPicPr>
            <a:picLocks noChangeAspect="1"/>
          </p:cNvPicPr>
          <p:nvPr userDrawn="1"/>
        </p:nvPicPr>
        <p:blipFill>
          <a:blip r:embed="rId8"/>
          <a:stretch>
            <a:fillRect/>
          </a:stretch>
        </p:blipFill>
        <p:spPr>
          <a:xfrm>
            <a:off x="2304912" y="5599996"/>
            <a:ext cx="1387252" cy="862178"/>
          </a:xfrm>
          <a:prstGeom prst="rect">
            <a:avLst/>
          </a:prstGeom>
        </p:spPr>
      </p:pic>
      <p:pic>
        <p:nvPicPr>
          <p:cNvPr id="13" name="Picture 12">
            <a:extLst>
              <a:ext uri="{FF2B5EF4-FFF2-40B4-BE49-F238E27FC236}">
                <a16:creationId xmlns:a16="http://schemas.microsoft.com/office/drawing/2014/main" id="{889AA6C1-3F74-BD4C-AB52-EE1A59666C25}"/>
              </a:ext>
            </a:extLst>
          </p:cNvPr>
          <p:cNvPicPr>
            <a:picLocks noChangeAspect="1"/>
          </p:cNvPicPr>
          <p:nvPr userDrawn="1"/>
        </p:nvPicPr>
        <p:blipFill>
          <a:blip r:embed="rId9"/>
          <a:stretch>
            <a:fillRect/>
          </a:stretch>
        </p:blipFill>
        <p:spPr>
          <a:xfrm>
            <a:off x="2289433" y="4417197"/>
            <a:ext cx="1382592" cy="862178"/>
          </a:xfrm>
          <a:prstGeom prst="rect">
            <a:avLst/>
          </a:prstGeom>
        </p:spPr>
      </p:pic>
      <p:pic>
        <p:nvPicPr>
          <p:cNvPr id="18" name="Graphic 17">
            <a:extLst>
              <a:ext uri="{FF2B5EF4-FFF2-40B4-BE49-F238E27FC236}">
                <a16:creationId xmlns:a16="http://schemas.microsoft.com/office/drawing/2014/main" id="{0DA99B82-5AD6-1046-B79B-7CDC8DB84001}"/>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958467" y="2929038"/>
            <a:ext cx="1469985" cy="820338"/>
          </a:xfrm>
          <a:prstGeom prst="rect">
            <a:avLst/>
          </a:prstGeom>
        </p:spPr>
      </p:pic>
      <p:pic>
        <p:nvPicPr>
          <p:cNvPr id="19" name="Graphic 18">
            <a:extLst>
              <a:ext uri="{FF2B5EF4-FFF2-40B4-BE49-F238E27FC236}">
                <a16:creationId xmlns:a16="http://schemas.microsoft.com/office/drawing/2014/main" id="{9894C6BC-0C18-E44C-9271-E4E57B7AF42B}"/>
              </a:ext>
            </a:extLst>
          </p:cNvPr>
          <p:cNvPicPr>
            <a:picLocks noChangeAspect="1"/>
          </p:cNvPicPr>
          <p:nvPr userDrawn="1"/>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958467" y="1553448"/>
            <a:ext cx="1469985" cy="820338"/>
          </a:xfrm>
          <a:prstGeom prst="rect">
            <a:avLst/>
          </a:prstGeom>
        </p:spPr>
      </p:pic>
      <p:pic>
        <p:nvPicPr>
          <p:cNvPr id="20" name="Graphic 19">
            <a:extLst>
              <a:ext uri="{FF2B5EF4-FFF2-40B4-BE49-F238E27FC236}">
                <a16:creationId xmlns:a16="http://schemas.microsoft.com/office/drawing/2014/main" id="{F7F2F777-8546-864F-9B7F-60536AE33A5D}"/>
              </a:ext>
            </a:extLst>
          </p:cNvPr>
          <p:cNvPicPr>
            <a:picLocks noChangeAspect="1"/>
          </p:cNvPicPr>
          <p:nvPr userDrawn="1"/>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958467" y="5725632"/>
            <a:ext cx="1469985" cy="820338"/>
          </a:xfrm>
          <a:prstGeom prst="rect">
            <a:avLst/>
          </a:prstGeom>
        </p:spPr>
      </p:pic>
      <p:pic>
        <p:nvPicPr>
          <p:cNvPr id="21" name="Graphic 20">
            <a:extLst>
              <a:ext uri="{FF2B5EF4-FFF2-40B4-BE49-F238E27FC236}">
                <a16:creationId xmlns:a16="http://schemas.microsoft.com/office/drawing/2014/main" id="{6D06D449-62A7-B84E-862F-A7A4F9586B93}"/>
              </a:ext>
            </a:extLst>
          </p:cNvPr>
          <p:cNvPicPr>
            <a:picLocks noChangeAspect="1"/>
          </p:cNvPicPr>
          <p:nvPr userDrawn="1"/>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958467" y="4549354"/>
            <a:ext cx="1469985" cy="820338"/>
          </a:xfrm>
          <a:prstGeom prst="rect">
            <a:avLst/>
          </a:prstGeom>
        </p:spPr>
      </p:pic>
      <p:pic>
        <p:nvPicPr>
          <p:cNvPr id="22" name="Graphic 21">
            <a:extLst>
              <a:ext uri="{FF2B5EF4-FFF2-40B4-BE49-F238E27FC236}">
                <a16:creationId xmlns:a16="http://schemas.microsoft.com/office/drawing/2014/main" id="{C894F050-2EAB-F84E-A66D-7FAF53E960C6}"/>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512569" y="2887046"/>
            <a:ext cx="1384145" cy="840740"/>
          </a:xfrm>
          <a:prstGeom prst="rect">
            <a:avLst/>
          </a:prstGeom>
        </p:spPr>
      </p:pic>
      <p:pic>
        <p:nvPicPr>
          <p:cNvPr id="23" name="Graphic 22">
            <a:extLst>
              <a:ext uri="{FF2B5EF4-FFF2-40B4-BE49-F238E27FC236}">
                <a16:creationId xmlns:a16="http://schemas.microsoft.com/office/drawing/2014/main" id="{AC611B6D-9CCB-1149-8878-0A692578AA79}"/>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512569" y="1511456"/>
            <a:ext cx="1384145" cy="840740"/>
          </a:xfrm>
          <a:prstGeom prst="rect">
            <a:avLst/>
          </a:prstGeom>
        </p:spPr>
      </p:pic>
      <p:pic>
        <p:nvPicPr>
          <p:cNvPr id="24" name="Graphic 23">
            <a:extLst>
              <a:ext uri="{FF2B5EF4-FFF2-40B4-BE49-F238E27FC236}">
                <a16:creationId xmlns:a16="http://schemas.microsoft.com/office/drawing/2014/main" id="{B41D25F0-182A-B24C-825D-264ABF5F88CE}"/>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5512569" y="5683640"/>
            <a:ext cx="1384145" cy="840740"/>
          </a:xfrm>
          <a:prstGeom prst="rect">
            <a:avLst/>
          </a:prstGeom>
        </p:spPr>
      </p:pic>
      <p:pic>
        <p:nvPicPr>
          <p:cNvPr id="25" name="Graphic 24">
            <a:extLst>
              <a:ext uri="{FF2B5EF4-FFF2-40B4-BE49-F238E27FC236}">
                <a16:creationId xmlns:a16="http://schemas.microsoft.com/office/drawing/2014/main" id="{DBFA1CFD-DA28-3549-A539-79A15B9709EA}"/>
              </a:ext>
            </a:extLst>
          </p:cNvPr>
          <p:cNvPicPr>
            <a:picLocks noChangeAspect="1"/>
          </p:cNvPicPr>
          <p:nvPr userDrawn="1"/>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5512569" y="4507362"/>
            <a:ext cx="1384145" cy="840740"/>
          </a:xfrm>
          <a:prstGeom prst="rect">
            <a:avLst/>
          </a:prstGeom>
        </p:spPr>
      </p:pic>
      <p:pic>
        <p:nvPicPr>
          <p:cNvPr id="26" name="Graphic 25">
            <a:extLst>
              <a:ext uri="{FF2B5EF4-FFF2-40B4-BE49-F238E27FC236}">
                <a16:creationId xmlns:a16="http://schemas.microsoft.com/office/drawing/2014/main" id="{F2AFA33B-7E7A-BC42-8D9D-4A9FF02E4680}"/>
              </a:ext>
            </a:extLst>
          </p:cNvPr>
          <p:cNvPicPr>
            <a:picLocks noChangeAspect="1"/>
          </p:cNvPicPr>
          <p:nvPr userDrawn="1"/>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7336072" y="4643847"/>
            <a:ext cx="562733" cy="572918"/>
          </a:xfrm>
          <a:prstGeom prst="rect">
            <a:avLst/>
          </a:prstGeom>
        </p:spPr>
      </p:pic>
      <p:pic>
        <p:nvPicPr>
          <p:cNvPr id="27" name="Graphic 26">
            <a:extLst>
              <a:ext uri="{FF2B5EF4-FFF2-40B4-BE49-F238E27FC236}">
                <a16:creationId xmlns:a16="http://schemas.microsoft.com/office/drawing/2014/main" id="{177A8A59-DB96-6C44-9D1B-41669F3817A9}"/>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8155465" y="5680883"/>
            <a:ext cx="666654" cy="691811"/>
          </a:xfrm>
          <a:prstGeom prst="rect">
            <a:avLst/>
          </a:prstGeom>
        </p:spPr>
      </p:pic>
      <p:pic>
        <p:nvPicPr>
          <p:cNvPr id="28" name="Graphic 27">
            <a:extLst>
              <a:ext uri="{FF2B5EF4-FFF2-40B4-BE49-F238E27FC236}">
                <a16:creationId xmlns:a16="http://schemas.microsoft.com/office/drawing/2014/main" id="{FB1BF2D2-019C-3B44-9737-103ABB77FEAE}"/>
              </a:ext>
            </a:extLst>
          </p:cNvPr>
          <p:cNvPicPr>
            <a:picLocks noChangeAspect="1"/>
          </p:cNvPicPr>
          <p:nvPr userDrawn="1"/>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7121856" y="5509161"/>
            <a:ext cx="991163" cy="1009103"/>
          </a:xfrm>
          <a:prstGeom prst="rect">
            <a:avLst/>
          </a:prstGeom>
        </p:spPr>
      </p:pic>
      <p:pic>
        <p:nvPicPr>
          <p:cNvPr id="29" name="Graphic 28">
            <a:extLst>
              <a:ext uri="{FF2B5EF4-FFF2-40B4-BE49-F238E27FC236}">
                <a16:creationId xmlns:a16="http://schemas.microsoft.com/office/drawing/2014/main" id="{98A6D508-ADF8-F540-B3C8-EED7B2420EB9}"/>
              </a:ext>
            </a:extLst>
          </p:cNvPr>
          <p:cNvPicPr>
            <a:picLocks noChangeAspect="1"/>
          </p:cNvPicPr>
          <p:nvPr userDrawn="1"/>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8009260" y="2802864"/>
            <a:ext cx="991163" cy="1009103"/>
          </a:xfrm>
          <a:prstGeom prst="rect">
            <a:avLst/>
          </a:prstGeom>
        </p:spPr>
      </p:pic>
      <p:pic>
        <p:nvPicPr>
          <p:cNvPr id="30" name="Graphic 29">
            <a:extLst>
              <a:ext uri="{FF2B5EF4-FFF2-40B4-BE49-F238E27FC236}">
                <a16:creationId xmlns:a16="http://schemas.microsoft.com/office/drawing/2014/main" id="{A6641E3B-C3FD-4642-BB80-DA258867A314}"/>
              </a:ext>
            </a:extLst>
          </p:cNvPr>
          <p:cNvPicPr>
            <a:picLocks noChangeAspect="1"/>
          </p:cNvPicPr>
          <p:nvPr userDrawn="1"/>
        </p:nvPicPr>
        <p:blipFill>
          <a:blip r:embed="rId34" cstate="print">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7898805" y="4402407"/>
            <a:ext cx="991163" cy="1009103"/>
          </a:xfrm>
          <a:prstGeom prst="rect">
            <a:avLst/>
          </a:prstGeom>
        </p:spPr>
      </p:pic>
      <p:pic>
        <p:nvPicPr>
          <p:cNvPr id="31" name="Graphic 30">
            <a:extLst>
              <a:ext uri="{FF2B5EF4-FFF2-40B4-BE49-F238E27FC236}">
                <a16:creationId xmlns:a16="http://schemas.microsoft.com/office/drawing/2014/main" id="{C560A040-959E-C845-B2A5-7EECA9AB3709}"/>
              </a:ext>
            </a:extLst>
          </p:cNvPr>
          <p:cNvPicPr>
            <a:picLocks noChangeAspect="1"/>
          </p:cNvPicPr>
          <p:nvPr userDrawn="1"/>
        </p:nvPicPr>
        <p:blipFill>
          <a:blip r:embed="rId36" cstate="print">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7055305" y="3003758"/>
            <a:ext cx="1057714" cy="634629"/>
          </a:xfrm>
          <a:prstGeom prst="rect">
            <a:avLst/>
          </a:prstGeom>
        </p:spPr>
      </p:pic>
      <p:pic>
        <p:nvPicPr>
          <p:cNvPr id="32" name="Graphic 31">
            <a:extLst>
              <a:ext uri="{FF2B5EF4-FFF2-40B4-BE49-F238E27FC236}">
                <a16:creationId xmlns:a16="http://schemas.microsoft.com/office/drawing/2014/main" id="{DCDF2BD0-F35A-BB48-B426-7316FD69BCD7}"/>
              </a:ext>
            </a:extLst>
          </p:cNvPr>
          <p:cNvPicPr>
            <a:picLocks noChangeAspect="1"/>
          </p:cNvPicPr>
          <p:nvPr userDrawn="1"/>
        </p:nvPicPr>
        <p:blipFill>
          <a:blip r:embed="rId38" cstate="print">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6980831" y="1643957"/>
            <a:ext cx="1996471" cy="585353"/>
          </a:xfrm>
          <a:prstGeom prst="rect">
            <a:avLst/>
          </a:prstGeom>
        </p:spPr>
      </p:pic>
    </p:spTree>
    <p:extLst>
      <p:ext uri="{BB962C8B-B14F-4D97-AF65-F5344CB8AC3E}">
        <p14:creationId xmlns:p14="http://schemas.microsoft.com/office/powerpoint/2010/main" val="36199612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F83741A-8EE6-8C49-8520-6418AED61522}"/>
              </a:ext>
            </a:extLst>
          </p:cNvPr>
          <p:cNvSpPr/>
          <p:nvPr userDrawn="1"/>
        </p:nvSpPr>
        <p:spPr>
          <a:xfrm>
            <a:off x="381000" y="395826"/>
            <a:ext cx="3374642" cy="507831"/>
          </a:xfrm>
          <a:prstGeom prst="rect">
            <a:avLst/>
          </a:prstGeom>
        </p:spPr>
        <p:txBody>
          <a:bodyPr wrap="none">
            <a:spAutoFit/>
          </a:bodyPr>
          <a:lstStyle/>
          <a:p>
            <a:pPr algn="l" defTabSz="514359" rtl="0" eaLnBrk="1" latinLnBrk="0" hangingPunct="1">
              <a:spcBef>
                <a:spcPct val="0"/>
              </a:spcBef>
              <a:buNone/>
            </a:pPr>
            <a:r>
              <a:rPr lang="en-US" sz="2700" b="1" kern="1200" dirty="0">
                <a:solidFill>
                  <a:schemeClr val="accent2"/>
                </a:solidFill>
                <a:latin typeface="Georgia" panose="02040502050405020303" pitchFamily="18" charset="0"/>
                <a:ea typeface="+mj-ea"/>
                <a:cs typeface="+mj-cs"/>
              </a:rPr>
              <a:t>Simple Line Icons</a:t>
            </a:r>
          </a:p>
        </p:txBody>
      </p:sp>
      <p:sp>
        <p:nvSpPr>
          <p:cNvPr id="4" name="Rectangle 3">
            <a:extLst>
              <a:ext uri="{FF2B5EF4-FFF2-40B4-BE49-F238E27FC236}">
                <a16:creationId xmlns:a16="http://schemas.microsoft.com/office/drawing/2014/main" id="{C3DCF5C1-BD21-A74C-B490-EE3167D16572}"/>
              </a:ext>
            </a:extLst>
          </p:cNvPr>
          <p:cNvSpPr/>
          <p:nvPr userDrawn="1"/>
        </p:nvSpPr>
        <p:spPr>
          <a:xfrm>
            <a:off x="1" y="0"/>
            <a:ext cx="2287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3" name="Graphic 42">
            <a:extLst>
              <a:ext uri="{FF2B5EF4-FFF2-40B4-BE49-F238E27FC236}">
                <a16:creationId xmlns:a16="http://schemas.microsoft.com/office/drawing/2014/main" id="{0847C2FE-F9EE-2747-8714-AE390CBD053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57471" y="1222787"/>
            <a:ext cx="685979" cy="685800"/>
          </a:xfrm>
          <a:prstGeom prst="rect">
            <a:avLst/>
          </a:prstGeom>
        </p:spPr>
      </p:pic>
      <p:pic>
        <p:nvPicPr>
          <p:cNvPr id="45" name="Graphic 44">
            <a:extLst>
              <a:ext uri="{FF2B5EF4-FFF2-40B4-BE49-F238E27FC236}">
                <a16:creationId xmlns:a16="http://schemas.microsoft.com/office/drawing/2014/main" id="{5C26BFAD-3A11-9346-B82A-3FC99CBF902F}"/>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25231" y="1222787"/>
            <a:ext cx="685979" cy="685800"/>
          </a:xfrm>
          <a:prstGeom prst="rect">
            <a:avLst/>
          </a:prstGeom>
        </p:spPr>
      </p:pic>
      <p:pic>
        <p:nvPicPr>
          <p:cNvPr id="47" name="Graphic 46">
            <a:extLst>
              <a:ext uri="{FF2B5EF4-FFF2-40B4-BE49-F238E27FC236}">
                <a16:creationId xmlns:a16="http://schemas.microsoft.com/office/drawing/2014/main" id="{B56E5527-D745-B44C-99EA-B3385179A287}"/>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85015" y="1222787"/>
            <a:ext cx="685979" cy="685800"/>
          </a:xfrm>
          <a:prstGeom prst="rect">
            <a:avLst/>
          </a:prstGeom>
        </p:spPr>
      </p:pic>
      <p:pic>
        <p:nvPicPr>
          <p:cNvPr id="49" name="Graphic 48">
            <a:extLst>
              <a:ext uri="{FF2B5EF4-FFF2-40B4-BE49-F238E27FC236}">
                <a16:creationId xmlns:a16="http://schemas.microsoft.com/office/drawing/2014/main" id="{3DFD813B-19B1-A14C-BC4F-511E53CE84C9}"/>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844801" y="1222787"/>
            <a:ext cx="685979" cy="685800"/>
          </a:xfrm>
          <a:prstGeom prst="rect">
            <a:avLst/>
          </a:prstGeom>
        </p:spPr>
      </p:pic>
      <p:pic>
        <p:nvPicPr>
          <p:cNvPr id="51" name="Graphic 50">
            <a:extLst>
              <a:ext uri="{FF2B5EF4-FFF2-40B4-BE49-F238E27FC236}">
                <a16:creationId xmlns:a16="http://schemas.microsoft.com/office/drawing/2014/main" id="{BBB2B73A-7CFB-1F4E-B272-3897B93E75C7}"/>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704587" y="1222787"/>
            <a:ext cx="685979" cy="685800"/>
          </a:xfrm>
          <a:prstGeom prst="rect">
            <a:avLst/>
          </a:prstGeom>
        </p:spPr>
      </p:pic>
      <p:pic>
        <p:nvPicPr>
          <p:cNvPr id="53" name="Graphic 52">
            <a:extLst>
              <a:ext uri="{FF2B5EF4-FFF2-40B4-BE49-F238E27FC236}">
                <a16:creationId xmlns:a16="http://schemas.microsoft.com/office/drawing/2014/main" id="{777AD503-D630-B64F-B271-192C7EE13515}"/>
              </a:ext>
            </a:extLst>
          </p:cNvPr>
          <p:cNvPicPr>
            <a:picLocks noChangeAspect="1"/>
          </p:cNvPicPr>
          <p:nvPr userDrawn="1"/>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500558" y="1222787"/>
            <a:ext cx="685979" cy="685800"/>
          </a:xfrm>
          <a:prstGeom prst="rect">
            <a:avLst/>
          </a:prstGeom>
        </p:spPr>
      </p:pic>
      <p:pic>
        <p:nvPicPr>
          <p:cNvPr id="55" name="Graphic 54">
            <a:extLst>
              <a:ext uri="{FF2B5EF4-FFF2-40B4-BE49-F238E27FC236}">
                <a16:creationId xmlns:a16="http://schemas.microsoft.com/office/drawing/2014/main" id="{C8397CF7-4002-5B48-8DE5-07ECF802BAED}"/>
              </a:ext>
            </a:extLst>
          </p:cNvPr>
          <p:cNvPicPr>
            <a:picLocks noChangeAspect="1"/>
          </p:cNvPicPr>
          <p:nvPr userDrawn="1"/>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407418" y="1222787"/>
            <a:ext cx="685979" cy="685800"/>
          </a:xfrm>
          <a:prstGeom prst="rect">
            <a:avLst/>
          </a:prstGeom>
        </p:spPr>
      </p:pic>
      <p:pic>
        <p:nvPicPr>
          <p:cNvPr id="57" name="Graphic 56">
            <a:extLst>
              <a:ext uri="{FF2B5EF4-FFF2-40B4-BE49-F238E27FC236}">
                <a16:creationId xmlns:a16="http://schemas.microsoft.com/office/drawing/2014/main" id="{E73C6980-3717-F64B-B02A-A92081A4A16D}"/>
              </a:ext>
            </a:extLst>
          </p:cNvPr>
          <p:cNvPicPr>
            <a:picLocks noChangeAspect="1"/>
          </p:cNvPicPr>
          <p:nvPr userDrawn="1"/>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263731" y="1222787"/>
            <a:ext cx="685979" cy="685800"/>
          </a:xfrm>
          <a:prstGeom prst="rect">
            <a:avLst/>
          </a:prstGeom>
        </p:spPr>
      </p:pic>
      <p:pic>
        <p:nvPicPr>
          <p:cNvPr id="59" name="Graphic 58">
            <a:extLst>
              <a:ext uri="{FF2B5EF4-FFF2-40B4-BE49-F238E27FC236}">
                <a16:creationId xmlns:a16="http://schemas.microsoft.com/office/drawing/2014/main" id="{1C8F8964-B374-8F4E-B30F-E62E075E8B7D}"/>
              </a:ext>
            </a:extLst>
          </p:cNvPr>
          <p:cNvPicPr>
            <a:picLocks noChangeAspect="1"/>
          </p:cNvPicPr>
          <p:nvPr userDrawn="1"/>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120048" y="1222787"/>
            <a:ext cx="685979" cy="685800"/>
          </a:xfrm>
          <a:prstGeom prst="rect">
            <a:avLst/>
          </a:prstGeom>
        </p:spPr>
      </p:pic>
      <p:pic>
        <p:nvPicPr>
          <p:cNvPr id="61" name="Graphic 60">
            <a:extLst>
              <a:ext uri="{FF2B5EF4-FFF2-40B4-BE49-F238E27FC236}">
                <a16:creationId xmlns:a16="http://schemas.microsoft.com/office/drawing/2014/main" id="{690C9108-9FCB-144E-BA54-E5D46C142BDC}"/>
              </a:ext>
            </a:extLst>
          </p:cNvPr>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429589" y="1222787"/>
            <a:ext cx="685979" cy="685800"/>
          </a:xfrm>
          <a:prstGeom prst="rect">
            <a:avLst/>
          </a:prstGeom>
        </p:spPr>
      </p:pic>
      <p:pic>
        <p:nvPicPr>
          <p:cNvPr id="63" name="Graphic 62">
            <a:extLst>
              <a:ext uri="{FF2B5EF4-FFF2-40B4-BE49-F238E27FC236}">
                <a16:creationId xmlns:a16="http://schemas.microsoft.com/office/drawing/2014/main" id="{D6EBDDD6-C559-A546-AF9C-911CFE7C9E58}"/>
              </a:ext>
            </a:extLst>
          </p:cNvPr>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985015" y="2384355"/>
            <a:ext cx="685979" cy="685800"/>
          </a:xfrm>
          <a:prstGeom prst="rect">
            <a:avLst/>
          </a:prstGeom>
        </p:spPr>
      </p:pic>
      <p:pic>
        <p:nvPicPr>
          <p:cNvPr id="65" name="Graphic 64">
            <a:extLst>
              <a:ext uri="{FF2B5EF4-FFF2-40B4-BE49-F238E27FC236}">
                <a16:creationId xmlns:a16="http://schemas.microsoft.com/office/drawing/2014/main" id="{C16F62EF-4820-A74A-A8BF-8F6F3BDAEC04}"/>
              </a:ext>
            </a:extLst>
          </p:cNvPr>
          <p:cNvPicPr>
            <a:picLocks noChangeAspect="1"/>
          </p:cNvPicPr>
          <p:nvPr userDrawn="1"/>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3844801" y="2384355"/>
            <a:ext cx="685979" cy="685800"/>
          </a:xfrm>
          <a:prstGeom prst="rect">
            <a:avLst/>
          </a:prstGeom>
        </p:spPr>
      </p:pic>
      <p:pic>
        <p:nvPicPr>
          <p:cNvPr id="67" name="Graphic 66">
            <a:extLst>
              <a:ext uri="{FF2B5EF4-FFF2-40B4-BE49-F238E27FC236}">
                <a16:creationId xmlns:a16="http://schemas.microsoft.com/office/drawing/2014/main" id="{FDC65AAD-7E82-1643-9DFE-0FD6CF8D1971}"/>
              </a:ext>
            </a:extLst>
          </p:cNvPr>
          <p:cNvPicPr>
            <a:picLocks noChangeAspect="1"/>
          </p:cNvPicPr>
          <p:nvPr userDrawn="1"/>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4704587" y="2384355"/>
            <a:ext cx="685979" cy="685800"/>
          </a:xfrm>
          <a:prstGeom prst="rect">
            <a:avLst/>
          </a:prstGeom>
        </p:spPr>
      </p:pic>
      <p:pic>
        <p:nvPicPr>
          <p:cNvPr id="69" name="Graphic 68">
            <a:extLst>
              <a:ext uri="{FF2B5EF4-FFF2-40B4-BE49-F238E27FC236}">
                <a16:creationId xmlns:a16="http://schemas.microsoft.com/office/drawing/2014/main" id="{1EF710EF-F055-D445-B1BC-8E1CC1F518EF}"/>
              </a:ext>
            </a:extLst>
          </p:cNvPr>
          <p:cNvPicPr>
            <a:picLocks noChangeAspect="1"/>
          </p:cNvPicPr>
          <p:nvPr userDrawn="1"/>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5500558" y="2384355"/>
            <a:ext cx="685979" cy="685800"/>
          </a:xfrm>
          <a:prstGeom prst="rect">
            <a:avLst/>
          </a:prstGeom>
        </p:spPr>
      </p:pic>
      <p:pic>
        <p:nvPicPr>
          <p:cNvPr id="71" name="Graphic 70">
            <a:extLst>
              <a:ext uri="{FF2B5EF4-FFF2-40B4-BE49-F238E27FC236}">
                <a16:creationId xmlns:a16="http://schemas.microsoft.com/office/drawing/2014/main" id="{596E828F-AFA3-D944-9C98-0F63F6262A22}"/>
              </a:ext>
            </a:extLst>
          </p:cNvPr>
          <p:cNvPicPr>
            <a:picLocks noChangeAspect="1"/>
          </p:cNvPicPr>
          <p:nvPr userDrawn="1"/>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6407418" y="2384355"/>
            <a:ext cx="685979" cy="685800"/>
          </a:xfrm>
          <a:prstGeom prst="rect">
            <a:avLst/>
          </a:prstGeom>
        </p:spPr>
      </p:pic>
      <p:pic>
        <p:nvPicPr>
          <p:cNvPr id="73" name="Graphic 72">
            <a:extLst>
              <a:ext uri="{FF2B5EF4-FFF2-40B4-BE49-F238E27FC236}">
                <a16:creationId xmlns:a16="http://schemas.microsoft.com/office/drawing/2014/main" id="{8E94DE81-7199-8946-B49F-DE7FDF0AEE5F}"/>
              </a:ext>
            </a:extLst>
          </p:cNvPr>
          <p:cNvPicPr>
            <a:picLocks noChangeAspect="1"/>
          </p:cNvPicPr>
          <p:nvPr userDrawn="1"/>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7263731" y="2384355"/>
            <a:ext cx="685979" cy="685800"/>
          </a:xfrm>
          <a:prstGeom prst="rect">
            <a:avLst/>
          </a:prstGeom>
        </p:spPr>
      </p:pic>
      <p:pic>
        <p:nvPicPr>
          <p:cNvPr id="75" name="Graphic 74">
            <a:extLst>
              <a:ext uri="{FF2B5EF4-FFF2-40B4-BE49-F238E27FC236}">
                <a16:creationId xmlns:a16="http://schemas.microsoft.com/office/drawing/2014/main" id="{F9656505-310A-FC4D-9B81-910F014B70D7}"/>
              </a:ext>
            </a:extLst>
          </p:cNvPr>
          <p:cNvPicPr>
            <a:picLocks noChangeAspect="1"/>
          </p:cNvPicPr>
          <p:nvPr userDrawn="1"/>
        </p:nvPicPr>
        <p:blipFill>
          <a:blip r:embed="rId34" cstate="print">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8120048" y="2384355"/>
            <a:ext cx="685979" cy="685800"/>
          </a:xfrm>
          <a:prstGeom prst="rect">
            <a:avLst/>
          </a:prstGeom>
        </p:spPr>
      </p:pic>
      <p:pic>
        <p:nvPicPr>
          <p:cNvPr id="77" name="Graphic 76">
            <a:extLst>
              <a:ext uri="{FF2B5EF4-FFF2-40B4-BE49-F238E27FC236}">
                <a16:creationId xmlns:a16="http://schemas.microsoft.com/office/drawing/2014/main" id="{D9275CCF-CC2D-5D40-8B3D-1F7599E3B7E6}"/>
              </a:ext>
            </a:extLst>
          </p:cNvPr>
          <p:cNvPicPr>
            <a:picLocks noChangeAspect="1"/>
          </p:cNvPicPr>
          <p:nvPr userDrawn="1"/>
        </p:nvPicPr>
        <p:blipFill>
          <a:blip r:embed="rId36" cstate="print">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2125231" y="2384355"/>
            <a:ext cx="685979" cy="685800"/>
          </a:xfrm>
          <a:prstGeom prst="rect">
            <a:avLst/>
          </a:prstGeom>
        </p:spPr>
      </p:pic>
      <p:pic>
        <p:nvPicPr>
          <p:cNvPr id="79" name="Graphic 78">
            <a:extLst>
              <a:ext uri="{FF2B5EF4-FFF2-40B4-BE49-F238E27FC236}">
                <a16:creationId xmlns:a16="http://schemas.microsoft.com/office/drawing/2014/main" id="{1F9D7853-8551-B14D-A546-DF2B66DD5BBE}"/>
              </a:ext>
            </a:extLst>
          </p:cNvPr>
          <p:cNvPicPr>
            <a:picLocks noChangeAspect="1"/>
          </p:cNvPicPr>
          <p:nvPr userDrawn="1"/>
        </p:nvPicPr>
        <p:blipFill>
          <a:blip r:embed="rId38" cstate="print">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1257471" y="2384355"/>
            <a:ext cx="685979" cy="685800"/>
          </a:xfrm>
          <a:prstGeom prst="rect">
            <a:avLst/>
          </a:prstGeom>
        </p:spPr>
      </p:pic>
      <p:pic>
        <p:nvPicPr>
          <p:cNvPr id="81" name="Graphic 80">
            <a:extLst>
              <a:ext uri="{FF2B5EF4-FFF2-40B4-BE49-F238E27FC236}">
                <a16:creationId xmlns:a16="http://schemas.microsoft.com/office/drawing/2014/main" id="{A6A11B83-FE29-0D47-AD9F-5BD6181A9871}"/>
              </a:ext>
            </a:extLst>
          </p:cNvPr>
          <p:cNvPicPr>
            <a:picLocks noChangeAspect="1"/>
          </p:cNvPicPr>
          <p:nvPr userDrawn="1"/>
        </p:nvPicPr>
        <p:blipFill>
          <a:blip r:embed="rId40" cstate="print">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429589" y="2384355"/>
            <a:ext cx="685979" cy="685800"/>
          </a:xfrm>
          <a:prstGeom prst="rect">
            <a:avLst/>
          </a:prstGeom>
        </p:spPr>
      </p:pic>
      <p:pic>
        <p:nvPicPr>
          <p:cNvPr id="82" name="Graphic 81">
            <a:extLst>
              <a:ext uri="{FF2B5EF4-FFF2-40B4-BE49-F238E27FC236}">
                <a16:creationId xmlns:a16="http://schemas.microsoft.com/office/drawing/2014/main" id="{66BC2792-2B57-3E47-8702-A196145F6447}"/>
              </a:ext>
            </a:extLst>
          </p:cNvPr>
          <p:cNvPicPr>
            <a:picLocks noChangeAspect="1"/>
          </p:cNvPicPr>
          <p:nvPr userDrawn="1"/>
        </p:nvPicPr>
        <p:blipFill>
          <a:blip r:embed="rId42" cstate="print">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429589" y="3535331"/>
            <a:ext cx="685979" cy="685800"/>
          </a:xfrm>
          <a:prstGeom prst="rect">
            <a:avLst/>
          </a:prstGeom>
        </p:spPr>
      </p:pic>
      <p:pic>
        <p:nvPicPr>
          <p:cNvPr id="83" name="Graphic 82">
            <a:extLst>
              <a:ext uri="{FF2B5EF4-FFF2-40B4-BE49-F238E27FC236}">
                <a16:creationId xmlns:a16="http://schemas.microsoft.com/office/drawing/2014/main" id="{ECECA867-F1DB-8146-BDD5-B851F0A957AC}"/>
              </a:ext>
            </a:extLst>
          </p:cNvPr>
          <p:cNvPicPr>
            <a:picLocks noChangeAspect="1"/>
          </p:cNvPicPr>
          <p:nvPr userDrawn="1"/>
        </p:nvPicPr>
        <p:blipFill>
          <a:blip r:embed="rId44" cstate="print">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1257471" y="3535331"/>
            <a:ext cx="685979" cy="685800"/>
          </a:xfrm>
          <a:prstGeom prst="rect">
            <a:avLst/>
          </a:prstGeom>
        </p:spPr>
      </p:pic>
      <p:pic>
        <p:nvPicPr>
          <p:cNvPr id="84" name="Graphic 83">
            <a:extLst>
              <a:ext uri="{FF2B5EF4-FFF2-40B4-BE49-F238E27FC236}">
                <a16:creationId xmlns:a16="http://schemas.microsoft.com/office/drawing/2014/main" id="{23C02834-9659-364F-A1A6-D796F7E83269}"/>
              </a:ext>
            </a:extLst>
          </p:cNvPr>
          <p:cNvPicPr>
            <a:picLocks noChangeAspect="1"/>
          </p:cNvPicPr>
          <p:nvPr userDrawn="1"/>
        </p:nvPicPr>
        <p:blipFill>
          <a:blip r:embed="rId46" cstate="print">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2125231" y="3535331"/>
            <a:ext cx="685979" cy="685800"/>
          </a:xfrm>
          <a:prstGeom prst="rect">
            <a:avLst/>
          </a:prstGeom>
        </p:spPr>
      </p:pic>
      <p:pic>
        <p:nvPicPr>
          <p:cNvPr id="85" name="Graphic 84">
            <a:extLst>
              <a:ext uri="{FF2B5EF4-FFF2-40B4-BE49-F238E27FC236}">
                <a16:creationId xmlns:a16="http://schemas.microsoft.com/office/drawing/2014/main" id="{5B7DAE9A-BA65-4B4F-AD82-1562C3D92A3D}"/>
              </a:ext>
            </a:extLst>
          </p:cNvPr>
          <p:cNvPicPr>
            <a:picLocks noChangeAspect="1"/>
          </p:cNvPicPr>
          <p:nvPr userDrawn="1"/>
        </p:nvPicPr>
        <p:blipFill>
          <a:blip r:embed="rId48" cstate="print">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2985015" y="3535331"/>
            <a:ext cx="685979" cy="685800"/>
          </a:xfrm>
          <a:prstGeom prst="rect">
            <a:avLst/>
          </a:prstGeom>
        </p:spPr>
      </p:pic>
      <p:pic>
        <p:nvPicPr>
          <p:cNvPr id="86" name="Graphic 85">
            <a:extLst>
              <a:ext uri="{FF2B5EF4-FFF2-40B4-BE49-F238E27FC236}">
                <a16:creationId xmlns:a16="http://schemas.microsoft.com/office/drawing/2014/main" id="{D9D86EDB-A4B7-4E45-A391-F916F71BF6D4}"/>
              </a:ext>
            </a:extLst>
          </p:cNvPr>
          <p:cNvPicPr>
            <a:picLocks noChangeAspect="1"/>
          </p:cNvPicPr>
          <p:nvPr userDrawn="1"/>
        </p:nvPicPr>
        <p:blipFill>
          <a:blip r:embed="rId50" cstate="print">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3844801" y="3535331"/>
            <a:ext cx="685979" cy="685800"/>
          </a:xfrm>
          <a:prstGeom prst="rect">
            <a:avLst/>
          </a:prstGeom>
        </p:spPr>
      </p:pic>
      <p:pic>
        <p:nvPicPr>
          <p:cNvPr id="87" name="Graphic 86">
            <a:extLst>
              <a:ext uri="{FF2B5EF4-FFF2-40B4-BE49-F238E27FC236}">
                <a16:creationId xmlns:a16="http://schemas.microsoft.com/office/drawing/2014/main" id="{9842D526-C7C3-7C47-8F20-3E0291821185}"/>
              </a:ext>
            </a:extLst>
          </p:cNvPr>
          <p:cNvPicPr>
            <a:picLocks noChangeAspect="1"/>
          </p:cNvPicPr>
          <p:nvPr userDrawn="1"/>
        </p:nvPicPr>
        <p:blipFill>
          <a:blip r:embed="rId52" cstate="print">
            <a:extLst>
              <a:ext uri="{28A0092B-C50C-407E-A947-70E740481C1C}">
                <a14:useLocalDpi xmlns:a14="http://schemas.microsoft.com/office/drawing/2010/main" val="0"/>
              </a:ext>
              <a:ext uri="{96DAC541-7B7A-43D3-8B79-37D633B846F1}">
                <asvg:svgBlip xmlns:asvg="http://schemas.microsoft.com/office/drawing/2016/SVG/main" r:embed="rId53"/>
              </a:ext>
            </a:extLst>
          </a:blip>
          <a:stretch>
            <a:fillRect/>
          </a:stretch>
        </p:blipFill>
        <p:spPr>
          <a:xfrm>
            <a:off x="4704587" y="3535331"/>
            <a:ext cx="685979" cy="685800"/>
          </a:xfrm>
          <a:prstGeom prst="rect">
            <a:avLst/>
          </a:prstGeom>
        </p:spPr>
      </p:pic>
      <p:pic>
        <p:nvPicPr>
          <p:cNvPr id="88" name="Graphic 87">
            <a:extLst>
              <a:ext uri="{FF2B5EF4-FFF2-40B4-BE49-F238E27FC236}">
                <a16:creationId xmlns:a16="http://schemas.microsoft.com/office/drawing/2014/main" id="{3A272E9D-898F-2F4A-A1A1-7D5871A72501}"/>
              </a:ext>
            </a:extLst>
          </p:cNvPr>
          <p:cNvPicPr>
            <a:picLocks noChangeAspect="1"/>
          </p:cNvPicPr>
          <p:nvPr userDrawn="1"/>
        </p:nvPicPr>
        <p:blipFill>
          <a:blip r:embed="rId54" cstate="print">
            <a:extLst>
              <a:ext uri="{28A0092B-C50C-407E-A947-70E740481C1C}">
                <a14:useLocalDpi xmlns:a14="http://schemas.microsoft.com/office/drawing/2010/main" val="0"/>
              </a:ext>
              <a:ext uri="{96DAC541-7B7A-43D3-8B79-37D633B846F1}">
                <asvg:svgBlip xmlns:asvg="http://schemas.microsoft.com/office/drawing/2016/SVG/main" r:embed="rId55"/>
              </a:ext>
            </a:extLst>
          </a:blip>
          <a:stretch>
            <a:fillRect/>
          </a:stretch>
        </p:blipFill>
        <p:spPr>
          <a:xfrm>
            <a:off x="5500558" y="3535331"/>
            <a:ext cx="685979" cy="685800"/>
          </a:xfrm>
          <a:prstGeom prst="rect">
            <a:avLst/>
          </a:prstGeom>
        </p:spPr>
      </p:pic>
      <p:pic>
        <p:nvPicPr>
          <p:cNvPr id="89" name="Graphic 88">
            <a:extLst>
              <a:ext uri="{FF2B5EF4-FFF2-40B4-BE49-F238E27FC236}">
                <a16:creationId xmlns:a16="http://schemas.microsoft.com/office/drawing/2014/main" id="{821F70A9-707E-F146-94AF-08CC08D56ADD}"/>
              </a:ext>
            </a:extLst>
          </p:cNvPr>
          <p:cNvPicPr>
            <a:picLocks noChangeAspect="1"/>
          </p:cNvPicPr>
          <p:nvPr userDrawn="1"/>
        </p:nvPicPr>
        <p:blipFill>
          <a:blip r:embed="rId56" cstate="print">
            <a:extLst>
              <a:ext uri="{28A0092B-C50C-407E-A947-70E740481C1C}">
                <a14:useLocalDpi xmlns:a14="http://schemas.microsoft.com/office/drawing/2010/main" val="0"/>
              </a:ext>
              <a:ext uri="{96DAC541-7B7A-43D3-8B79-37D633B846F1}">
                <asvg:svgBlip xmlns:asvg="http://schemas.microsoft.com/office/drawing/2016/SVG/main" r:embed="rId57"/>
              </a:ext>
            </a:extLst>
          </a:blip>
          <a:stretch>
            <a:fillRect/>
          </a:stretch>
        </p:blipFill>
        <p:spPr>
          <a:xfrm>
            <a:off x="6407418" y="3535331"/>
            <a:ext cx="685979" cy="685800"/>
          </a:xfrm>
          <a:prstGeom prst="rect">
            <a:avLst/>
          </a:prstGeom>
        </p:spPr>
      </p:pic>
      <p:pic>
        <p:nvPicPr>
          <p:cNvPr id="90" name="Graphic 89">
            <a:extLst>
              <a:ext uri="{FF2B5EF4-FFF2-40B4-BE49-F238E27FC236}">
                <a16:creationId xmlns:a16="http://schemas.microsoft.com/office/drawing/2014/main" id="{705F3FFA-AAFD-D248-8488-2CD428F07E16}"/>
              </a:ext>
            </a:extLst>
          </p:cNvPr>
          <p:cNvPicPr>
            <a:picLocks noChangeAspect="1"/>
          </p:cNvPicPr>
          <p:nvPr userDrawn="1"/>
        </p:nvPicPr>
        <p:blipFill>
          <a:blip r:embed="rId58" cstate="print">
            <a:extLst>
              <a:ext uri="{28A0092B-C50C-407E-A947-70E740481C1C}">
                <a14:useLocalDpi xmlns:a14="http://schemas.microsoft.com/office/drawing/2010/main" val="0"/>
              </a:ext>
              <a:ext uri="{96DAC541-7B7A-43D3-8B79-37D633B846F1}">
                <asvg:svgBlip xmlns:asvg="http://schemas.microsoft.com/office/drawing/2016/SVG/main" r:embed="rId59"/>
              </a:ext>
            </a:extLst>
          </a:blip>
          <a:stretch>
            <a:fillRect/>
          </a:stretch>
        </p:blipFill>
        <p:spPr>
          <a:xfrm>
            <a:off x="7263731" y="3535331"/>
            <a:ext cx="685979" cy="685800"/>
          </a:xfrm>
          <a:prstGeom prst="rect">
            <a:avLst/>
          </a:prstGeom>
        </p:spPr>
      </p:pic>
      <p:pic>
        <p:nvPicPr>
          <p:cNvPr id="91" name="Graphic 90">
            <a:extLst>
              <a:ext uri="{FF2B5EF4-FFF2-40B4-BE49-F238E27FC236}">
                <a16:creationId xmlns:a16="http://schemas.microsoft.com/office/drawing/2014/main" id="{FCB6D16B-C3BA-D841-A864-D45B9338AB93}"/>
              </a:ext>
            </a:extLst>
          </p:cNvPr>
          <p:cNvPicPr>
            <a:picLocks noChangeAspect="1"/>
          </p:cNvPicPr>
          <p:nvPr userDrawn="1"/>
        </p:nvPicPr>
        <p:blipFill>
          <a:blip r:embed="rId60" cstate="print">
            <a:extLst>
              <a:ext uri="{28A0092B-C50C-407E-A947-70E740481C1C}">
                <a14:useLocalDpi xmlns:a14="http://schemas.microsoft.com/office/drawing/2010/main" val="0"/>
              </a:ext>
              <a:ext uri="{96DAC541-7B7A-43D3-8B79-37D633B846F1}">
                <asvg:svgBlip xmlns:asvg="http://schemas.microsoft.com/office/drawing/2016/SVG/main" r:embed="rId61"/>
              </a:ext>
            </a:extLst>
          </a:blip>
          <a:stretch>
            <a:fillRect/>
          </a:stretch>
        </p:blipFill>
        <p:spPr>
          <a:xfrm>
            <a:off x="8120048" y="3535331"/>
            <a:ext cx="685979" cy="685800"/>
          </a:xfrm>
          <a:prstGeom prst="rect">
            <a:avLst/>
          </a:prstGeom>
        </p:spPr>
      </p:pic>
      <p:pic>
        <p:nvPicPr>
          <p:cNvPr id="92" name="Graphic 91">
            <a:extLst>
              <a:ext uri="{FF2B5EF4-FFF2-40B4-BE49-F238E27FC236}">
                <a16:creationId xmlns:a16="http://schemas.microsoft.com/office/drawing/2014/main" id="{ABCB3520-5186-4240-9028-244C570045A5}"/>
              </a:ext>
            </a:extLst>
          </p:cNvPr>
          <p:cNvPicPr>
            <a:picLocks noChangeAspect="1"/>
          </p:cNvPicPr>
          <p:nvPr userDrawn="1"/>
        </p:nvPicPr>
        <p:blipFill>
          <a:blip r:embed="rId62" cstate="print">
            <a:extLst>
              <a:ext uri="{28A0092B-C50C-407E-A947-70E740481C1C}">
                <a14:useLocalDpi xmlns:a14="http://schemas.microsoft.com/office/drawing/2010/main" val="0"/>
              </a:ext>
              <a:ext uri="{96DAC541-7B7A-43D3-8B79-37D633B846F1}">
                <asvg:svgBlip xmlns:asvg="http://schemas.microsoft.com/office/drawing/2016/SVG/main" r:embed="rId63"/>
              </a:ext>
            </a:extLst>
          </a:blip>
          <a:stretch>
            <a:fillRect/>
          </a:stretch>
        </p:blipFill>
        <p:spPr>
          <a:xfrm>
            <a:off x="429589" y="4715513"/>
            <a:ext cx="685979" cy="685800"/>
          </a:xfrm>
          <a:prstGeom prst="rect">
            <a:avLst/>
          </a:prstGeom>
        </p:spPr>
      </p:pic>
      <p:pic>
        <p:nvPicPr>
          <p:cNvPr id="93" name="Graphic 92">
            <a:extLst>
              <a:ext uri="{FF2B5EF4-FFF2-40B4-BE49-F238E27FC236}">
                <a16:creationId xmlns:a16="http://schemas.microsoft.com/office/drawing/2014/main" id="{02ABCD3B-98EA-A24F-ABC2-3C239E3608FC}"/>
              </a:ext>
            </a:extLst>
          </p:cNvPr>
          <p:cNvPicPr>
            <a:picLocks noChangeAspect="1"/>
          </p:cNvPicPr>
          <p:nvPr userDrawn="1"/>
        </p:nvPicPr>
        <p:blipFill>
          <a:blip r:embed="rId64" cstate="print">
            <a:extLst>
              <a:ext uri="{28A0092B-C50C-407E-A947-70E740481C1C}">
                <a14:useLocalDpi xmlns:a14="http://schemas.microsoft.com/office/drawing/2010/main" val="0"/>
              </a:ext>
              <a:ext uri="{96DAC541-7B7A-43D3-8B79-37D633B846F1}">
                <asvg:svgBlip xmlns:asvg="http://schemas.microsoft.com/office/drawing/2016/SVG/main" r:embed="rId65"/>
              </a:ext>
            </a:extLst>
          </a:blip>
          <a:stretch>
            <a:fillRect/>
          </a:stretch>
        </p:blipFill>
        <p:spPr>
          <a:xfrm>
            <a:off x="1257471" y="4715513"/>
            <a:ext cx="685979" cy="685800"/>
          </a:xfrm>
          <a:prstGeom prst="rect">
            <a:avLst/>
          </a:prstGeom>
        </p:spPr>
      </p:pic>
      <p:pic>
        <p:nvPicPr>
          <p:cNvPr id="94" name="Graphic 93">
            <a:extLst>
              <a:ext uri="{FF2B5EF4-FFF2-40B4-BE49-F238E27FC236}">
                <a16:creationId xmlns:a16="http://schemas.microsoft.com/office/drawing/2014/main" id="{6BD4A1B1-9913-5F45-9A9F-D62304063346}"/>
              </a:ext>
            </a:extLst>
          </p:cNvPr>
          <p:cNvPicPr>
            <a:picLocks noChangeAspect="1"/>
          </p:cNvPicPr>
          <p:nvPr userDrawn="1"/>
        </p:nvPicPr>
        <p:blipFill>
          <a:blip r:embed="rId66" cstate="print">
            <a:extLst>
              <a:ext uri="{28A0092B-C50C-407E-A947-70E740481C1C}">
                <a14:useLocalDpi xmlns:a14="http://schemas.microsoft.com/office/drawing/2010/main" val="0"/>
              </a:ext>
              <a:ext uri="{96DAC541-7B7A-43D3-8B79-37D633B846F1}">
                <asvg:svgBlip xmlns:asvg="http://schemas.microsoft.com/office/drawing/2016/SVG/main" r:embed="rId67"/>
              </a:ext>
            </a:extLst>
          </a:blip>
          <a:stretch>
            <a:fillRect/>
          </a:stretch>
        </p:blipFill>
        <p:spPr>
          <a:xfrm>
            <a:off x="2125231" y="4715513"/>
            <a:ext cx="685979" cy="685800"/>
          </a:xfrm>
          <a:prstGeom prst="rect">
            <a:avLst/>
          </a:prstGeom>
        </p:spPr>
      </p:pic>
      <p:pic>
        <p:nvPicPr>
          <p:cNvPr id="95" name="Graphic 94">
            <a:extLst>
              <a:ext uri="{FF2B5EF4-FFF2-40B4-BE49-F238E27FC236}">
                <a16:creationId xmlns:a16="http://schemas.microsoft.com/office/drawing/2014/main" id="{3AFB5711-95F8-AC4A-851D-F489AA8816EB}"/>
              </a:ext>
            </a:extLst>
          </p:cNvPr>
          <p:cNvPicPr>
            <a:picLocks noChangeAspect="1"/>
          </p:cNvPicPr>
          <p:nvPr userDrawn="1"/>
        </p:nvPicPr>
        <p:blipFill>
          <a:blip r:embed="rId68" cstate="print">
            <a:extLst>
              <a:ext uri="{28A0092B-C50C-407E-A947-70E740481C1C}">
                <a14:useLocalDpi xmlns:a14="http://schemas.microsoft.com/office/drawing/2010/main" val="0"/>
              </a:ext>
              <a:ext uri="{96DAC541-7B7A-43D3-8B79-37D633B846F1}">
                <asvg:svgBlip xmlns:asvg="http://schemas.microsoft.com/office/drawing/2016/SVG/main" r:embed="rId69"/>
              </a:ext>
            </a:extLst>
          </a:blip>
          <a:stretch>
            <a:fillRect/>
          </a:stretch>
        </p:blipFill>
        <p:spPr>
          <a:xfrm>
            <a:off x="2985015" y="4715513"/>
            <a:ext cx="685979" cy="685800"/>
          </a:xfrm>
          <a:prstGeom prst="rect">
            <a:avLst/>
          </a:prstGeom>
        </p:spPr>
      </p:pic>
      <p:pic>
        <p:nvPicPr>
          <p:cNvPr id="96" name="Graphic 95">
            <a:extLst>
              <a:ext uri="{FF2B5EF4-FFF2-40B4-BE49-F238E27FC236}">
                <a16:creationId xmlns:a16="http://schemas.microsoft.com/office/drawing/2014/main" id="{FC391E16-473D-6343-B56F-386452E3B393}"/>
              </a:ext>
            </a:extLst>
          </p:cNvPr>
          <p:cNvPicPr>
            <a:picLocks noChangeAspect="1"/>
          </p:cNvPicPr>
          <p:nvPr userDrawn="1"/>
        </p:nvPicPr>
        <p:blipFill>
          <a:blip r:embed="rId70" cstate="print">
            <a:extLst>
              <a:ext uri="{28A0092B-C50C-407E-A947-70E740481C1C}">
                <a14:useLocalDpi xmlns:a14="http://schemas.microsoft.com/office/drawing/2010/main" val="0"/>
              </a:ext>
              <a:ext uri="{96DAC541-7B7A-43D3-8B79-37D633B846F1}">
                <asvg:svgBlip xmlns:asvg="http://schemas.microsoft.com/office/drawing/2016/SVG/main" r:embed="rId71"/>
              </a:ext>
            </a:extLst>
          </a:blip>
          <a:stretch>
            <a:fillRect/>
          </a:stretch>
        </p:blipFill>
        <p:spPr>
          <a:xfrm>
            <a:off x="3844801" y="4715513"/>
            <a:ext cx="685979" cy="685800"/>
          </a:xfrm>
          <a:prstGeom prst="rect">
            <a:avLst/>
          </a:prstGeom>
        </p:spPr>
      </p:pic>
      <p:pic>
        <p:nvPicPr>
          <p:cNvPr id="97" name="Graphic 96">
            <a:extLst>
              <a:ext uri="{FF2B5EF4-FFF2-40B4-BE49-F238E27FC236}">
                <a16:creationId xmlns:a16="http://schemas.microsoft.com/office/drawing/2014/main" id="{180447E1-D7F4-7E45-B315-3F1423A63C8D}"/>
              </a:ext>
            </a:extLst>
          </p:cNvPr>
          <p:cNvPicPr>
            <a:picLocks noChangeAspect="1"/>
          </p:cNvPicPr>
          <p:nvPr userDrawn="1"/>
        </p:nvPicPr>
        <p:blipFill>
          <a:blip r:embed="rId72" cstate="print">
            <a:extLst>
              <a:ext uri="{28A0092B-C50C-407E-A947-70E740481C1C}">
                <a14:useLocalDpi xmlns:a14="http://schemas.microsoft.com/office/drawing/2010/main" val="0"/>
              </a:ext>
              <a:ext uri="{96DAC541-7B7A-43D3-8B79-37D633B846F1}">
                <asvg:svgBlip xmlns:asvg="http://schemas.microsoft.com/office/drawing/2016/SVG/main" r:embed="rId73"/>
              </a:ext>
            </a:extLst>
          </a:blip>
          <a:stretch>
            <a:fillRect/>
          </a:stretch>
        </p:blipFill>
        <p:spPr>
          <a:xfrm>
            <a:off x="4704587" y="4715513"/>
            <a:ext cx="685979" cy="685800"/>
          </a:xfrm>
          <a:prstGeom prst="rect">
            <a:avLst/>
          </a:prstGeom>
        </p:spPr>
      </p:pic>
      <p:pic>
        <p:nvPicPr>
          <p:cNvPr id="98" name="Graphic 97">
            <a:extLst>
              <a:ext uri="{FF2B5EF4-FFF2-40B4-BE49-F238E27FC236}">
                <a16:creationId xmlns:a16="http://schemas.microsoft.com/office/drawing/2014/main" id="{ABA7A3D0-E799-B74F-B62E-906224B9D775}"/>
              </a:ext>
            </a:extLst>
          </p:cNvPr>
          <p:cNvPicPr>
            <a:picLocks noChangeAspect="1"/>
          </p:cNvPicPr>
          <p:nvPr userDrawn="1"/>
        </p:nvPicPr>
        <p:blipFill>
          <a:blip r:embed="rId74" cstate="print">
            <a:extLst>
              <a:ext uri="{28A0092B-C50C-407E-A947-70E740481C1C}">
                <a14:useLocalDpi xmlns:a14="http://schemas.microsoft.com/office/drawing/2010/main" val="0"/>
              </a:ext>
              <a:ext uri="{96DAC541-7B7A-43D3-8B79-37D633B846F1}">
                <asvg:svgBlip xmlns:asvg="http://schemas.microsoft.com/office/drawing/2016/SVG/main" r:embed="rId75"/>
              </a:ext>
            </a:extLst>
          </a:blip>
          <a:stretch>
            <a:fillRect/>
          </a:stretch>
        </p:blipFill>
        <p:spPr>
          <a:xfrm>
            <a:off x="5500558" y="4715513"/>
            <a:ext cx="685979" cy="685800"/>
          </a:xfrm>
          <a:prstGeom prst="rect">
            <a:avLst/>
          </a:prstGeom>
        </p:spPr>
      </p:pic>
      <p:pic>
        <p:nvPicPr>
          <p:cNvPr id="99" name="Graphic 98">
            <a:extLst>
              <a:ext uri="{FF2B5EF4-FFF2-40B4-BE49-F238E27FC236}">
                <a16:creationId xmlns:a16="http://schemas.microsoft.com/office/drawing/2014/main" id="{2B86704D-EC58-9543-B25A-EF2FDCAA7C8A}"/>
              </a:ext>
            </a:extLst>
          </p:cNvPr>
          <p:cNvPicPr>
            <a:picLocks noChangeAspect="1"/>
          </p:cNvPicPr>
          <p:nvPr userDrawn="1"/>
        </p:nvPicPr>
        <p:blipFill>
          <a:blip r:embed="rId76" cstate="print">
            <a:extLst>
              <a:ext uri="{28A0092B-C50C-407E-A947-70E740481C1C}">
                <a14:useLocalDpi xmlns:a14="http://schemas.microsoft.com/office/drawing/2010/main" val="0"/>
              </a:ext>
              <a:ext uri="{96DAC541-7B7A-43D3-8B79-37D633B846F1}">
                <asvg:svgBlip xmlns:asvg="http://schemas.microsoft.com/office/drawing/2016/SVG/main" r:embed="rId77"/>
              </a:ext>
            </a:extLst>
          </a:blip>
          <a:stretch>
            <a:fillRect/>
          </a:stretch>
        </p:blipFill>
        <p:spPr>
          <a:xfrm>
            <a:off x="6407418" y="4715513"/>
            <a:ext cx="685979" cy="685800"/>
          </a:xfrm>
          <a:prstGeom prst="rect">
            <a:avLst/>
          </a:prstGeom>
        </p:spPr>
      </p:pic>
      <p:pic>
        <p:nvPicPr>
          <p:cNvPr id="100" name="Graphic 99">
            <a:extLst>
              <a:ext uri="{FF2B5EF4-FFF2-40B4-BE49-F238E27FC236}">
                <a16:creationId xmlns:a16="http://schemas.microsoft.com/office/drawing/2014/main" id="{D3CB457F-ABD5-D047-B3D6-8FF93EDE14E4}"/>
              </a:ext>
            </a:extLst>
          </p:cNvPr>
          <p:cNvPicPr>
            <a:picLocks noChangeAspect="1"/>
          </p:cNvPicPr>
          <p:nvPr userDrawn="1"/>
        </p:nvPicPr>
        <p:blipFill>
          <a:blip r:embed="rId78" cstate="print">
            <a:extLst>
              <a:ext uri="{28A0092B-C50C-407E-A947-70E740481C1C}">
                <a14:useLocalDpi xmlns:a14="http://schemas.microsoft.com/office/drawing/2010/main" val="0"/>
              </a:ext>
              <a:ext uri="{96DAC541-7B7A-43D3-8B79-37D633B846F1}">
                <asvg:svgBlip xmlns:asvg="http://schemas.microsoft.com/office/drawing/2016/SVG/main" r:embed="rId79"/>
              </a:ext>
            </a:extLst>
          </a:blip>
          <a:stretch>
            <a:fillRect/>
          </a:stretch>
        </p:blipFill>
        <p:spPr>
          <a:xfrm>
            <a:off x="7263731" y="4715513"/>
            <a:ext cx="685979" cy="685800"/>
          </a:xfrm>
          <a:prstGeom prst="rect">
            <a:avLst/>
          </a:prstGeom>
        </p:spPr>
      </p:pic>
      <p:pic>
        <p:nvPicPr>
          <p:cNvPr id="101" name="Graphic 100">
            <a:extLst>
              <a:ext uri="{FF2B5EF4-FFF2-40B4-BE49-F238E27FC236}">
                <a16:creationId xmlns:a16="http://schemas.microsoft.com/office/drawing/2014/main" id="{8EAB62DC-2801-6842-A659-C0E0E313F851}"/>
              </a:ext>
            </a:extLst>
          </p:cNvPr>
          <p:cNvPicPr>
            <a:picLocks noChangeAspect="1"/>
          </p:cNvPicPr>
          <p:nvPr userDrawn="1"/>
        </p:nvPicPr>
        <p:blipFill>
          <a:blip r:embed="rId80" cstate="print">
            <a:extLst>
              <a:ext uri="{28A0092B-C50C-407E-A947-70E740481C1C}">
                <a14:useLocalDpi xmlns:a14="http://schemas.microsoft.com/office/drawing/2010/main" val="0"/>
              </a:ext>
              <a:ext uri="{96DAC541-7B7A-43D3-8B79-37D633B846F1}">
                <asvg:svgBlip xmlns:asvg="http://schemas.microsoft.com/office/drawing/2016/SVG/main" r:embed="rId81"/>
              </a:ext>
            </a:extLst>
          </a:blip>
          <a:stretch>
            <a:fillRect/>
          </a:stretch>
        </p:blipFill>
        <p:spPr>
          <a:xfrm>
            <a:off x="8120048" y="4715513"/>
            <a:ext cx="685979" cy="685800"/>
          </a:xfrm>
          <a:prstGeom prst="rect">
            <a:avLst/>
          </a:prstGeom>
        </p:spPr>
      </p:pic>
      <p:pic>
        <p:nvPicPr>
          <p:cNvPr id="103" name="Graphic 102">
            <a:extLst>
              <a:ext uri="{FF2B5EF4-FFF2-40B4-BE49-F238E27FC236}">
                <a16:creationId xmlns:a16="http://schemas.microsoft.com/office/drawing/2014/main" id="{BE6E5E71-D875-334C-85BE-D72644F9A3C1}"/>
              </a:ext>
            </a:extLst>
          </p:cNvPr>
          <p:cNvPicPr>
            <a:picLocks noChangeAspect="1"/>
          </p:cNvPicPr>
          <p:nvPr userDrawn="1"/>
        </p:nvPicPr>
        <p:blipFill>
          <a:blip r:embed="rId82" cstate="print">
            <a:extLst>
              <a:ext uri="{28A0092B-C50C-407E-A947-70E740481C1C}">
                <a14:useLocalDpi xmlns:a14="http://schemas.microsoft.com/office/drawing/2010/main" val="0"/>
              </a:ext>
              <a:ext uri="{96DAC541-7B7A-43D3-8B79-37D633B846F1}">
                <asvg:svgBlip xmlns:asvg="http://schemas.microsoft.com/office/drawing/2016/SVG/main" r:embed="rId83"/>
              </a:ext>
            </a:extLst>
          </a:blip>
          <a:stretch>
            <a:fillRect/>
          </a:stretch>
        </p:blipFill>
        <p:spPr>
          <a:xfrm>
            <a:off x="429589" y="5837748"/>
            <a:ext cx="685979" cy="685800"/>
          </a:xfrm>
          <a:prstGeom prst="rect">
            <a:avLst/>
          </a:prstGeom>
        </p:spPr>
      </p:pic>
      <p:pic>
        <p:nvPicPr>
          <p:cNvPr id="104" name="Graphic 103">
            <a:extLst>
              <a:ext uri="{FF2B5EF4-FFF2-40B4-BE49-F238E27FC236}">
                <a16:creationId xmlns:a16="http://schemas.microsoft.com/office/drawing/2014/main" id="{96A908EB-FC90-0349-85E2-24253A813354}"/>
              </a:ext>
            </a:extLst>
          </p:cNvPr>
          <p:cNvPicPr>
            <a:picLocks noChangeAspect="1"/>
          </p:cNvPicPr>
          <p:nvPr userDrawn="1"/>
        </p:nvPicPr>
        <p:blipFill>
          <a:blip r:embed="rId84" cstate="print">
            <a:extLst>
              <a:ext uri="{28A0092B-C50C-407E-A947-70E740481C1C}">
                <a14:useLocalDpi xmlns:a14="http://schemas.microsoft.com/office/drawing/2010/main" val="0"/>
              </a:ext>
              <a:ext uri="{96DAC541-7B7A-43D3-8B79-37D633B846F1}">
                <asvg:svgBlip xmlns:asvg="http://schemas.microsoft.com/office/drawing/2016/SVG/main" r:embed="rId85"/>
              </a:ext>
            </a:extLst>
          </a:blip>
          <a:stretch>
            <a:fillRect/>
          </a:stretch>
        </p:blipFill>
        <p:spPr>
          <a:xfrm>
            <a:off x="1257471" y="5837748"/>
            <a:ext cx="685979" cy="685800"/>
          </a:xfrm>
          <a:prstGeom prst="rect">
            <a:avLst/>
          </a:prstGeom>
        </p:spPr>
      </p:pic>
      <p:pic>
        <p:nvPicPr>
          <p:cNvPr id="105" name="Graphic 104">
            <a:extLst>
              <a:ext uri="{FF2B5EF4-FFF2-40B4-BE49-F238E27FC236}">
                <a16:creationId xmlns:a16="http://schemas.microsoft.com/office/drawing/2014/main" id="{53256011-330C-154D-A3EB-F66E34E82494}"/>
              </a:ext>
            </a:extLst>
          </p:cNvPr>
          <p:cNvPicPr>
            <a:picLocks noChangeAspect="1"/>
          </p:cNvPicPr>
          <p:nvPr userDrawn="1"/>
        </p:nvPicPr>
        <p:blipFill>
          <a:blip r:embed="rId86" cstate="print">
            <a:extLst>
              <a:ext uri="{28A0092B-C50C-407E-A947-70E740481C1C}">
                <a14:useLocalDpi xmlns:a14="http://schemas.microsoft.com/office/drawing/2010/main" val="0"/>
              </a:ext>
              <a:ext uri="{96DAC541-7B7A-43D3-8B79-37D633B846F1}">
                <asvg:svgBlip xmlns:asvg="http://schemas.microsoft.com/office/drawing/2016/SVG/main" r:embed="rId87"/>
              </a:ext>
            </a:extLst>
          </a:blip>
          <a:stretch>
            <a:fillRect/>
          </a:stretch>
        </p:blipFill>
        <p:spPr>
          <a:xfrm>
            <a:off x="2125231" y="5837748"/>
            <a:ext cx="685979" cy="685800"/>
          </a:xfrm>
          <a:prstGeom prst="rect">
            <a:avLst/>
          </a:prstGeom>
        </p:spPr>
      </p:pic>
      <p:pic>
        <p:nvPicPr>
          <p:cNvPr id="106" name="Graphic 105">
            <a:extLst>
              <a:ext uri="{FF2B5EF4-FFF2-40B4-BE49-F238E27FC236}">
                <a16:creationId xmlns:a16="http://schemas.microsoft.com/office/drawing/2014/main" id="{6AE98316-AC08-E045-88B4-C79AD32665BE}"/>
              </a:ext>
            </a:extLst>
          </p:cNvPr>
          <p:cNvPicPr>
            <a:picLocks noChangeAspect="1"/>
          </p:cNvPicPr>
          <p:nvPr userDrawn="1"/>
        </p:nvPicPr>
        <p:blipFill>
          <a:blip r:embed="rId88" cstate="print">
            <a:extLst>
              <a:ext uri="{28A0092B-C50C-407E-A947-70E740481C1C}">
                <a14:useLocalDpi xmlns:a14="http://schemas.microsoft.com/office/drawing/2010/main" val="0"/>
              </a:ext>
              <a:ext uri="{96DAC541-7B7A-43D3-8B79-37D633B846F1}">
                <asvg:svgBlip xmlns:asvg="http://schemas.microsoft.com/office/drawing/2016/SVG/main" r:embed="rId89"/>
              </a:ext>
            </a:extLst>
          </a:blip>
          <a:stretch>
            <a:fillRect/>
          </a:stretch>
        </p:blipFill>
        <p:spPr>
          <a:xfrm>
            <a:off x="2985015" y="5837748"/>
            <a:ext cx="685979" cy="685800"/>
          </a:xfrm>
          <a:prstGeom prst="rect">
            <a:avLst/>
          </a:prstGeom>
        </p:spPr>
      </p:pic>
      <p:pic>
        <p:nvPicPr>
          <p:cNvPr id="107" name="Graphic 106">
            <a:extLst>
              <a:ext uri="{FF2B5EF4-FFF2-40B4-BE49-F238E27FC236}">
                <a16:creationId xmlns:a16="http://schemas.microsoft.com/office/drawing/2014/main" id="{CCD49EDD-6FBD-ED4A-B51F-71BB263CA5A5}"/>
              </a:ext>
            </a:extLst>
          </p:cNvPr>
          <p:cNvPicPr>
            <a:picLocks noChangeAspect="1"/>
          </p:cNvPicPr>
          <p:nvPr userDrawn="1"/>
        </p:nvPicPr>
        <p:blipFill>
          <a:blip r:embed="rId90" cstate="print">
            <a:extLst>
              <a:ext uri="{28A0092B-C50C-407E-A947-70E740481C1C}">
                <a14:useLocalDpi xmlns:a14="http://schemas.microsoft.com/office/drawing/2010/main" val="0"/>
              </a:ext>
              <a:ext uri="{96DAC541-7B7A-43D3-8B79-37D633B846F1}">
                <asvg:svgBlip xmlns:asvg="http://schemas.microsoft.com/office/drawing/2016/SVG/main" r:embed="rId91"/>
              </a:ext>
            </a:extLst>
          </a:blip>
          <a:stretch>
            <a:fillRect/>
          </a:stretch>
        </p:blipFill>
        <p:spPr>
          <a:xfrm>
            <a:off x="3844801" y="5837748"/>
            <a:ext cx="685979" cy="685800"/>
          </a:xfrm>
          <a:prstGeom prst="rect">
            <a:avLst/>
          </a:prstGeom>
        </p:spPr>
      </p:pic>
      <p:pic>
        <p:nvPicPr>
          <p:cNvPr id="108" name="Graphic 107">
            <a:extLst>
              <a:ext uri="{FF2B5EF4-FFF2-40B4-BE49-F238E27FC236}">
                <a16:creationId xmlns:a16="http://schemas.microsoft.com/office/drawing/2014/main" id="{675B0881-9C97-5C47-9020-5B1C64F648CB}"/>
              </a:ext>
            </a:extLst>
          </p:cNvPr>
          <p:cNvPicPr>
            <a:picLocks noChangeAspect="1"/>
          </p:cNvPicPr>
          <p:nvPr userDrawn="1"/>
        </p:nvPicPr>
        <p:blipFill>
          <a:blip r:embed="rId92" cstate="print">
            <a:extLst>
              <a:ext uri="{28A0092B-C50C-407E-A947-70E740481C1C}">
                <a14:useLocalDpi xmlns:a14="http://schemas.microsoft.com/office/drawing/2010/main" val="0"/>
              </a:ext>
              <a:ext uri="{96DAC541-7B7A-43D3-8B79-37D633B846F1}">
                <asvg:svgBlip xmlns:asvg="http://schemas.microsoft.com/office/drawing/2016/SVG/main" r:embed="rId93"/>
              </a:ext>
            </a:extLst>
          </a:blip>
          <a:stretch>
            <a:fillRect/>
          </a:stretch>
        </p:blipFill>
        <p:spPr>
          <a:xfrm>
            <a:off x="4704587" y="5837748"/>
            <a:ext cx="685979" cy="685800"/>
          </a:xfrm>
          <a:prstGeom prst="rect">
            <a:avLst/>
          </a:prstGeom>
        </p:spPr>
      </p:pic>
      <p:pic>
        <p:nvPicPr>
          <p:cNvPr id="109" name="Graphic 108">
            <a:extLst>
              <a:ext uri="{FF2B5EF4-FFF2-40B4-BE49-F238E27FC236}">
                <a16:creationId xmlns:a16="http://schemas.microsoft.com/office/drawing/2014/main" id="{863D07FC-FAC4-F24C-8466-7662F216946B}"/>
              </a:ext>
            </a:extLst>
          </p:cNvPr>
          <p:cNvPicPr>
            <a:picLocks noChangeAspect="1"/>
          </p:cNvPicPr>
          <p:nvPr userDrawn="1"/>
        </p:nvPicPr>
        <p:blipFill>
          <a:blip r:embed="rId94" cstate="print">
            <a:extLst>
              <a:ext uri="{28A0092B-C50C-407E-A947-70E740481C1C}">
                <a14:useLocalDpi xmlns:a14="http://schemas.microsoft.com/office/drawing/2010/main" val="0"/>
              </a:ext>
              <a:ext uri="{96DAC541-7B7A-43D3-8B79-37D633B846F1}">
                <asvg:svgBlip xmlns:asvg="http://schemas.microsoft.com/office/drawing/2016/SVG/main" r:embed="rId95"/>
              </a:ext>
            </a:extLst>
          </a:blip>
          <a:stretch>
            <a:fillRect/>
          </a:stretch>
        </p:blipFill>
        <p:spPr>
          <a:xfrm>
            <a:off x="5500558" y="5837748"/>
            <a:ext cx="685979" cy="685800"/>
          </a:xfrm>
          <a:prstGeom prst="rect">
            <a:avLst/>
          </a:prstGeom>
        </p:spPr>
      </p:pic>
      <p:pic>
        <p:nvPicPr>
          <p:cNvPr id="110" name="Graphic 109">
            <a:extLst>
              <a:ext uri="{FF2B5EF4-FFF2-40B4-BE49-F238E27FC236}">
                <a16:creationId xmlns:a16="http://schemas.microsoft.com/office/drawing/2014/main" id="{430B36E7-16E5-E343-A201-FB9EC16F1D66}"/>
              </a:ext>
            </a:extLst>
          </p:cNvPr>
          <p:cNvPicPr>
            <a:picLocks noChangeAspect="1"/>
          </p:cNvPicPr>
          <p:nvPr userDrawn="1"/>
        </p:nvPicPr>
        <p:blipFill>
          <a:blip r:embed="rId96" cstate="print">
            <a:extLst>
              <a:ext uri="{28A0092B-C50C-407E-A947-70E740481C1C}">
                <a14:useLocalDpi xmlns:a14="http://schemas.microsoft.com/office/drawing/2010/main" val="0"/>
              </a:ext>
              <a:ext uri="{96DAC541-7B7A-43D3-8B79-37D633B846F1}">
                <asvg:svgBlip xmlns:asvg="http://schemas.microsoft.com/office/drawing/2016/SVG/main" r:embed="rId97"/>
              </a:ext>
            </a:extLst>
          </a:blip>
          <a:stretch>
            <a:fillRect/>
          </a:stretch>
        </p:blipFill>
        <p:spPr>
          <a:xfrm>
            <a:off x="6407418" y="5837748"/>
            <a:ext cx="685979" cy="685800"/>
          </a:xfrm>
          <a:prstGeom prst="rect">
            <a:avLst/>
          </a:prstGeom>
        </p:spPr>
      </p:pic>
      <p:pic>
        <p:nvPicPr>
          <p:cNvPr id="111" name="Graphic 110">
            <a:extLst>
              <a:ext uri="{FF2B5EF4-FFF2-40B4-BE49-F238E27FC236}">
                <a16:creationId xmlns:a16="http://schemas.microsoft.com/office/drawing/2014/main" id="{166E3074-4E63-D841-9C64-A2B62EC5EC38}"/>
              </a:ext>
            </a:extLst>
          </p:cNvPr>
          <p:cNvPicPr>
            <a:picLocks noChangeAspect="1"/>
          </p:cNvPicPr>
          <p:nvPr userDrawn="1"/>
        </p:nvPicPr>
        <p:blipFill>
          <a:blip r:embed="rId98" cstate="print">
            <a:extLst>
              <a:ext uri="{28A0092B-C50C-407E-A947-70E740481C1C}">
                <a14:useLocalDpi xmlns:a14="http://schemas.microsoft.com/office/drawing/2010/main" val="0"/>
              </a:ext>
              <a:ext uri="{96DAC541-7B7A-43D3-8B79-37D633B846F1}">
                <asvg:svgBlip xmlns:asvg="http://schemas.microsoft.com/office/drawing/2016/SVG/main" r:embed="rId99"/>
              </a:ext>
            </a:extLst>
          </a:blip>
          <a:stretch>
            <a:fillRect/>
          </a:stretch>
        </p:blipFill>
        <p:spPr>
          <a:xfrm>
            <a:off x="7263731" y="5837748"/>
            <a:ext cx="685979" cy="685800"/>
          </a:xfrm>
          <a:prstGeom prst="rect">
            <a:avLst/>
          </a:prstGeom>
        </p:spPr>
      </p:pic>
      <p:pic>
        <p:nvPicPr>
          <p:cNvPr id="112" name="Graphic 111">
            <a:extLst>
              <a:ext uri="{FF2B5EF4-FFF2-40B4-BE49-F238E27FC236}">
                <a16:creationId xmlns:a16="http://schemas.microsoft.com/office/drawing/2014/main" id="{3A7D0A86-E0D0-9048-94F4-124EB34EF4E0}"/>
              </a:ext>
            </a:extLst>
          </p:cNvPr>
          <p:cNvPicPr>
            <a:picLocks noChangeAspect="1"/>
          </p:cNvPicPr>
          <p:nvPr userDrawn="1"/>
        </p:nvPicPr>
        <p:blipFill>
          <a:blip r:embed="rId100" cstate="print">
            <a:extLst>
              <a:ext uri="{28A0092B-C50C-407E-A947-70E740481C1C}">
                <a14:useLocalDpi xmlns:a14="http://schemas.microsoft.com/office/drawing/2010/main" val="0"/>
              </a:ext>
              <a:ext uri="{96DAC541-7B7A-43D3-8B79-37D633B846F1}">
                <asvg:svgBlip xmlns:asvg="http://schemas.microsoft.com/office/drawing/2016/SVG/main" r:embed="rId101"/>
              </a:ext>
            </a:extLst>
          </a:blip>
          <a:stretch>
            <a:fillRect/>
          </a:stretch>
        </p:blipFill>
        <p:spPr>
          <a:xfrm>
            <a:off x="8120048" y="5837748"/>
            <a:ext cx="685979" cy="685800"/>
          </a:xfrm>
          <a:prstGeom prst="rect">
            <a:avLst/>
          </a:prstGeom>
        </p:spPr>
      </p:pic>
    </p:spTree>
    <p:extLst>
      <p:ext uri="{BB962C8B-B14F-4D97-AF65-F5344CB8AC3E}">
        <p14:creationId xmlns:p14="http://schemas.microsoft.com/office/powerpoint/2010/main" val="416688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4DE2867-547C-B244-A24F-F9F9D1E48C95}"/>
              </a:ext>
            </a:extLst>
          </p:cNvPr>
          <p:cNvSpPr/>
          <p:nvPr userDrawn="1"/>
        </p:nvSpPr>
        <p:spPr>
          <a:xfrm>
            <a:off x="0" y="2"/>
            <a:ext cx="9144000" cy="6857999"/>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itle 1">
            <a:extLst>
              <a:ext uri="{FF2B5EF4-FFF2-40B4-BE49-F238E27FC236}">
                <a16:creationId xmlns:a16="http://schemas.microsoft.com/office/drawing/2014/main" id="{44815EF7-3C02-CF4A-8D24-81B68E557203}"/>
              </a:ext>
            </a:extLst>
          </p:cNvPr>
          <p:cNvSpPr>
            <a:spLocks noGrp="1"/>
          </p:cNvSpPr>
          <p:nvPr>
            <p:ph type="title"/>
          </p:nvPr>
        </p:nvSpPr>
        <p:spPr>
          <a:xfrm>
            <a:off x="624468" y="1996312"/>
            <a:ext cx="5636439" cy="1759104"/>
          </a:xfrm>
        </p:spPr>
        <p:txBody>
          <a:bodyPr anchor="b">
            <a:normAutofit/>
          </a:bodyPr>
          <a:lstStyle>
            <a:lvl1pPr>
              <a:defRPr sz="3600">
                <a:solidFill>
                  <a:schemeClr val="bg1"/>
                </a:solidFill>
                <a:latin typeface="Georgia" panose="02040502050405020303" pitchFamily="18" charset="0"/>
              </a:defRPr>
            </a:lvl1pPr>
          </a:lstStyle>
          <a:p>
            <a:r>
              <a:rPr lang="en-US"/>
              <a:t>Click to edit Master title style</a:t>
            </a:r>
            <a:endParaRPr lang="en-US" dirty="0"/>
          </a:p>
        </p:txBody>
      </p:sp>
      <p:sp>
        <p:nvSpPr>
          <p:cNvPr id="16" name="Text Placeholder 8">
            <a:extLst>
              <a:ext uri="{FF2B5EF4-FFF2-40B4-BE49-F238E27FC236}">
                <a16:creationId xmlns:a16="http://schemas.microsoft.com/office/drawing/2014/main" id="{63936CB6-82E1-A94D-A635-8B87D6F3B818}"/>
              </a:ext>
            </a:extLst>
          </p:cNvPr>
          <p:cNvSpPr>
            <a:spLocks noGrp="1"/>
          </p:cNvSpPr>
          <p:nvPr>
            <p:ph type="body" sz="quarter" idx="10"/>
          </p:nvPr>
        </p:nvSpPr>
        <p:spPr>
          <a:xfrm>
            <a:off x="624468" y="3808754"/>
            <a:ext cx="4382951" cy="2019300"/>
          </a:xfrm>
        </p:spPr>
        <p:txBody>
          <a:bodyPr>
            <a:normAutofit/>
          </a:bodyPr>
          <a:lstStyle>
            <a:lvl1pPr marL="0" indent="0">
              <a:buNone/>
              <a:defRPr sz="2800">
                <a:solidFill>
                  <a:schemeClr val="bg1"/>
                </a:solidFill>
              </a:defRPr>
            </a:lvl1pPr>
          </a:lstStyle>
          <a:p>
            <a:pPr lvl="0"/>
            <a:r>
              <a:rPr lang="en-US"/>
              <a:t>Click to edit Master text styles</a:t>
            </a:r>
          </a:p>
        </p:txBody>
      </p:sp>
      <p:pic>
        <p:nvPicPr>
          <p:cNvPr id="17" name="Picture 16">
            <a:extLst>
              <a:ext uri="{FF2B5EF4-FFF2-40B4-BE49-F238E27FC236}">
                <a16:creationId xmlns:a16="http://schemas.microsoft.com/office/drawing/2014/main" id="{305CB748-9771-8A42-9FD1-5777FC0A3E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6152" y="5972469"/>
            <a:ext cx="1590642" cy="629429"/>
          </a:xfrm>
          <a:prstGeom prst="rect">
            <a:avLst/>
          </a:prstGeom>
        </p:spPr>
      </p:pic>
      <p:sp>
        <p:nvSpPr>
          <p:cNvPr id="18" name="Right Triangle 17">
            <a:extLst>
              <a:ext uri="{FF2B5EF4-FFF2-40B4-BE49-F238E27FC236}">
                <a16:creationId xmlns:a16="http://schemas.microsoft.com/office/drawing/2014/main" id="{548F756E-D26E-5646-A5FC-21743ACE7910}"/>
              </a:ext>
            </a:extLst>
          </p:cNvPr>
          <p:cNvSpPr/>
          <p:nvPr userDrawn="1"/>
        </p:nvSpPr>
        <p:spPr>
          <a:xfrm flipH="1">
            <a:off x="5086207" y="0"/>
            <a:ext cx="4057793" cy="6858000"/>
          </a:xfrm>
          <a:prstGeom prst="rtTriangle">
            <a:avLst/>
          </a:pr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3742670E-B5A2-6B47-9EBD-E239647BDCC7}"/>
              </a:ext>
            </a:extLst>
          </p:cNvPr>
          <p:cNvPicPr>
            <a:picLocks noChangeAspect="1"/>
          </p:cNvPicPr>
          <p:nvPr userDrawn="1"/>
        </p:nvPicPr>
        <p:blipFill>
          <a:blip r:embed="rId3" cstate="email">
            <a:alphaModFix amt="35000"/>
            <a:extLst>
              <a:ext uri="{28A0092B-C50C-407E-A947-70E740481C1C}">
                <a14:useLocalDpi xmlns:a14="http://schemas.microsoft.com/office/drawing/2010/main" val="0"/>
              </a:ext>
            </a:extLst>
          </a:blip>
          <a:stretch>
            <a:fillRect/>
          </a:stretch>
        </p:blipFill>
        <p:spPr>
          <a:xfrm rot="1848070">
            <a:off x="6796051" y="2975187"/>
            <a:ext cx="1188888" cy="3775949"/>
          </a:xfrm>
          <a:prstGeom prst="rect">
            <a:avLst/>
          </a:prstGeom>
        </p:spPr>
      </p:pic>
      <p:grpSp>
        <p:nvGrpSpPr>
          <p:cNvPr id="3" name="Group 2">
            <a:extLst>
              <a:ext uri="{FF2B5EF4-FFF2-40B4-BE49-F238E27FC236}">
                <a16:creationId xmlns:a16="http://schemas.microsoft.com/office/drawing/2014/main" id="{19A9F5ED-2BE6-F846-8C86-E6424BD7532F}"/>
              </a:ext>
            </a:extLst>
          </p:cNvPr>
          <p:cNvGrpSpPr/>
          <p:nvPr userDrawn="1"/>
        </p:nvGrpSpPr>
        <p:grpSpPr>
          <a:xfrm>
            <a:off x="62044" y="267987"/>
            <a:ext cx="8867828" cy="175769"/>
            <a:chOff x="62044" y="267987"/>
            <a:chExt cx="8867828" cy="175769"/>
          </a:xfrm>
        </p:grpSpPr>
        <p:grpSp>
          <p:nvGrpSpPr>
            <p:cNvPr id="22" name="Group 21">
              <a:extLst>
                <a:ext uri="{FF2B5EF4-FFF2-40B4-BE49-F238E27FC236}">
                  <a16:creationId xmlns:a16="http://schemas.microsoft.com/office/drawing/2014/main" id="{8C11EC73-1FB7-A347-85CE-62434FDC6C67}"/>
                </a:ext>
              </a:extLst>
            </p:cNvPr>
            <p:cNvGrpSpPr/>
            <p:nvPr userDrawn="1"/>
          </p:nvGrpSpPr>
          <p:grpSpPr>
            <a:xfrm>
              <a:off x="62044" y="267987"/>
              <a:ext cx="2944936" cy="175769"/>
              <a:chOff x="6927228" y="7552706"/>
              <a:chExt cx="5016271" cy="227062"/>
            </a:xfrm>
          </p:grpSpPr>
          <p:sp>
            <p:nvSpPr>
              <p:cNvPr id="118" name="Oval 117">
                <a:extLst>
                  <a:ext uri="{FF2B5EF4-FFF2-40B4-BE49-F238E27FC236}">
                    <a16:creationId xmlns:a16="http://schemas.microsoft.com/office/drawing/2014/main" id="{B16D5ABD-5845-E143-B1C9-4F4043788EA2}"/>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9" name="Oval 118">
                <a:extLst>
                  <a:ext uri="{FF2B5EF4-FFF2-40B4-BE49-F238E27FC236}">
                    <a16:creationId xmlns:a16="http://schemas.microsoft.com/office/drawing/2014/main" id="{6DEEACF6-7E13-3745-9AAF-B445637CC96F}"/>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0" name="Oval 119">
                <a:extLst>
                  <a:ext uri="{FF2B5EF4-FFF2-40B4-BE49-F238E27FC236}">
                    <a16:creationId xmlns:a16="http://schemas.microsoft.com/office/drawing/2014/main" id="{0691DB61-AD19-0344-93A7-79B192652992}"/>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1" name="Oval 120">
                <a:extLst>
                  <a:ext uri="{FF2B5EF4-FFF2-40B4-BE49-F238E27FC236}">
                    <a16:creationId xmlns:a16="http://schemas.microsoft.com/office/drawing/2014/main" id="{CB63EF94-FD9D-0540-BCD9-5799C1D7A86A}"/>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2" name="Oval 121">
                <a:extLst>
                  <a:ext uri="{FF2B5EF4-FFF2-40B4-BE49-F238E27FC236}">
                    <a16:creationId xmlns:a16="http://schemas.microsoft.com/office/drawing/2014/main" id="{EA7A4296-29FD-5A49-A1CC-14CBF5A41FAC}"/>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3" name="Oval 122">
                <a:extLst>
                  <a:ext uri="{FF2B5EF4-FFF2-40B4-BE49-F238E27FC236}">
                    <a16:creationId xmlns:a16="http://schemas.microsoft.com/office/drawing/2014/main" id="{4FAFF734-421B-AE4E-B321-F76132CA09CB}"/>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4" name="Oval 123">
                <a:extLst>
                  <a:ext uri="{FF2B5EF4-FFF2-40B4-BE49-F238E27FC236}">
                    <a16:creationId xmlns:a16="http://schemas.microsoft.com/office/drawing/2014/main" id="{BDA09E07-AD97-7A41-9BEE-54FF5F5770E4}"/>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5" name="Oval 124">
                <a:extLst>
                  <a:ext uri="{FF2B5EF4-FFF2-40B4-BE49-F238E27FC236}">
                    <a16:creationId xmlns:a16="http://schemas.microsoft.com/office/drawing/2014/main" id="{17E9ED42-BB3B-104E-9DC4-CCA9FE9FB47B}"/>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6" name="Oval 125">
                <a:extLst>
                  <a:ext uri="{FF2B5EF4-FFF2-40B4-BE49-F238E27FC236}">
                    <a16:creationId xmlns:a16="http://schemas.microsoft.com/office/drawing/2014/main" id="{0ACEC863-C746-7F47-B54C-BA321DE965B2}"/>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7" name="Oval 126">
                <a:extLst>
                  <a:ext uri="{FF2B5EF4-FFF2-40B4-BE49-F238E27FC236}">
                    <a16:creationId xmlns:a16="http://schemas.microsoft.com/office/drawing/2014/main" id="{FBAC538A-4B92-4043-BB4A-AF729E4F316F}"/>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8" name="Oval 127">
                <a:extLst>
                  <a:ext uri="{FF2B5EF4-FFF2-40B4-BE49-F238E27FC236}">
                    <a16:creationId xmlns:a16="http://schemas.microsoft.com/office/drawing/2014/main" id="{1E13FC75-0C2A-0A42-BA49-EDF31CDDEA6E}"/>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9" name="Oval 128">
                <a:extLst>
                  <a:ext uri="{FF2B5EF4-FFF2-40B4-BE49-F238E27FC236}">
                    <a16:creationId xmlns:a16="http://schemas.microsoft.com/office/drawing/2014/main" id="{981EB4DF-10B1-ED4F-80E7-B0641C4473F9}"/>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0" name="Oval 129">
                <a:extLst>
                  <a:ext uri="{FF2B5EF4-FFF2-40B4-BE49-F238E27FC236}">
                    <a16:creationId xmlns:a16="http://schemas.microsoft.com/office/drawing/2014/main" id="{0BF9DB91-7AF9-794D-9976-72A253300B47}"/>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1" name="Oval 130">
                <a:extLst>
                  <a:ext uri="{FF2B5EF4-FFF2-40B4-BE49-F238E27FC236}">
                    <a16:creationId xmlns:a16="http://schemas.microsoft.com/office/drawing/2014/main" id="{D0E09A59-051B-7B4C-9AD9-9589A06A00B8}"/>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2" name="Oval 131">
                <a:extLst>
                  <a:ext uri="{FF2B5EF4-FFF2-40B4-BE49-F238E27FC236}">
                    <a16:creationId xmlns:a16="http://schemas.microsoft.com/office/drawing/2014/main" id="{BD02FC59-0DCB-A044-B366-D642498562AF}"/>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3" name="Oval 132">
                <a:extLst>
                  <a:ext uri="{FF2B5EF4-FFF2-40B4-BE49-F238E27FC236}">
                    <a16:creationId xmlns:a16="http://schemas.microsoft.com/office/drawing/2014/main" id="{CF6FDA55-5A83-E94E-83CE-305D5F7DB843}"/>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4" name="Oval 133">
                <a:extLst>
                  <a:ext uri="{FF2B5EF4-FFF2-40B4-BE49-F238E27FC236}">
                    <a16:creationId xmlns:a16="http://schemas.microsoft.com/office/drawing/2014/main" id="{B2F61AF5-4AB7-9F41-99CF-7276B24018E9}"/>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5" name="Oval 134">
                <a:extLst>
                  <a:ext uri="{FF2B5EF4-FFF2-40B4-BE49-F238E27FC236}">
                    <a16:creationId xmlns:a16="http://schemas.microsoft.com/office/drawing/2014/main" id="{48735C46-1D3A-BD49-9B4B-6A07BEA708A1}"/>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6" name="Oval 135">
                <a:extLst>
                  <a:ext uri="{FF2B5EF4-FFF2-40B4-BE49-F238E27FC236}">
                    <a16:creationId xmlns:a16="http://schemas.microsoft.com/office/drawing/2014/main" id="{BDD922EC-9ACA-0641-B30B-9CF13CB93E56}"/>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7" name="Oval 136">
                <a:extLst>
                  <a:ext uri="{FF2B5EF4-FFF2-40B4-BE49-F238E27FC236}">
                    <a16:creationId xmlns:a16="http://schemas.microsoft.com/office/drawing/2014/main" id="{8C4C55F7-4352-E74D-80DA-4D75CA2EF94A}"/>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8" name="Oval 137">
                <a:extLst>
                  <a:ext uri="{FF2B5EF4-FFF2-40B4-BE49-F238E27FC236}">
                    <a16:creationId xmlns:a16="http://schemas.microsoft.com/office/drawing/2014/main" id="{51A205CE-AD9D-5F4F-9405-5F601BE98B7A}"/>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9" name="Oval 138">
                <a:extLst>
                  <a:ext uri="{FF2B5EF4-FFF2-40B4-BE49-F238E27FC236}">
                    <a16:creationId xmlns:a16="http://schemas.microsoft.com/office/drawing/2014/main" id="{D397F042-1F60-8A4B-A5C2-BB10E853A45C}"/>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0" name="Oval 139">
                <a:extLst>
                  <a:ext uri="{FF2B5EF4-FFF2-40B4-BE49-F238E27FC236}">
                    <a16:creationId xmlns:a16="http://schemas.microsoft.com/office/drawing/2014/main" id="{C05BAD49-6A9A-564B-A8B2-D5A630316C0F}"/>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1" name="Oval 140">
                <a:extLst>
                  <a:ext uri="{FF2B5EF4-FFF2-40B4-BE49-F238E27FC236}">
                    <a16:creationId xmlns:a16="http://schemas.microsoft.com/office/drawing/2014/main" id="{BB8A2753-D0CA-3043-9A78-1BE4B52124F7}"/>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2" name="Oval 141">
                <a:extLst>
                  <a:ext uri="{FF2B5EF4-FFF2-40B4-BE49-F238E27FC236}">
                    <a16:creationId xmlns:a16="http://schemas.microsoft.com/office/drawing/2014/main" id="{E187767D-5468-754F-A0E8-16894B15B4FA}"/>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3" name="Oval 142">
                <a:extLst>
                  <a:ext uri="{FF2B5EF4-FFF2-40B4-BE49-F238E27FC236}">
                    <a16:creationId xmlns:a16="http://schemas.microsoft.com/office/drawing/2014/main" id="{FB2EFAD4-A098-1A46-B573-8DA14869DFE7}"/>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4" name="Oval 143">
                <a:extLst>
                  <a:ext uri="{FF2B5EF4-FFF2-40B4-BE49-F238E27FC236}">
                    <a16:creationId xmlns:a16="http://schemas.microsoft.com/office/drawing/2014/main" id="{FFF38E09-D72E-3942-A29C-2BED596DD385}"/>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5" name="Oval 144">
                <a:extLst>
                  <a:ext uri="{FF2B5EF4-FFF2-40B4-BE49-F238E27FC236}">
                    <a16:creationId xmlns:a16="http://schemas.microsoft.com/office/drawing/2014/main" id="{BA38BD46-7063-E84F-A7A7-37AC9C517A36}"/>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6" name="Oval 145">
                <a:extLst>
                  <a:ext uri="{FF2B5EF4-FFF2-40B4-BE49-F238E27FC236}">
                    <a16:creationId xmlns:a16="http://schemas.microsoft.com/office/drawing/2014/main" id="{02D4F0CD-82AD-5D44-B0D4-4E0026463D17}"/>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7" name="Oval 146">
                <a:extLst>
                  <a:ext uri="{FF2B5EF4-FFF2-40B4-BE49-F238E27FC236}">
                    <a16:creationId xmlns:a16="http://schemas.microsoft.com/office/drawing/2014/main" id="{D10AC583-3991-A247-A9E3-11782F6C3B57}"/>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8" name="Oval 147">
                <a:extLst>
                  <a:ext uri="{FF2B5EF4-FFF2-40B4-BE49-F238E27FC236}">
                    <a16:creationId xmlns:a16="http://schemas.microsoft.com/office/drawing/2014/main" id="{D33D158D-BE36-B041-B4CD-1AB3635F9DAA}"/>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9" name="Oval 148">
                <a:extLst>
                  <a:ext uri="{FF2B5EF4-FFF2-40B4-BE49-F238E27FC236}">
                    <a16:creationId xmlns:a16="http://schemas.microsoft.com/office/drawing/2014/main" id="{86EF5573-4523-454E-A664-F4C927A1D29F}"/>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0" name="Oval 149">
                <a:extLst>
                  <a:ext uri="{FF2B5EF4-FFF2-40B4-BE49-F238E27FC236}">
                    <a16:creationId xmlns:a16="http://schemas.microsoft.com/office/drawing/2014/main" id="{B2B9FF2C-8255-874B-B775-A72541781C8A}"/>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1" name="Oval 150">
                <a:extLst>
                  <a:ext uri="{FF2B5EF4-FFF2-40B4-BE49-F238E27FC236}">
                    <a16:creationId xmlns:a16="http://schemas.microsoft.com/office/drawing/2014/main" id="{247839DD-C7C1-5043-9E6B-6C5AAA33DFFA}"/>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2" name="Oval 151">
                <a:extLst>
                  <a:ext uri="{FF2B5EF4-FFF2-40B4-BE49-F238E27FC236}">
                    <a16:creationId xmlns:a16="http://schemas.microsoft.com/office/drawing/2014/main" id="{BAECFF47-FC6D-1A42-A91A-0459E73FEBA4}"/>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3" name="Oval 152">
                <a:extLst>
                  <a:ext uri="{FF2B5EF4-FFF2-40B4-BE49-F238E27FC236}">
                    <a16:creationId xmlns:a16="http://schemas.microsoft.com/office/drawing/2014/main" id="{CE467B42-4AD6-374F-B77E-D7FFE707359B}"/>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4" name="Oval 153">
                <a:extLst>
                  <a:ext uri="{FF2B5EF4-FFF2-40B4-BE49-F238E27FC236}">
                    <a16:creationId xmlns:a16="http://schemas.microsoft.com/office/drawing/2014/main" id="{0E13971E-2620-3240-A411-C6DA14B322C4}"/>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5" name="Oval 154">
                <a:extLst>
                  <a:ext uri="{FF2B5EF4-FFF2-40B4-BE49-F238E27FC236}">
                    <a16:creationId xmlns:a16="http://schemas.microsoft.com/office/drawing/2014/main" id="{58DD2D05-1A4D-E841-9C0E-2DAF1CC7C0C3}"/>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6" name="Oval 155">
                <a:extLst>
                  <a:ext uri="{FF2B5EF4-FFF2-40B4-BE49-F238E27FC236}">
                    <a16:creationId xmlns:a16="http://schemas.microsoft.com/office/drawing/2014/main" id="{B0E1A7A6-F6E3-5A4B-82C0-794EABA2128E}"/>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7" name="Oval 156">
                <a:extLst>
                  <a:ext uri="{FF2B5EF4-FFF2-40B4-BE49-F238E27FC236}">
                    <a16:creationId xmlns:a16="http://schemas.microsoft.com/office/drawing/2014/main" id="{D79C13AE-0D30-BB44-B38C-1748AD0BB2BA}"/>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8" name="Oval 157">
                <a:extLst>
                  <a:ext uri="{FF2B5EF4-FFF2-40B4-BE49-F238E27FC236}">
                    <a16:creationId xmlns:a16="http://schemas.microsoft.com/office/drawing/2014/main" id="{622E1B06-A77E-034B-B7C4-DAA67E192527}"/>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9" name="Oval 158">
                <a:extLst>
                  <a:ext uri="{FF2B5EF4-FFF2-40B4-BE49-F238E27FC236}">
                    <a16:creationId xmlns:a16="http://schemas.microsoft.com/office/drawing/2014/main" id="{6F5443AF-68E5-0648-9F74-0709F4D63E21}"/>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0" name="Oval 159">
                <a:extLst>
                  <a:ext uri="{FF2B5EF4-FFF2-40B4-BE49-F238E27FC236}">
                    <a16:creationId xmlns:a16="http://schemas.microsoft.com/office/drawing/2014/main" id="{A6B89404-14E8-074D-9C7E-54DE425EF0E4}"/>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1" name="Oval 160">
                <a:extLst>
                  <a:ext uri="{FF2B5EF4-FFF2-40B4-BE49-F238E27FC236}">
                    <a16:creationId xmlns:a16="http://schemas.microsoft.com/office/drawing/2014/main" id="{147C6A64-3C8B-9340-84B6-94C8CE9704AD}"/>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2" name="Oval 161">
                <a:extLst>
                  <a:ext uri="{FF2B5EF4-FFF2-40B4-BE49-F238E27FC236}">
                    <a16:creationId xmlns:a16="http://schemas.microsoft.com/office/drawing/2014/main" id="{D4C844F9-46C7-1F41-8ABC-7471F4B40D4C}"/>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3" name="Oval 162">
                <a:extLst>
                  <a:ext uri="{FF2B5EF4-FFF2-40B4-BE49-F238E27FC236}">
                    <a16:creationId xmlns:a16="http://schemas.microsoft.com/office/drawing/2014/main" id="{F57EF8E2-1C76-3F42-9D21-AB8B411B6791}"/>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4" name="Oval 163">
                <a:extLst>
                  <a:ext uri="{FF2B5EF4-FFF2-40B4-BE49-F238E27FC236}">
                    <a16:creationId xmlns:a16="http://schemas.microsoft.com/office/drawing/2014/main" id="{1C26376E-A151-5C4C-88E7-BCA926A891AD}"/>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5" name="Oval 164">
                <a:extLst>
                  <a:ext uri="{FF2B5EF4-FFF2-40B4-BE49-F238E27FC236}">
                    <a16:creationId xmlns:a16="http://schemas.microsoft.com/office/drawing/2014/main" id="{6A4EF18F-A664-E64C-8854-B2C0213AAFA4}"/>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23" name="Group 22">
              <a:extLst>
                <a:ext uri="{FF2B5EF4-FFF2-40B4-BE49-F238E27FC236}">
                  <a16:creationId xmlns:a16="http://schemas.microsoft.com/office/drawing/2014/main" id="{D4BAB00B-17C2-844E-8DCC-93E19047EA02}"/>
                </a:ext>
              </a:extLst>
            </p:cNvPr>
            <p:cNvGrpSpPr/>
            <p:nvPr userDrawn="1"/>
          </p:nvGrpSpPr>
          <p:grpSpPr>
            <a:xfrm>
              <a:off x="3092199" y="267987"/>
              <a:ext cx="2944936" cy="175769"/>
              <a:chOff x="6927228" y="7552706"/>
              <a:chExt cx="5016271" cy="227062"/>
            </a:xfrm>
          </p:grpSpPr>
          <p:sp>
            <p:nvSpPr>
              <p:cNvPr id="70" name="Oval 69">
                <a:extLst>
                  <a:ext uri="{FF2B5EF4-FFF2-40B4-BE49-F238E27FC236}">
                    <a16:creationId xmlns:a16="http://schemas.microsoft.com/office/drawing/2014/main" id="{EA975F30-ED4F-634A-858C-39A6F0AA302D}"/>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1" name="Oval 70">
                <a:extLst>
                  <a:ext uri="{FF2B5EF4-FFF2-40B4-BE49-F238E27FC236}">
                    <a16:creationId xmlns:a16="http://schemas.microsoft.com/office/drawing/2014/main" id="{B080CF19-DCFE-7C44-8E00-95849CFFDF72}"/>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2" name="Oval 71">
                <a:extLst>
                  <a:ext uri="{FF2B5EF4-FFF2-40B4-BE49-F238E27FC236}">
                    <a16:creationId xmlns:a16="http://schemas.microsoft.com/office/drawing/2014/main" id="{BB7245DE-3B65-0A4B-AD37-49F97EA37309}"/>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3" name="Oval 72">
                <a:extLst>
                  <a:ext uri="{FF2B5EF4-FFF2-40B4-BE49-F238E27FC236}">
                    <a16:creationId xmlns:a16="http://schemas.microsoft.com/office/drawing/2014/main" id="{BA458766-0C75-9949-89C9-1A43710B7B77}"/>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4" name="Oval 73">
                <a:extLst>
                  <a:ext uri="{FF2B5EF4-FFF2-40B4-BE49-F238E27FC236}">
                    <a16:creationId xmlns:a16="http://schemas.microsoft.com/office/drawing/2014/main" id="{73BFA7DD-4F0E-7C44-A4C8-359EDD343584}"/>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5" name="Oval 74">
                <a:extLst>
                  <a:ext uri="{FF2B5EF4-FFF2-40B4-BE49-F238E27FC236}">
                    <a16:creationId xmlns:a16="http://schemas.microsoft.com/office/drawing/2014/main" id="{9699B49E-F00C-7C45-A10B-7F7EC82EBD0F}"/>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6" name="Oval 75">
                <a:extLst>
                  <a:ext uri="{FF2B5EF4-FFF2-40B4-BE49-F238E27FC236}">
                    <a16:creationId xmlns:a16="http://schemas.microsoft.com/office/drawing/2014/main" id="{3DCFEF11-2C10-7C44-A870-FB205F3FFCA5}"/>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7" name="Oval 76">
                <a:extLst>
                  <a:ext uri="{FF2B5EF4-FFF2-40B4-BE49-F238E27FC236}">
                    <a16:creationId xmlns:a16="http://schemas.microsoft.com/office/drawing/2014/main" id="{21AF918F-5B42-5D44-9980-E0E6CD77B1AD}"/>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8" name="Oval 77">
                <a:extLst>
                  <a:ext uri="{FF2B5EF4-FFF2-40B4-BE49-F238E27FC236}">
                    <a16:creationId xmlns:a16="http://schemas.microsoft.com/office/drawing/2014/main" id="{42D3A030-41CB-1F4A-BCBD-6407EEE094A6}"/>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9" name="Oval 78">
                <a:extLst>
                  <a:ext uri="{FF2B5EF4-FFF2-40B4-BE49-F238E27FC236}">
                    <a16:creationId xmlns:a16="http://schemas.microsoft.com/office/drawing/2014/main" id="{B3F90088-DE75-6B43-AF93-397D2ED45562}"/>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0" name="Oval 79">
                <a:extLst>
                  <a:ext uri="{FF2B5EF4-FFF2-40B4-BE49-F238E27FC236}">
                    <a16:creationId xmlns:a16="http://schemas.microsoft.com/office/drawing/2014/main" id="{8A941D72-EBFE-F643-909F-68DB7C0223EC}"/>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1" name="Oval 80">
                <a:extLst>
                  <a:ext uri="{FF2B5EF4-FFF2-40B4-BE49-F238E27FC236}">
                    <a16:creationId xmlns:a16="http://schemas.microsoft.com/office/drawing/2014/main" id="{C3B8EC0B-BB7D-3547-A935-386B62E17758}"/>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2" name="Oval 81">
                <a:extLst>
                  <a:ext uri="{FF2B5EF4-FFF2-40B4-BE49-F238E27FC236}">
                    <a16:creationId xmlns:a16="http://schemas.microsoft.com/office/drawing/2014/main" id="{FBDFF078-521C-4842-A4C3-4180D3B9CA68}"/>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3" name="Oval 82">
                <a:extLst>
                  <a:ext uri="{FF2B5EF4-FFF2-40B4-BE49-F238E27FC236}">
                    <a16:creationId xmlns:a16="http://schemas.microsoft.com/office/drawing/2014/main" id="{8D38729D-3F7E-1E46-9772-6D931958B144}"/>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4" name="Oval 83">
                <a:extLst>
                  <a:ext uri="{FF2B5EF4-FFF2-40B4-BE49-F238E27FC236}">
                    <a16:creationId xmlns:a16="http://schemas.microsoft.com/office/drawing/2014/main" id="{B7DBE822-A3C9-294B-A38E-2540C9C28897}"/>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5" name="Oval 84">
                <a:extLst>
                  <a:ext uri="{FF2B5EF4-FFF2-40B4-BE49-F238E27FC236}">
                    <a16:creationId xmlns:a16="http://schemas.microsoft.com/office/drawing/2014/main" id="{4655C789-16B9-224C-9B04-514AA2D13851}"/>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6" name="Oval 85">
                <a:extLst>
                  <a:ext uri="{FF2B5EF4-FFF2-40B4-BE49-F238E27FC236}">
                    <a16:creationId xmlns:a16="http://schemas.microsoft.com/office/drawing/2014/main" id="{B9ECB5A6-2FB0-D14F-A0E8-23052DB39977}"/>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7" name="Oval 86">
                <a:extLst>
                  <a:ext uri="{FF2B5EF4-FFF2-40B4-BE49-F238E27FC236}">
                    <a16:creationId xmlns:a16="http://schemas.microsoft.com/office/drawing/2014/main" id="{DF86DEFC-77F8-AC43-BA66-0EF6563EA4A2}"/>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8" name="Oval 87">
                <a:extLst>
                  <a:ext uri="{FF2B5EF4-FFF2-40B4-BE49-F238E27FC236}">
                    <a16:creationId xmlns:a16="http://schemas.microsoft.com/office/drawing/2014/main" id="{ABC51751-C1A6-5B4A-9405-F7F6B28B4762}"/>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9" name="Oval 88">
                <a:extLst>
                  <a:ext uri="{FF2B5EF4-FFF2-40B4-BE49-F238E27FC236}">
                    <a16:creationId xmlns:a16="http://schemas.microsoft.com/office/drawing/2014/main" id="{FD30D49B-E850-DD4A-8A83-BB45309F89D1}"/>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0" name="Oval 89">
                <a:extLst>
                  <a:ext uri="{FF2B5EF4-FFF2-40B4-BE49-F238E27FC236}">
                    <a16:creationId xmlns:a16="http://schemas.microsoft.com/office/drawing/2014/main" id="{988CCCE9-2957-CF43-B398-C0BE53DAC3E0}"/>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1" name="Oval 90">
                <a:extLst>
                  <a:ext uri="{FF2B5EF4-FFF2-40B4-BE49-F238E27FC236}">
                    <a16:creationId xmlns:a16="http://schemas.microsoft.com/office/drawing/2014/main" id="{1577DEBA-69AA-4D45-9F1E-E35B2E81C0D0}"/>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2" name="Oval 91">
                <a:extLst>
                  <a:ext uri="{FF2B5EF4-FFF2-40B4-BE49-F238E27FC236}">
                    <a16:creationId xmlns:a16="http://schemas.microsoft.com/office/drawing/2014/main" id="{A0E3FB7D-8D02-D940-9420-EF7BD0E6B5E8}"/>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3" name="Oval 92">
                <a:extLst>
                  <a:ext uri="{FF2B5EF4-FFF2-40B4-BE49-F238E27FC236}">
                    <a16:creationId xmlns:a16="http://schemas.microsoft.com/office/drawing/2014/main" id="{79DE24D3-CDD7-CD4F-839F-9C7E2A50804E}"/>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4" name="Oval 93">
                <a:extLst>
                  <a:ext uri="{FF2B5EF4-FFF2-40B4-BE49-F238E27FC236}">
                    <a16:creationId xmlns:a16="http://schemas.microsoft.com/office/drawing/2014/main" id="{4B6DD790-12A5-1646-B855-38EE59912CA1}"/>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5" name="Oval 94">
                <a:extLst>
                  <a:ext uri="{FF2B5EF4-FFF2-40B4-BE49-F238E27FC236}">
                    <a16:creationId xmlns:a16="http://schemas.microsoft.com/office/drawing/2014/main" id="{3ACADF37-9A0A-A24A-A20A-F170855D4F82}"/>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6" name="Oval 95">
                <a:extLst>
                  <a:ext uri="{FF2B5EF4-FFF2-40B4-BE49-F238E27FC236}">
                    <a16:creationId xmlns:a16="http://schemas.microsoft.com/office/drawing/2014/main" id="{4062B5E2-DB88-A44C-BD1B-3C0A9AC231D6}"/>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7" name="Oval 96">
                <a:extLst>
                  <a:ext uri="{FF2B5EF4-FFF2-40B4-BE49-F238E27FC236}">
                    <a16:creationId xmlns:a16="http://schemas.microsoft.com/office/drawing/2014/main" id="{F44AE0AB-30CF-2941-BE58-4A063EBC4350}"/>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8" name="Oval 97">
                <a:extLst>
                  <a:ext uri="{FF2B5EF4-FFF2-40B4-BE49-F238E27FC236}">
                    <a16:creationId xmlns:a16="http://schemas.microsoft.com/office/drawing/2014/main" id="{8407735E-AC25-9944-A47B-01FA4043562F}"/>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9" name="Oval 98">
                <a:extLst>
                  <a:ext uri="{FF2B5EF4-FFF2-40B4-BE49-F238E27FC236}">
                    <a16:creationId xmlns:a16="http://schemas.microsoft.com/office/drawing/2014/main" id="{E23C501A-EA3D-A446-A334-D9E09C976B26}"/>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0" name="Oval 99">
                <a:extLst>
                  <a:ext uri="{FF2B5EF4-FFF2-40B4-BE49-F238E27FC236}">
                    <a16:creationId xmlns:a16="http://schemas.microsoft.com/office/drawing/2014/main" id="{0957682D-2428-6A4A-B8FE-E4F05E716986}"/>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1" name="Oval 100">
                <a:extLst>
                  <a:ext uri="{FF2B5EF4-FFF2-40B4-BE49-F238E27FC236}">
                    <a16:creationId xmlns:a16="http://schemas.microsoft.com/office/drawing/2014/main" id="{89DB26BE-0130-EC4D-9FB6-F7A208BE8DA0}"/>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2" name="Oval 101">
                <a:extLst>
                  <a:ext uri="{FF2B5EF4-FFF2-40B4-BE49-F238E27FC236}">
                    <a16:creationId xmlns:a16="http://schemas.microsoft.com/office/drawing/2014/main" id="{6807ADAC-9DDD-1A41-87F5-145DD5D4AC9E}"/>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3" name="Oval 102">
                <a:extLst>
                  <a:ext uri="{FF2B5EF4-FFF2-40B4-BE49-F238E27FC236}">
                    <a16:creationId xmlns:a16="http://schemas.microsoft.com/office/drawing/2014/main" id="{7CAAF128-4774-994D-B962-40865DB98D1A}"/>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4" name="Oval 103">
                <a:extLst>
                  <a:ext uri="{FF2B5EF4-FFF2-40B4-BE49-F238E27FC236}">
                    <a16:creationId xmlns:a16="http://schemas.microsoft.com/office/drawing/2014/main" id="{89D683F2-56DB-B34B-9651-0ED003D4C578}"/>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5" name="Oval 104">
                <a:extLst>
                  <a:ext uri="{FF2B5EF4-FFF2-40B4-BE49-F238E27FC236}">
                    <a16:creationId xmlns:a16="http://schemas.microsoft.com/office/drawing/2014/main" id="{EBF3FD0E-B754-AF43-A277-CDA0DD94F0C0}"/>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6" name="Oval 105">
                <a:extLst>
                  <a:ext uri="{FF2B5EF4-FFF2-40B4-BE49-F238E27FC236}">
                    <a16:creationId xmlns:a16="http://schemas.microsoft.com/office/drawing/2014/main" id="{0708F38B-2F4D-0D48-9FA4-8173BCE2CD6F}"/>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7" name="Oval 106">
                <a:extLst>
                  <a:ext uri="{FF2B5EF4-FFF2-40B4-BE49-F238E27FC236}">
                    <a16:creationId xmlns:a16="http://schemas.microsoft.com/office/drawing/2014/main" id="{80C7B2EE-4AF7-DB4E-A78C-9B3490E1516F}"/>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8" name="Oval 107">
                <a:extLst>
                  <a:ext uri="{FF2B5EF4-FFF2-40B4-BE49-F238E27FC236}">
                    <a16:creationId xmlns:a16="http://schemas.microsoft.com/office/drawing/2014/main" id="{5405D5DB-74F8-744A-A0CB-C7B66E166A8B}"/>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9" name="Oval 108">
                <a:extLst>
                  <a:ext uri="{FF2B5EF4-FFF2-40B4-BE49-F238E27FC236}">
                    <a16:creationId xmlns:a16="http://schemas.microsoft.com/office/drawing/2014/main" id="{A7CA5707-4D52-9345-ADD7-4A9F56AA926B}"/>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0" name="Oval 109">
                <a:extLst>
                  <a:ext uri="{FF2B5EF4-FFF2-40B4-BE49-F238E27FC236}">
                    <a16:creationId xmlns:a16="http://schemas.microsoft.com/office/drawing/2014/main" id="{35031789-B24F-0B40-91A4-9DBBE96A8F94}"/>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1" name="Oval 110">
                <a:extLst>
                  <a:ext uri="{FF2B5EF4-FFF2-40B4-BE49-F238E27FC236}">
                    <a16:creationId xmlns:a16="http://schemas.microsoft.com/office/drawing/2014/main" id="{E5FDBD26-01F9-0B42-9F4E-1DE0BF1811A7}"/>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2" name="Oval 111">
                <a:extLst>
                  <a:ext uri="{FF2B5EF4-FFF2-40B4-BE49-F238E27FC236}">
                    <a16:creationId xmlns:a16="http://schemas.microsoft.com/office/drawing/2014/main" id="{A110C036-A604-F244-805D-F7612ED1DCA2}"/>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3" name="Oval 112">
                <a:extLst>
                  <a:ext uri="{FF2B5EF4-FFF2-40B4-BE49-F238E27FC236}">
                    <a16:creationId xmlns:a16="http://schemas.microsoft.com/office/drawing/2014/main" id="{970F1803-C12C-C54F-AA79-B3063225ABE9}"/>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4" name="Oval 113">
                <a:extLst>
                  <a:ext uri="{FF2B5EF4-FFF2-40B4-BE49-F238E27FC236}">
                    <a16:creationId xmlns:a16="http://schemas.microsoft.com/office/drawing/2014/main" id="{E3D8D9F1-8254-CD49-A544-8AB9869412C6}"/>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5" name="Oval 114">
                <a:extLst>
                  <a:ext uri="{FF2B5EF4-FFF2-40B4-BE49-F238E27FC236}">
                    <a16:creationId xmlns:a16="http://schemas.microsoft.com/office/drawing/2014/main" id="{22A4F998-7FC7-3647-923F-3EB0304BD505}"/>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6" name="Oval 115">
                <a:extLst>
                  <a:ext uri="{FF2B5EF4-FFF2-40B4-BE49-F238E27FC236}">
                    <a16:creationId xmlns:a16="http://schemas.microsoft.com/office/drawing/2014/main" id="{22401E1A-75A5-E448-8C54-7ADF17A4A415}"/>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7" name="Oval 116">
                <a:extLst>
                  <a:ext uri="{FF2B5EF4-FFF2-40B4-BE49-F238E27FC236}">
                    <a16:creationId xmlns:a16="http://schemas.microsoft.com/office/drawing/2014/main" id="{0B45A46D-BA10-ED4C-9460-B06CE093A060}"/>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24" name="Group 23">
              <a:extLst>
                <a:ext uri="{FF2B5EF4-FFF2-40B4-BE49-F238E27FC236}">
                  <a16:creationId xmlns:a16="http://schemas.microsoft.com/office/drawing/2014/main" id="{DE0408A5-A3B4-D84F-8BCF-96F5A72E1578}"/>
                </a:ext>
              </a:extLst>
            </p:cNvPr>
            <p:cNvGrpSpPr/>
            <p:nvPr userDrawn="1"/>
          </p:nvGrpSpPr>
          <p:grpSpPr>
            <a:xfrm>
              <a:off x="6111459" y="267987"/>
              <a:ext cx="2818413" cy="175769"/>
              <a:chOff x="6927228" y="7552706"/>
              <a:chExt cx="4800758" cy="227062"/>
            </a:xfrm>
          </p:grpSpPr>
          <p:sp>
            <p:nvSpPr>
              <p:cNvPr id="25" name="Oval 24">
                <a:extLst>
                  <a:ext uri="{FF2B5EF4-FFF2-40B4-BE49-F238E27FC236}">
                    <a16:creationId xmlns:a16="http://schemas.microsoft.com/office/drawing/2014/main" id="{00ABE20F-465C-7E4A-A047-F8F102305F96}"/>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a:extLst>
                  <a:ext uri="{FF2B5EF4-FFF2-40B4-BE49-F238E27FC236}">
                    <a16:creationId xmlns:a16="http://schemas.microsoft.com/office/drawing/2014/main" id="{F9AFA61B-2632-EA47-9D9A-1031CD7694FF}"/>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a:extLst>
                  <a:ext uri="{FF2B5EF4-FFF2-40B4-BE49-F238E27FC236}">
                    <a16:creationId xmlns:a16="http://schemas.microsoft.com/office/drawing/2014/main" id="{577C0EE9-50B2-7947-A7B7-22A9B34E1758}"/>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a:extLst>
                  <a:ext uri="{FF2B5EF4-FFF2-40B4-BE49-F238E27FC236}">
                    <a16:creationId xmlns:a16="http://schemas.microsoft.com/office/drawing/2014/main" id="{B5E187D1-6928-8447-9AEA-1FEC1ACB50CC}"/>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a:extLst>
                  <a:ext uri="{FF2B5EF4-FFF2-40B4-BE49-F238E27FC236}">
                    <a16:creationId xmlns:a16="http://schemas.microsoft.com/office/drawing/2014/main" id="{03DD5AE1-7B53-384D-B89C-8B2885BDFD09}"/>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a:extLst>
                  <a:ext uri="{FF2B5EF4-FFF2-40B4-BE49-F238E27FC236}">
                    <a16:creationId xmlns:a16="http://schemas.microsoft.com/office/drawing/2014/main" id="{169D373A-8F52-F047-B2B5-AEF3DC3217E0}"/>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a:extLst>
                  <a:ext uri="{FF2B5EF4-FFF2-40B4-BE49-F238E27FC236}">
                    <a16:creationId xmlns:a16="http://schemas.microsoft.com/office/drawing/2014/main" id="{E4B5081C-6855-944D-9A11-22B8243BB3FC}"/>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a:extLst>
                  <a:ext uri="{FF2B5EF4-FFF2-40B4-BE49-F238E27FC236}">
                    <a16:creationId xmlns:a16="http://schemas.microsoft.com/office/drawing/2014/main" id="{F92D4992-F588-5F44-8A5F-1154E457960E}"/>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a:extLst>
                  <a:ext uri="{FF2B5EF4-FFF2-40B4-BE49-F238E27FC236}">
                    <a16:creationId xmlns:a16="http://schemas.microsoft.com/office/drawing/2014/main" id="{6BED8E4B-0185-4149-B73B-3EECE26AD7BC}"/>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a:extLst>
                  <a:ext uri="{FF2B5EF4-FFF2-40B4-BE49-F238E27FC236}">
                    <a16:creationId xmlns:a16="http://schemas.microsoft.com/office/drawing/2014/main" id="{D0BF0174-0E9B-144B-8E7C-7AAE43FB776D}"/>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a:extLst>
                  <a:ext uri="{FF2B5EF4-FFF2-40B4-BE49-F238E27FC236}">
                    <a16:creationId xmlns:a16="http://schemas.microsoft.com/office/drawing/2014/main" id="{18174CA1-3EA0-7047-B54D-A00D0D016C32}"/>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a:extLst>
                  <a:ext uri="{FF2B5EF4-FFF2-40B4-BE49-F238E27FC236}">
                    <a16:creationId xmlns:a16="http://schemas.microsoft.com/office/drawing/2014/main" id="{F5B5FA52-037A-1D44-807E-F956A0B2F404}"/>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a:extLst>
                  <a:ext uri="{FF2B5EF4-FFF2-40B4-BE49-F238E27FC236}">
                    <a16:creationId xmlns:a16="http://schemas.microsoft.com/office/drawing/2014/main" id="{BE063B0D-8A6E-204F-ABCD-25C98F2CC344}"/>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a:extLst>
                  <a:ext uri="{FF2B5EF4-FFF2-40B4-BE49-F238E27FC236}">
                    <a16:creationId xmlns:a16="http://schemas.microsoft.com/office/drawing/2014/main" id="{AB1582FC-D8C6-D34E-B25A-0C8679E220F3}"/>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a:extLst>
                  <a:ext uri="{FF2B5EF4-FFF2-40B4-BE49-F238E27FC236}">
                    <a16:creationId xmlns:a16="http://schemas.microsoft.com/office/drawing/2014/main" id="{F1FA15D5-D8AD-6A4C-99C4-223F291BD579}"/>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a:extLst>
                  <a:ext uri="{FF2B5EF4-FFF2-40B4-BE49-F238E27FC236}">
                    <a16:creationId xmlns:a16="http://schemas.microsoft.com/office/drawing/2014/main" id="{E6442565-C0CB-C345-8E69-EB0F17018C66}"/>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a:extLst>
                  <a:ext uri="{FF2B5EF4-FFF2-40B4-BE49-F238E27FC236}">
                    <a16:creationId xmlns:a16="http://schemas.microsoft.com/office/drawing/2014/main" id="{6E44D6A2-5FDE-EB40-B567-F9FD2F924629}"/>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a:extLst>
                  <a:ext uri="{FF2B5EF4-FFF2-40B4-BE49-F238E27FC236}">
                    <a16:creationId xmlns:a16="http://schemas.microsoft.com/office/drawing/2014/main" id="{C90C5DCC-5FCB-9448-A211-96B18E43C4B2}"/>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a:extLst>
                  <a:ext uri="{FF2B5EF4-FFF2-40B4-BE49-F238E27FC236}">
                    <a16:creationId xmlns:a16="http://schemas.microsoft.com/office/drawing/2014/main" id="{3D3D0315-E3CB-2442-B842-C06F5879CE1A}"/>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a:extLst>
                  <a:ext uri="{FF2B5EF4-FFF2-40B4-BE49-F238E27FC236}">
                    <a16:creationId xmlns:a16="http://schemas.microsoft.com/office/drawing/2014/main" id="{C1FC69BF-FA8E-B14F-B3CC-0755162FC371}"/>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a:extLst>
                  <a:ext uri="{FF2B5EF4-FFF2-40B4-BE49-F238E27FC236}">
                    <a16:creationId xmlns:a16="http://schemas.microsoft.com/office/drawing/2014/main" id="{BF1ADED5-AFA6-164A-A726-0E1AF28F2F58}"/>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a:extLst>
                  <a:ext uri="{FF2B5EF4-FFF2-40B4-BE49-F238E27FC236}">
                    <a16:creationId xmlns:a16="http://schemas.microsoft.com/office/drawing/2014/main" id="{37712D77-C11E-0440-81E3-85DD199D89A0}"/>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a:extLst>
                  <a:ext uri="{FF2B5EF4-FFF2-40B4-BE49-F238E27FC236}">
                    <a16:creationId xmlns:a16="http://schemas.microsoft.com/office/drawing/2014/main" id="{A1113962-76F2-9046-B5D9-C88B741BBAD7}"/>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a:extLst>
                  <a:ext uri="{FF2B5EF4-FFF2-40B4-BE49-F238E27FC236}">
                    <a16:creationId xmlns:a16="http://schemas.microsoft.com/office/drawing/2014/main" id="{C154B5C2-E61F-2C4D-8070-2BCC34490214}"/>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a:extLst>
                  <a:ext uri="{FF2B5EF4-FFF2-40B4-BE49-F238E27FC236}">
                    <a16:creationId xmlns:a16="http://schemas.microsoft.com/office/drawing/2014/main" id="{B3651FE9-0B00-674B-BC8A-B365081EFE8D}"/>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a:extLst>
                  <a:ext uri="{FF2B5EF4-FFF2-40B4-BE49-F238E27FC236}">
                    <a16:creationId xmlns:a16="http://schemas.microsoft.com/office/drawing/2014/main" id="{278DE341-2D35-8E4E-A86B-69E7FA133CF0}"/>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a:extLst>
                  <a:ext uri="{FF2B5EF4-FFF2-40B4-BE49-F238E27FC236}">
                    <a16:creationId xmlns:a16="http://schemas.microsoft.com/office/drawing/2014/main" id="{29725567-B4CA-504E-AE87-9E9455907C58}"/>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a:extLst>
                  <a:ext uri="{FF2B5EF4-FFF2-40B4-BE49-F238E27FC236}">
                    <a16:creationId xmlns:a16="http://schemas.microsoft.com/office/drawing/2014/main" id="{611D4CC9-B767-C543-B161-09983090D68B}"/>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a:extLst>
                  <a:ext uri="{FF2B5EF4-FFF2-40B4-BE49-F238E27FC236}">
                    <a16:creationId xmlns:a16="http://schemas.microsoft.com/office/drawing/2014/main" id="{8B6D563D-A913-9844-BCC0-DAB5582A678F}"/>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4" name="Oval 53">
                <a:extLst>
                  <a:ext uri="{FF2B5EF4-FFF2-40B4-BE49-F238E27FC236}">
                    <a16:creationId xmlns:a16="http://schemas.microsoft.com/office/drawing/2014/main" id="{4AAA34E9-8F78-E448-90B2-5F4BD04F2C92}"/>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5" name="Oval 54">
                <a:extLst>
                  <a:ext uri="{FF2B5EF4-FFF2-40B4-BE49-F238E27FC236}">
                    <a16:creationId xmlns:a16="http://schemas.microsoft.com/office/drawing/2014/main" id="{1449F94B-65C7-914A-8A61-0C798C8D68CC}"/>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6" name="Oval 55">
                <a:extLst>
                  <a:ext uri="{FF2B5EF4-FFF2-40B4-BE49-F238E27FC236}">
                    <a16:creationId xmlns:a16="http://schemas.microsoft.com/office/drawing/2014/main" id="{F23C7C8E-AFB5-7B4C-8F35-E2AA206DBA6B}"/>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7" name="Oval 56">
                <a:extLst>
                  <a:ext uri="{FF2B5EF4-FFF2-40B4-BE49-F238E27FC236}">
                    <a16:creationId xmlns:a16="http://schemas.microsoft.com/office/drawing/2014/main" id="{C6D338B3-5A70-4A43-8DCF-24D2500FD2DD}"/>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8" name="Oval 57">
                <a:extLst>
                  <a:ext uri="{FF2B5EF4-FFF2-40B4-BE49-F238E27FC236}">
                    <a16:creationId xmlns:a16="http://schemas.microsoft.com/office/drawing/2014/main" id="{3ABE5B59-3818-3E45-9E56-88D4A7A0BBCB}"/>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9" name="Oval 58">
                <a:extLst>
                  <a:ext uri="{FF2B5EF4-FFF2-40B4-BE49-F238E27FC236}">
                    <a16:creationId xmlns:a16="http://schemas.microsoft.com/office/drawing/2014/main" id="{9E47F38C-1CAA-4E4F-87D4-8AFA119DB9A9}"/>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0" name="Oval 59">
                <a:extLst>
                  <a:ext uri="{FF2B5EF4-FFF2-40B4-BE49-F238E27FC236}">
                    <a16:creationId xmlns:a16="http://schemas.microsoft.com/office/drawing/2014/main" id="{2689F11F-B8AC-7D4E-9317-B2AE3AD1CF59}"/>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1" name="Oval 60">
                <a:extLst>
                  <a:ext uri="{FF2B5EF4-FFF2-40B4-BE49-F238E27FC236}">
                    <a16:creationId xmlns:a16="http://schemas.microsoft.com/office/drawing/2014/main" id="{15474B40-5E17-B645-AA39-3472E5037DBC}"/>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2" name="Oval 61">
                <a:extLst>
                  <a:ext uri="{FF2B5EF4-FFF2-40B4-BE49-F238E27FC236}">
                    <a16:creationId xmlns:a16="http://schemas.microsoft.com/office/drawing/2014/main" id="{A874455D-7377-6542-8244-A0A72B2C8EBF}"/>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3" name="Oval 62">
                <a:extLst>
                  <a:ext uri="{FF2B5EF4-FFF2-40B4-BE49-F238E27FC236}">
                    <a16:creationId xmlns:a16="http://schemas.microsoft.com/office/drawing/2014/main" id="{6176391A-016A-8244-922D-311B69F8C095}"/>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4" name="Oval 63">
                <a:extLst>
                  <a:ext uri="{FF2B5EF4-FFF2-40B4-BE49-F238E27FC236}">
                    <a16:creationId xmlns:a16="http://schemas.microsoft.com/office/drawing/2014/main" id="{28D6289A-C5A0-0C48-AB05-B7FA9D9F9288}"/>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5" name="Oval 64">
                <a:extLst>
                  <a:ext uri="{FF2B5EF4-FFF2-40B4-BE49-F238E27FC236}">
                    <a16:creationId xmlns:a16="http://schemas.microsoft.com/office/drawing/2014/main" id="{9AA72DBD-EC6B-244B-AE4E-69125AE315CD}"/>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6" name="Oval 65">
                <a:extLst>
                  <a:ext uri="{FF2B5EF4-FFF2-40B4-BE49-F238E27FC236}">
                    <a16:creationId xmlns:a16="http://schemas.microsoft.com/office/drawing/2014/main" id="{B5CC2ED2-4A7D-E84D-8BB9-35FA7E62E53F}"/>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7" name="Oval 66">
                <a:extLst>
                  <a:ext uri="{FF2B5EF4-FFF2-40B4-BE49-F238E27FC236}">
                    <a16:creationId xmlns:a16="http://schemas.microsoft.com/office/drawing/2014/main" id="{47C02864-446A-CE4B-9E4C-9BC04A7255EC}"/>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8" name="Oval 67">
                <a:extLst>
                  <a:ext uri="{FF2B5EF4-FFF2-40B4-BE49-F238E27FC236}">
                    <a16:creationId xmlns:a16="http://schemas.microsoft.com/office/drawing/2014/main" id="{ABEF5C90-C825-6640-8F74-C832A791F561}"/>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9" name="Oval 68">
                <a:extLst>
                  <a:ext uri="{FF2B5EF4-FFF2-40B4-BE49-F238E27FC236}">
                    <a16:creationId xmlns:a16="http://schemas.microsoft.com/office/drawing/2014/main" id="{0FA86E68-5C8D-0646-8D08-234538877572}"/>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sp>
        <p:nvSpPr>
          <p:cNvPr id="2" name="Text Placeholder 11">
            <a:extLst>
              <a:ext uri="{FF2B5EF4-FFF2-40B4-BE49-F238E27FC236}">
                <a16:creationId xmlns:a16="http://schemas.microsoft.com/office/drawing/2014/main" id="{382DFF62-A208-357E-9F9B-FEBD44CB0FEF}"/>
              </a:ext>
            </a:extLst>
          </p:cNvPr>
          <p:cNvSpPr txBox="1">
            <a:spLocks/>
          </p:cNvSpPr>
          <p:nvPr userDrawn="1"/>
        </p:nvSpPr>
        <p:spPr>
          <a:xfrm>
            <a:off x="6192456" y="6515754"/>
            <a:ext cx="2866422" cy="232287"/>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dirty="0">
                <a:solidFill>
                  <a:schemeClr val="bg1"/>
                </a:solidFill>
              </a:rPr>
              <a:t>© Tennessee Department of Education </a:t>
            </a:r>
            <a:endParaRPr lang="id-ID" dirty="0">
              <a:solidFill>
                <a:schemeClr val="bg1"/>
              </a:solidFill>
            </a:endParaRPr>
          </a:p>
        </p:txBody>
      </p:sp>
    </p:spTree>
    <p:extLst>
      <p:ext uri="{BB962C8B-B14F-4D97-AF65-F5344CB8AC3E}">
        <p14:creationId xmlns:p14="http://schemas.microsoft.com/office/powerpoint/2010/main" val="2784285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3620047-2327-7444-A8DC-4F565619E3FD}"/>
              </a:ext>
            </a:extLst>
          </p:cNvPr>
          <p:cNvGrpSpPr/>
          <p:nvPr userDrawn="1"/>
        </p:nvGrpSpPr>
        <p:grpSpPr>
          <a:xfrm>
            <a:off x="4355670" y="0"/>
            <a:ext cx="4608469" cy="6858000"/>
            <a:chOff x="7400495" y="0"/>
            <a:chExt cx="4608469" cy="6858000"/>
          </a:xfrm>
        </p:grpSpPr>
        <p:sp>
          <p:nvSpPr>
            <p:cNvPr id="12" name="Freeform 11">
              <a:extLst>
                <a:ext uri="{FF2B5EF4-FFF2-40B4-BE49-F238E27FC236}">
                  <a16:creationId xmlns:a16="http://schemas.microsoft.com/office/drawing/2014/main" id="{CC3B4A32-19B3-DE47-9F83-136E5F14DA1A}"/>
                </a:ext>
              </a:extLst>
            </p:cNvPr>
            <p:cNvSpPr/>
            <p:nvPr userDrawn="1"/>
          </p:nvSpPr>
          <p:spPr>
            <a:xfrm>
              <a:off x="7400495" y="0"/>
              <a:ext cx="4181398" cy="6858000"/>
            </a:xfrm>
            <a:custGeom>
              <a:avLst/>
              <a:gdLst>
                <a:gd name="connsiteX0" fmla="*/ 4075034 w 4181398"/>
                <a:gd name="connsiteY0" fmla="*/ 0 h 6858000"/>
                <a:gd name="connsiteX1" fmla="*/ 4181398 w 4181398"/>
                <a:gd name="connsiteY1" fmla="*/ 0 h 6858000"/>
                <a:gd name="connsiteX2" fmla="*/ 106364 w 4181398"/>
                <a:gd name="connsiteY2" fmla="*/ 6858000 h 6858000"/>
                <a:gd name="connsiteX3" fmla="*/ 0 w 4181398"/>
                <a:gd name="connsiteY3" fmla="*/ 6858000 h 6858000"/>
                <a:gd name="connsiteX4" fmla="*/ 4075034 w 418139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398" h="6858000">
                  <a:moveTo>
                    <a:pt x="4075034" y="0"/>
                  </a:moveTo>
                  <a:lnTo>
                    <a:pt x="4181398" y="0"/>
                  </a:lnTo>
                  <a:lnTo>
                    <a:pt x="106364" y="6858000"/>
                  </a:lnTo>
                  <a:lnTo>
                    <a:pt x="0" y="6858000"/>
                  </a:lnTo>
                  <a:lnTo>
                    <a:pt x="407503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2">
              <a:extLst>
                <a:ext uri="{FF2B5EF4-FFF2-40B4-BE49-F238E27FC236}">
                  <a16:creationId xmlns:a16="http://schemas.microsoft.com/office/drawing/2014/main" id="{20B33025-1AD6-AF49-BF11-A037C5E77A78}"/>
                </a:ext>
              </a:extLst>
            </p:cNvPr>
            <p:cNvSpPr/>
            <p:nvPr userDrawn="1"/>
          </p:nvSpPr>
          <p:spPr>
            <a:xfrm>
              <a:off x="7616860" y="0"/>
              <a:ext cx="4178568" cy="6853237"/>
            </a:xfrm>
            <a:custGeom>
              <a:avLst/>
              <a:gdLst>
                <a:gd name="connsiteX0" fmla="*/ 4072204 w 4178568"/>
                <a:gd name="connsiteY0" fmla="*/ 0 h 6853237"/>
                <a:gd name="connsiteX1" fmla="*/ 4178568 w 4178568"/>
                <a:gd name="connsiteY1" fmla="*/ 0 h 6853237"/>
                <a:gd name="connsiteX2" fmla="*/ 106364 w 4178568"/>
                <a:gd name="connsiteY2" fmla="*/ 6853237 h 6853237"/>
                <a:gd name="connsiteX3" fmla="*/ 0 w 4178568"/>
                <a:gd name="connsiteY3" fmla="*/ 6853237 h 6853237"/>
                <a:gd name="connsiteX4" fmla="*/ 4072204 w 4178568"/>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8" h="6853237">
                  <a:moveTo>
                    <a:pt x="4072204" y="0"/>
                  </a:moveTo>
                  <a:lnTo>
                    <a:pt x="4178568" y="0"/>
                  </a:lnTo>
                  <a:lnTo>
                    <a:pt x="106364" y="6853237"/>
                  </a:lnTo>
                  <a:lnTo>
                    <a:pt x="0" y="6853237"/>
                  </a:lnTo>
                  <a:lnTo>
                    <a:pt x="4072204"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EB272634-12DC-2D42-8CE1-42B9F8899764}"/>
                </a:ext>
              </a:extLst>
            </p:cNvPr>
            <p:cNvSpPr/>
            <p:nvPr userDrawn="1"/>
          </p:nvSpPr>
          <p:spPr>
            <a:xfrm>
              <a:off x="7830397" y="0"/>
              <a:ext cx="4178567" cy="6853237"/>
            </a:xfrm>
            <a:custGeom>
              <a:avLst/>
              <a:gdLst>
                <a:gd name="connsiteX0" fmla="*/ 4072204 w 4178567"/>
                <a:gd name="connsiteY0" fmla="*/ 0 h 6853237"/>
                <a:gd name="connsiteX1" fmla="*/ 4178567 w 4178567"/>
                <a:gd name="connsiteY1" fmla="*/ 0 h 6853237"/>
                <a:gd name="connsiteX2" fmla="*/ 106364 w 4178567"/>
                <a:gd name="connsiteY2" fmla="*/ 6853237 h 6853237"/>
                <a:gd name="connsiteX3" fmla="*/ 0 w 4178567"/>
                <a:gd name="connsiteY3" fmla="*/ 6853237 h 6853237"/>
                <a:gd name="connsiteX4" fmla="*/ 4072204 w 4178567"/>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7" h="6853237">
                  <a:moveTo>
                    <a:pt x="4072204" y="0"/>
                  </a:moveTo>
                  <a:lnTo>
                    <a:pt x="4178567" y="0"/>
                  </a:lnTo>
                  <a:lnTo>
                    <a:pt x="106364" y="6853237"/>
                  </a:lnTo>
                  <a:lnTo>
                    <a:pt x="0" y="6853237"/>
                  </a:lnTo>
                  <a:lnTo>
                    <a:pt x="4072204"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5" name="Right Triangle 14">
            <a:extLst>
              <a:ext uri="{FF2B5EF4-FFF2-40B4-BE49-F238E27FC236}">
                <a16:creationId xmlns:a16="http://schemas.microsoft.com/office/drawing/2014/main" id="{087CA2B0-0091-A944-8ABC-55AE12308E4D}"/>
              </a:ext>
            </a:extLst>
          </p:cNvPr>
          <p:cNvSpPr/>
          <p:nvPr userDrawn="1"/>
        </p:nvSpPr>
        <p:spPr>
          <a:xfrm flipH="1">
            <a:off x="5086207" y="0"/>
            <a:ext cx="4057793" cy="6858000"/>
          </a:xfrm>
          <a:prstGeom prst="rtTriangle">
            <a:avLst/>
          </a:prstGeom>
          <a:solidFill>
            <a:schemeClr val="bg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6877B95-9757-D746-AF4C-507E4BCE62FC}"/>
              </a:ext>
            </a:extLst>
          </p:cNvPr>
          <p:cNvSpPr/>
          <p:nvPr userDrawn="1"/>
        </p:nvSpPr>
        <p:spPr>
          <a:xfrm>
            <a:off x="5086207" y="2009788"/>
            <a:ext cx="3629107" cy="3630052"/>
          </a:xfrm>
          <a:prstGeom prst="ellipse">
            <a:avLst/>
          </a:prstGeom>
          <a:gradFill>
            <a:gsLst>
              <a:gs pos="0">
                <a:schemeClr val="accent2"/>
              </a:gs>
              <a:gs pos="83000">
                <a:schemeClr val="accent2">
                  <a:lumMod val="75000"/>
                </a:schemeClr>
              </a:gs>
              <a:gs pos="98000">
                <a:schemeClr val="accent2">
                  <a:lumMod val="50000"/>
                </a:schemeClr>
              </a:gs>
            </a:gsLst>
            <a:lin ang="4800000" scaled="0"/>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19" name="Picture Placeholder 23">
            <a:extLst>
              <a:ext uri="{FF2B5EF4-FFF2-40B4-BE49-F238E27FC236}">
                <a16:creationId xmlns:a16="http://schemas.microsoft.com/office/drawing/2014/main" id="{9E31C554-4C70-BD45-8620-B7254FDE7264}"/>
              </a:ext>
            </a:extLst>
          </p:cNvPr>
          <p:cNvSpPr>
            <a:spLocks noGrp="1" noChangeAspect="1"/>
          </p:cNvSpPr>
          <p:nvPr>
            <p:ph type="pic" sz="quarter" idx="13"/>
          </p:nvPr>
        </p:nvSpPr>
        <p:spPr>
          <a:xfrm>
            <a:off x="5250488" y="2174542"/>
            <a:ext cx="3300545" cy="3300545"/>
          </a:xfrm>
          <a:prstGeom prst="ellipse">
            <a:avLst/>
          </a:prstGeom>
          <a:noFill/>
        </p:spPr>
        <p:txBody>
          <a:bodyPr/>
          <a:lstStyle/>
          <a:p>
            <a:r>
              <a:rPr lang="en-US"/>
              <a:t>Click icon to add picture</a:t>
            </a:r>
          </a:p>
        </p:txBody>
      </p:sp>
      <p:sp>
        <p:nvSpPr>
          <p:cNvPr id="20" name="Text Placeholder 2">
            <a:extLst>
              <a:ext uri="{FF2B5EF4-FFF2-40B4-BE49-F238E27FC236}">
                <a16:creationId xmlns:a16="http://schemas.microsoft.com/office/drawing/2014/main" id="{8BA50A8C-B145-A240-B4E7-3CF9BB605041}"/>
              </a:ext>
            </a:extLst>
          </p:cNvPr>
          <p:cNvSpPr>
            <a:spLocks noGrp="1"/>
          </p:cNvSpPr>
          <p:nvPr>
            <p:ph idx="1"/>
          </p:nvPr>
        </p:nvSpPr>
        <p:spPr>
          <a:xfrm>
            <a:off x="381000" y="1531922"/>
            <a:ext cx="4540926" cy="43354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itle Placeholder 1">
            <a:extLst>
              <a:ext uri="{FF2B5EF4-FFF2-40B4-BE49-F238E27FC236}">
                <a16:creationId xmlns:a16="http://schemas.microsoft.com/office/drawing/2014/main" id="{38B94DA0-F18A-784D-9BE3-7CDBDF4C5A4F}"/>
              </a:ext>
            </a:extLst>
          </p:cNvPr>
          <p:cNvSpPr>
            <a:spLocks noGrp="1"/>
          </p:cNvSpPr>
          <p:nvPr>
            <p:ph type="title"/>
          </p:nvPr>
        </p:nvSpPr>
        <p:spPr>
          <a:xfrm>
            <a:off x="381000" y="228600"/>
            <a:ext cx="6822688" cy="120831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2" name="Text Placeholder 11">
            <a:extLst>
              <a:ext uri="{FF2B5EF4-FFF2-40B4-BE49-F238E27FC236}">
                <a16:creationId xmlns:a16="http://schemas.microsoft.com/office/drawing/2014/main" id="{4D79B57E-BF4A-D07E-D73D-02F8B3B51FF2}"/>
              </a:ext>
            </a:extLst>
          </p:cNvPr>
          <p:cNvSpPr txBox="1">
            <a:spLocks/>
          </p:cNvSpPr>
          <p:nvPr userDrawn="1"/>
        </p:nvSpPr>
        <p:spPr>
          <a:xfrm>
            <a:off x="6192456" y="6515754"/>
            <a:ext cx="2866422" cy="232287"/>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dirty="0">
                <a:solidFill>
                  <a:schemeClr val="tx2"/>
                </a:solidFill>
              </a:rPr>
              <a:t>© Tennessee Department of Education </a:t>
            </a:r>
            <a:endParaRPr lang="id-ID" dirty="0">
              <a:solidFill>
                <a:schemeClr val="tx2"/>
              </a:solidFill>
            </a:endParaRPr>
          </a:p>
        </p:txBody>
      </p:sp>
    </p:spTree>
    <p:extLst>
      <p:ext uri="{BB962C8B-B14F-4D97-AF65-F5344CB8AC3E}">
        <p14:creationId xmlns:p14="http://schemas.microsoft.com/office/powerpoint/2010/main" val="1134746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A522601-7E05-0E4C-BBAF-B38E083B40DB}"/>
              </a:ext>
            </a:extLst>
          </p:cNvPr>
          <p:cNvGrpSpPr/>
          <p:nvPr userDrawn="1"/>
        </p:nvGrpSpPr>
        <p:grpSpPr>
          <a:xfrm>
            <a:off x="0" y="5907918"/>
            <a:ext cx="9144000" cy="458586"/>
            <a:chOff x="0" y="6170814"/>
            <a:chExt cx="12188825" cy="458586"/>
          </a:xfrm>
        </p:grpSpPr>
        <p:sp>
          <p:nvSpPr>
            <p:cNvPr id="11" name="Rectangle 10">
              <a:extLst>
                <a:ext uri="{FF2B5EF4-FFF2-40B4-BE49-F238E27FC236}">
                  <a16:creationId xmlns:a16="http://schemas.microsoft.com/office/drawing/2014/main" id="{0313A058-73FE-774F-A3FE-8CA65123DA92}"/>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C65F9D8-1655-6846-956D-1CE837F14D7F}"/>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DBEC039-5472-CC4E-A3CC-883E3F38527B}"/>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32A2DF6-575A-DB43-8331-2F35ECDD225D}"/>
              </a:ext>
            </a:extLst>
          </p:cNvPr>
          <p:cNvSpPr/>
          <p:nvPr userDrawn="1"/>
        </p:nvSpPr>
        <p:spPr>
          <a:xfrm>
            <a:off x="0" y="0"/>
            <a:ext cx="1827213"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17" name="Picture Placeholder 3">
            <a:extLst>
              <a:ext uri="{FF2B5EF4-FFF2-40B4-BE49-F238E27FC236}">
                <a16:creationId xmlns:a16="http://schemas.microsoft.com/office/drawing/2014/main" id="{A4EE02EF-BCCE-0D42-ABD0-D60A3CAD47C8}"/>
              </a:ext>
            </a:extLst>
          </p:cNvPr>
          <p:cNvSpPr>
            <a:spLocks noGrp="1"/>
          </p:cNvSpPr>
          <p:nvPr>
            <p:ph type="pic" sz="quarter" idx="11"/>
          </p:nvPr>
        </p:nvSpPr>
        <p:spPr>
          <a:xfrm>
            <a:off x="0" y="0"/>
            <a:ext cx="1674813" cy="6858000"/>
          </a:xfrm>
          <a:pattFill prst="pct5">
            <a:fgClr>
              <a:schemeClr val="tx2"/>
            </a:fgClr>
            <a:bgClr>
              <a:schemeClr val="accent2"/>
            </a:bgClr>
          </a:pattFill>
        </p:spPr>
        <p:txBody>
          <a:bodyPr/>
          <a:lstStyle>
            <a:lvl1pPr marL="0" indent="0">
              <a:buNone/>
              <a:defRPr/>
            </a:lvl1pPr>
          </a:lstStyle>
          <a:p>
            <a:r>
              <a:rPr lang="en-US"/>
              <a:t>Click icon to add picture</a:t>
            </a:r>
          </a:p>
        </p:txBody>
      </p:sp>
      <p:sp>
        <p:nvSpPr>
          <p:cNvPr id="18" name="Text Placeholder 2">
            <a:extLst>
              <a:ext uri="{FF2B5EF4-FFF2-40B4-BE49-F238E27FC236}">
                <a16:creationId xmlns:a16="http://schemas.microsoft.com/office/drawing/2014/main" id="{EB45940E-BD29-6E41-BB4D-EA99C12DFDFF}"/>
              </a:ext>
            </a:extLst>
          </p:cNvPr>
          <p:cNvSpPr>
            <a:spLocks noGrp="1"/>
          </p:cNvSpPr>
          <p:nvPr>
            <p:ph idx="1"/>
          </p:nvPr>
        </p:nvSpPr>
        <p:spPr>
          <a:xfrm>
            <a:off x="2070904" y="1531922"/>
            <a:ext cx="6533147" cy="43354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itle Placeholder 1">
            <a:extLst>
              <a:ext uri="{FF2B5EF4-FFF2-40B4-BE49-F238E27FC236}">
                <a16:creationId xmlns:a16="http://schemas.microsoft.com/office/drawing/2014/main" id="{C2FD1BC5-6686-2C46-961A-3DBFD2F60103}"/>
              </a:ext>
            </a:extLst>
          </p:cNvPr>
          <p:cNvSpPr>
            <a:spLocks noGrp="1"/>
          </p:cNvSpPr>
          <p:nvPr>
            <p:ph type="title"/>
          </p:nvPr>
        </p:nvSpPr>
        <p:spPr>
          <a:xfrm>
            <a:off x="2070904" y="228600"/>
            <a:ext cx="6533147" cy="1208314"/>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1589599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6D9058-23DE-A045-9A28-EE7BA8845F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1005" y="2940934"/>
            <a:ext cx="979425" cy="3003992"/>
          </a:xfrm>
          <a:prstGeom prst="rect">
            <a:avLst/>
          </a:prstGeom>
        </p:spPr>
      </p:pic>
      <p:grpSp>
        <p:nvGrpSpPr>
          <p:cNvPr id="203" name="Group 202">
            <a:extLst>
              <a:ext uri="{FF2B5EF4-FFF2-40B4-BE49-F238E27FC236}">
                <a16:creationId xmlns:a16="http://schemas.microsoft.com/office/drawing/2014/main" id="{34578744-55F6-A44E-92A4-54EC4613EA62}"/>
              </a:ext>
            </a:extLst>
          </p:cNvPr>
          <p:cNvGrpSpPr/>
          <p:nvPr userDrawn="1"/>
        </p:nvGrpSpPr>
        <p:grpSpPr>
          <a:xfrm>
            <a:off x="87609" y="6117965"/>
            <a:ext cx="8994351" cy="175769"/>
            <a:chOff x="87609" y="6453631"/>
            <a:chExt cx="8994351" cy="175769"/>
          </a:xfrm>
        </p:grpSpPr>
        <p:grpSp>
          <p:nvGrpSpPr>
            <p:cNvPr id="7" name="Group 6">
              <a:extLst>
                <a:ext uri="{FF2B5EF4-FFF2-40B4-BE49-F238E27FC236}">
                  <a16:creationId xmlns:a16="http://schemas.microsoft.com/office/drawing/2014/main" id="{9D180725-F09B-1F44-B300-2CBAB3A5CC55}"/>
                </a:ext>
              </a:extLst>
            </p:cNvPr>
            <p:cNvGrpSpPr/>
            <p:nvPr userDrawn="1"/>
          </p:nvGrpSpPr>
          <p:grpSpPr>
            <a:xfrm>
              <a:off x="87609" y="6453631"/>
              <a:ext cx="2944936" cy="175769"/>
              <a:chOff x="6927228" y="7552706"/>
              <a:chExt cx="5016271" cy="227062"/>
            </a:xfrm>
          </p:grpSpPr>
          <p:sp>
            <p:nvSpPr>
              <p:cNvPr id="155" name="Oval 154">
                <a:extLst>
                  <a:ext uri="{FF2B5EF4-FFF2-40B4-BE49-F238E27FC236}">
                    <a16:creationId xmlns:a16="http://schemas.microsoft.com/office/drawing/2014/main" id="{E96E1240-551E-0F4B-B4B3-2EFA5D24DAC8}"/>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6" name="Oval 155">
                <a:extLst>
                  <a:ext uri="{FF2B5EF4-FFF2-40B4-BE49-F238E27FC236}">
                    <a16:creationId xmlns:a16="http://schemas.microsoft.com/office/drawing/2014/main" id="{A052929C-7768-B540-91C6-803D654F173C}"/>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7" name="Oval 156">
                <a:extLst>
                  <a:ext uri="{FF2B5EF4-FFF2-40B4-BE49-F238E27FC236}">
                    <a16:creationId xmlns:a16="http://schemas.microsoft.com/office/drawing/2014/main" id="{3C41D2A5-A13A-3644-B42C-A3F09E2702F4}"/>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8" name="Oval 157">
                <a:extLst>
                  <a:ext uri="{FF2B5EF4-FFF2-40B4-BE49-F238E27FC236}">
                    <a16:creationId xmlns:a16="http://schemas.microsoft.com/office/drawing/2014/main" id="{154FA430-24D7-4F42-846A-ED4986703DFC}"/>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9" name="Oval 158">
                <a:extLst>
                  <a:ext uri="{FF2B5EF4-FFF2-40B4-BE49-F238E27FC236}">
                    <a16:creationId xmlns:a16="http://schemas.microsoft.com/office/drawing/2014/main" id="{064C4670-396C-8D4C-BFD9-E2C21F6AE95B}"/>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0" name="Oval 159">
                <a:extLst>
                  <a:ext uri="{FF2B5EF4-FFF2-40B4-BE49-F238E27FC236}">
                    <a16:creationId xmlns:a16="http://schemas.microsoft.com/office/drawing/2014/main" id="{1F0ED273-2057-C14C-A17D-D4E160915C28}"/>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1" name="Oval 160">
                <a:extLst>
                  <a:ext uri="{FF2B5EF4-FFF2-40B4-BE49-F238E27FC236}">
                    <a16:creationId xmlns:a16="http://schemas.microsoft.com/office/drawing/2014/main" id="{D2AB69B0-5203-9E46-95AF-F85A601EF597}"/>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2" name="Oval 161">
                <a:extLst>
                  <a:ext uri="{FF2B5EF4-FFF2-40B4-BE49-F238E27FC236}">
                    <a16:creationId xmlns:a16="http://schemas.microsoft.com/office/drawing/2014/main" id="{720B6F10-8732-D54A-A485-714F91BE10B8}"/>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3" name="Oval 162">
                <a:extLst>
                  <a:ext uri="{FF2B5EF4-FFF2-40B4-BE49-F238E27FC236}">
                    <a16:creationId xmlns:a16="http://schemas.microsoft.com/office/drawing/2014/main" id="{330BF26B-078C-AA48-92D8-B883A69135F0}"/>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4" name="Oval 163">
                <a:extLst>
                  <a:ext uri="{FF2B5EF4-FFF2-40B4-BE49-F238E27FC236}">
                    <a16:creationId xmlns:a16="http://schemas.microsoft.com/office/drawing/2014/main" id="{CFB32300-1816-0147-B36D-297AEF214B34}"/>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5" name="Oval 164">
                <a:extLst>
                  <a:ext uri="{FF2B5EF4-FFF2-40B4-BE49-F238E27FC236}">
                    <a16:creationId xmlns:a16="http://schemas.microsoft.com/office/drawing/2014/main" id="{58A96056-4132-C849-87D6-5DE122ADDAD5}"/>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6" name="Oval 165">
                <a:extLst>
                  <a:ext uri="{FF2B5EF4-FFF2-40B4-BE49-F238E27FC236}">
                    <a16:creationId xmlns:a16="http://schemas.microsoft.com/office/drawing/2014/main" id="{428B6576-9308-1C42-BB10-64F0AFD7BA1C}"/>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7" name="Oval 166">
                <a:extLst>
                  <a:ext uri="{FF2B5EF4-FFF2-40B4-BE49-F238E27FC236}">
                    <a16:creationId xmlns:a16="http://schemas.microsoft.com/office/drawing/2014/main" id="{8C95A6E8-2F69-9142-909D-E6DAB4260383}"/>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8" name="Oval 167">
                <a:extLst>
                  <a:ext uri="{FF2B5EF4-FFF2-40B4-BE49-F238E27FC236}">
                    <a16:creationId xmlns:a16="http://schemas.microsoft.com/office/drawing/2014/main" id="{96DE06B5-A949-484D-A4A1-474B682D166A}"/>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9" name="Oval 168">
                <a:extLst>
                  <a:ext uri="{FF2B5EF4-FFF2-40B4-BE49-F238E27FC236}">
                    <a16:creationId xmlns:a16="http://schemas.microsoft.com/office/drawing/2014/main" id="{0F674C51-0B64-B245-8221-35D02EE3CBCF}"/>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0" name="Oval 169">
                <a:extLst>
                  <a:ext uri="{FF2B5EF4-FFF2-40B4-BE49-F238E27FC236}">
                    <a16:creationId xmlns:a16="http://schemas.microsoft.com/office/drawing/2014/main" id="{91FA1A0C-DB12-9E4A-A058-EFDAA04DAC35}"/>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1" name="Oval 170">
                <a:extLst>
                  <a:ext uri="{FF2B5EF4-FFF2-40B4-BE49-F238E27FC236}">
                    <a16:creationId xmlns:a16="http://schemas.microsoft.com/office/drawing/2014/main" id="{45DB9FB6-C7A0-D94C-891E-4110D1D85E7C}"/>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2" name="Oval 171">
                <a:extLst>
                  <a:ext uri="{FF2B5EF4-FFF2-40B4-BE49-F238E27FC236}">
                    <a16:creationId xmlns:a16="http://schemas.microsoft.com/office/drawing/2014/main" id="{18289396-CDE9-974F-867E-333DD4627D73}"/>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3" name="Oval 172">
                <a:extLst>
                  <a:ext uri="{FF2B5EF4-FFF2-40B4-BE49-F238E27FC236}">
                    <a16:creationId xmlns:a16="http://schemas.microsoft.com/office/drawing/2014/main" id="{7776A38E-1378-334B-88A8-C8E4F578C901}"/>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4" name="Oval 173">
                <a:extLst>
                  <a:ext uri="{FF2B5EF4-FFF2-40B4-BE49-F238E27FC236}">
                    <a16:creationId xmlns:a16="http://schemas.microsoft.com/office/drawing/2014/main" id="{E89DC16E-5132-474B-969E-7CC97A9DEA57}"/>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5" name="Oval 174">
                <a:extLst>
                  <a:ext uri="{FF2B5EF4-FFF2-40B4-BE49-F238E27FC236}">
                    <a16:creationId xmlns:a16="http://schemas.microsoft.com/office/drawing/2014/main" id="{7D044605-EB24-E749-A3B8-681363D61ABD}"/>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6" name="Oval 175">
                <a:extLst>
                  <a:ext uri="{FF2B5EF4-FFF2-40B4-BE49-F238E27FC236}">
                    <a16:creationId xmlns:a16="http://schemas.microsoft.com/office/drawing/2014/main" id="{2DEE604D-C580-504E-B6CA-82C884738340}"/>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7" name="Oval 176">
                <a:extLst>
                  <a:ext uri="{FF2B5EF4-FFF2-40B4-BE49-F238E27FC236}">
                    <a16:creationId xmlns:a16="http://schemas.microsoft.com/office/drawing/2014/main" id="{089B0106-365D-2B4B-9FF4-42D67BEA400D}"/>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8" name="Oval 177">
                <a:extLst>
                  <a:ext uri="{FF2B5EF4-FFF2-40B4-BE49-F238E27FC236}">
                    <a16:creationId xmlns:a16="http://schemas.microsoft.com/office/drawing/2014/main" id="{EA36F14E-F999-5949-8906-6D6BC0BAAD52}"/>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9" name="Oval 178">
                <a:extLst>
                  <a:ext uri="{FF2B5EF4-FFF2-40B4-BE49-F238E27FC236}">
                    <a16:creationId xmlns:a16="http://schemas.microsoft.com/office/drawing/2014/main" id="{2E7587D9-1845-3445-BC79-AEB735FC02FE}"/>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0" name="Oval 179">
                <a:extLst>
                  <a:ext uri="{FF2B5EF4-FFF2-40B4-BE49-F238E27FC236}">
                    <a16:creationId xmlns:a16="http://schemas.microsoft.com/office/drawing/2014/main" id="{234932C9-B741-A84A-921A-9698B577087A}"/>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1" name="Oval 180">
                <a:extLst>
                  <a:ext uri="{FF2B5EF4-FFF2-40B4-BE49-F238E27FC236}">
                    <a16:creationId xmlns:a16="http://schemas.microsoft.com/office/drawing/2014/main" id="{BA97E83A-397A-EC43-AD9B-A6071806F572}"/>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2" name="Oval 181">
                <a:extLst>
                  <a:ext uri="{FF2B5EF4-FFF2-40B4-BE49-F238E27FC236}">
                    <a16:creationId xmlns:a16="http://schemas.microsoft.com/office/drawing/2014/main" id="{443361D4-5F6B-BC4E-9F31-7AD2F28C63F1}"/>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3" name="Oval 182">
                <a:extLst>
                  <a:ext uri="{FF2B5EF4-FFF2-40B4-BE49-F238E27FC236}">
                    <a16:creationId xmlns:a16="http://schemas.microsoft.com/office/drawing/2014/main" id="{B90D95C3-833E-1E4E-B443-D6E7D2B36837}"/>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4" name="Oval 183">
                <a:extLst>
                  <a:ext uri="{FF2B5EF4-FFF2-40B4-BE49-F238E27FC236}">
                    <a16:creationId xmlns:a16="http://schemas.microsoft.com/office/drawing/2014/main" id="{6A38197D-2E58-EA4B-BD32-B1B0E751D69B}"/>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5" name="Oval 184">
                <a:extLst>
                  <a:ext uri="{FF2B5EF4-FFF2-40B4-BE49-F238E27FC236}">
                    <a16:creationId xmlns:a16="http://schemas.microsoft.com/office/drawing/2014/main" id="{28288FCC-FFD0-6F4D-8767-1A16B5111B59}"/>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6" name="Oval 185">
                <a:extLst>
                  <a:ext uri="{FF2B5EF4-FFF2-40B4-BE49-F238E27FC236}">
                    <a16:creationId xmlns:a16="http://schemas.microsoft.com/office/drawing/2014/main" id="{5EC1202E-24AB-914A-84FE-6725013DC267}"/>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7" name="Oval 186">
                <a:extLst>
                  <a:ext uri="{FF2B5EF4-FFF2-40B4-BE49-F238E27FC236}">
                    <a16:creationId xmlns:a16="http://schemas.microsoft.com/office/drawing/2014/main" id="{7C011AB2-C056-AB41-A816-6462525CD871}"/>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8" name="Oval 187">
                <a:extLst>
                  <a:ext uri="{FF2B5EF4-FFF2-40B4-BE49-F238E27FC236}">
                    <a16:creationId xmlns:a16="http://schemas.microsoft.com/office/drawing/2014/main" id="{B9AACB29-D9DC-F949-ADCB-0377B59FD519}"/>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9" name="Oval 188">
                <a:extLst>
                  <a:ext uri="{FF2B5EF4-FFF2-40B4-BE49-F238E27FC236}">
                    <a16:creationId xmlns:a16="http://schemas.microsoft.com/office/drawing/2014/main" id="{0F017FE6-9814-DE40-B408-DF4C2CA28C1B}"/>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0" name="Oval 189">
                <a:extLst>
                  <a:ext uri="{FF2B5EF4-FFF2-40B4-BE49-F238E27FC236}">
                    <a16:creationId xmlns:a16="http://schemas.microsoft.com/office/drawing/2014/main" id="{A648A133-915A-364F-A628-1B125E4E5F24}"/>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1" name="Oval 190">
                <a:extLst>
                  <a:ext uri="{FF2B5EF4-FFF2-40B4-BE49-F238E27FC236}">
                    <a16:creationId xmlns:a16="http://schemas.microsoft.com/office/drawing/2014/main" id="{65C83549-7C57-774A-8995-132719E1C13A}"/>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2" name="Oval 191">
                <a:extLst>
                  <a:ext uri="{FF2B5EF4-FFF2-40B4-BE49-F238E27FC236}">
                    <a16:creationId xmlns:a16="http://schemas.microsoft.com/office/drawing/2014/main" id="{9CF0D4A9-D0CC-0E40-87F3-4A0148C152E9}"/>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3" name="Oval 192">
                <a:extLst>
                  <a:ext uri="{FF2B5EF4-FFF2-40B4-BE49-F238E27FC236}">
                    <a16:creationId xmlns:a16="http://schemas.microsoft.com/office/drawing/2014/main" id="{E913F879-073A-B549-9BC3-0F83284D9B22}"/>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4" name="Oval 193">
                <a:extLst>
                  <a:ext uri="{FF2B5EF4-FFF2-40B4-BE49-F238E27FC236}">
                    <a16:creationId xmlns:a16="http://schemas.microsoft.com/office/drawing/2014/main" id="{667A2FBD-5506-B146-A5D6-0F5E2CFA3412}"/>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5" name="Oval 194">
                <a:extLst>
                  <a:ext uri="{FF2B5EF4-FFF2-40B4-BE49-F238E27FC236}">
                    <a16:creationId xmlns:a16="http://schemas.microsoft.com/office/drawing/2014/main" id="{10502E2C-0EE0-D44A-B25B-512BBD36D040}"/>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6" name="Oval 195">
                <a:extLst>
                  <a:ext uri="{FF2B5EF4-FFF2-40B4-BE49-F238E27FC236}">
                    <a16:creationId xmlns:a16="http://schemas.microsoft.com/office/drawing/2014/main" id="{9BD42C8A-ADB9-D549-A017-118B1DEF8885}"/>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7" name="Oval 196">
                <a:extLst>
                  <a:ext uri="{FF2B5EF4-FFF2-40B4-BE49-F238E27FC236}">
                    <a16:creationId xmlns:a16="http://schemas.microsoft.com/office/drawing/2014/main" id="{B74B9CBC-9B40-0649-BFD0-E773825C4250}"/>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8" name="Oval 197">
                <a:extLst>
                  <a:ext uri="{FF2B5EF4-FFF2-40B4-BE49-F238E27FC236}">
                    <a16:creationId xmlns:a16="http://schemas.microsoft.com/office/drawing/2014/main" id="{AB73E96E-3ACA-E248-89AD-BF89D6B1C037}"/>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9" name="Oval 198">
                <a:extLst>
                  <a:ext uri="{FF2B5EF4-FFF2-40B4-BE49-F238E27FC236}">
                    <a16:creationId xmlns:a16="http://schemas.microsoft.com/office/drawing/2014/main" id="{C1652742-AE52-1A41-868E-0B1A9598BD98}"/>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0" name="Oval 199">
                <a:extLst>
                  <a:ext uri="{FF2B5EF4-FFF2-40B4-BE49-F238E27FC236}">
                    <a16:creationId xmlns:a16="http://schemas.microsoft.com/office/drawing/2014/main" id="{D43DC093-CF4B-754B-BFFE-91F4EC12DE9E}"/>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1" name="Oval 200">
                <a:extLst>
                  <a:ext uri="{FF2B5EF4-FFF2-40B4-BE49-F238E27FC236}">
                    <a16:creationId xmlns:a16="http://schemas.microsoft.com/office/drawing/2014/main" id="{5DF206D6-DABA-A249-B6F0-114A80F9E51B}"/>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2" name="Oval 201">
                <a:extLst>
                  <a:ext uri="{FF2B5EF4-FFF2-40B4-BE49-F238E27FC236}">
                    <a16:creationId xmlns:a16="http://schemas.microsoft.com/office/drawing/2014/main" id="{F06602F0-B1B5-3B46-A59A-CE574482E8F7}"/>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8" name="Group 7">
              <a:extLst>
                <a:ext uri="{FF2B5EF4-FFF2-40B4-BE49-F238E27FC236}">
                  <a16:creationId xmlns:a16="http://schemas.microsoft.com/office/drawing/2014/main" id="{4686E294-D4F7-EA4E-9426-C30CE0D43B3F}"/>
                </a:ext>
              </a:extLst>
            </p:cNvPr>
            <p:cNvGrpSpPr/>
            <p:nvPr userDrawn="1"/>
          </p:nvGrpSpPr>
          <p:grpSpPr>
            <a:xfrm>
              <a:off x="3106869" y="6453631"/>
              <a:ext cx="2944936" cy="175769"/>
              <a:chOff x="6927228" y="7552706"/>
              <a:chExt cx="5016271" cy="227062"/>
            </a:xfrm>
          </p:grpSpPr>
          <p:sp>
            <p:nvSpPr>
              <p:cNvPr id="107" name="Oval 106">
                <a:extLst>
                  <a:ext uri="{FF2B5EF4-FFF2-40B4-BE49-F238E27FC236}">
                    <a16:creationId xmlns:a16="http://schemas.microsoft.com/office/drawing/2014/main" id="{AB3C495D-61C0-5546-8A5F-CA4C29544916}"/>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8" name="Oval 107">
                <a:extLst>
                  <a:ext uri="{FF2B5EF4-FFF2-40B4-BE49-F238E27FC236}">
                    <a16:creationId xmlns:a16="http://schemas.microsoft.com/office/drawing/2014/main" id="{57384D5E-31D5-904E-A67F-358AA030CD8C}"/>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9" name="Oval 108">
                <a:extLst>
                  <a:ext uri="{FF2B5EF4-FFF2-40B4-BE49-F238E27FC236}">
                    <a16:creationId xmlns:a16="http://schemas.microsoft.com/office/drawing/2014/main" id="{358F0455-7D52-AE4F-BA69-782ADA48F5FD}"/>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0" name="Oval 109">
                <a:extLst>
                  <a:ext uri="{FF2B5EF4-FFF2-40B4-BE49-F238E27FC236}">
                    <a16:creationId xmlns:a16="http://schemas.microsoft.com/office/drawing/2014/main" id="{324EC8EB-B6FD-F349-B7DF-060418F7C058}"/>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1" name="Oval 110">
                <a:extLst>
                  <a:ext uri="{FF2B5EF4-FFF2-40B4-BE49-F238E27FC236}">
                    <a16:creationId xmlns:a16="http://schemas.microsoft.com/office/drawing/2014/main" id="{5CF00767-2FBE-DD47-B09A-6A73D1A7D7F0}"/>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2" name="Oval 111">
                <a:extLst>
                  <a:ext uri="{FF2B5EF4-FFF2-40B4-BE49-F238E27FC236}">
                    <a16:creationId xmlns:a16="http://schemas.microsoft.com/office/drawing/2014/main" id="{7E197AF9-DF34-004E-BF61-5E624A956CA1}"/>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3" name="Oval 112">
                <a:extLst>
                  <a:ext uri="{FF2B5EF4-FFF2-40B4-BE49-F238E27FC236}">
                    <a16:creationId xmlns:a16="http://schemas.microsoft.com/office/drawing/2014/main" id="{00B2FC9A-252B-2841-899B-7384F99E04A8}"/>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4" name="Oval 113">
                <a:extLst>
                  <a:ext uri="{FF2B5EF4-FFF2-40B4-BE49-F238E27FC236}">
                    <a16:creationId xmlns:a16="http://schemas.microsoft.com/office/drawing/2014/main" id="{246EB433-C6D6-1F45-9229-62263BE335B6}"/>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5" name="Oval 114">
                <a:extLst>
                  <a:ext uri="{FF2B5EF4-FFF2-40B4-BE49-F238E27FC236}">
                    <a16:creationId xmlns:a16="http://schemas.microsoft.com/office/drawing/2014/main" id="{2C1018F2-75D7-0D4F-A097-8CD15921BE87}"/>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6" name="Oval 115">
                <a:extLst>
                  <a:ext uri="{FF2B5EF4-FFF2-40B4-BE49-F238E27FC236}">
                    <a16:creationId xmlns:a16="http://schemas.microsoft.com/office/drawing/2014/main" id="{B495A8C8-5781-604B-8E78-ACCDC66FAA2E}"/>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7" name="Oval 116">
                <a:extLst>
                  <a:ext uri="{FF2B5EF4-FFF2-40B4-BE49-F238E27FC236}">
                    <a16:creationId xmlns:a16="http://schemas.microsoft.com/office/drawing/2014/main" id="{A31635DC-B238-604E-8FA9-3253B5225942}"/>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8" name="Oval 117">
                <a:extLst>
                  <a:ext uri="{FF2B5EF4-FFF2-40B4-BE49-F238E27FC236}">
                    <a16:creationId xmlns:a16="http://schemas.microsoft.com/office/drawing/2014/main" id="{29C85D49-77BB-0C44-B879-128D6C4692E5}"/>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9" name="Oval 118">
                <a:extLst>
                  <a:ext uri="{FF2B5EF4-FFF2-40B4-BE49-F238E27FC236}">
                    <a16:creationId xmlns:a16="http://schemas.microsoft.com/office/drawing/2014/main" id="{5CAA255F-BD8F-5D4A-B8B7-D34CA21EAF32}"/>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0" name="Oval 119">
                <a:extLst>
                  <a:ext uri="{FF2B5EF4-FFF2-40B4-BE49-F238E27FC236}">
                    <a16:creationId xmlns:a16="http://schemas.microsoft.com/office/drawing/2014/main" id="{315FB850-E044-6248-B1B9-F7336D339AD5}"/>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1" name="Oval 120">
                <a:extLst>
                  <a:ext uri="{FF2B5EF4-FFF2-40B4-BE49-F238E27FC236}">
                    <a16:creationId xmlns:a16="http://schemas.microsoft.com/office/drawing/2014/main" id="{733C56C7-6B4F-124F-9E24-656CB44B1A7D}"/>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2" name="Oval 121">
                <a:extLst>
                  <a:ext uri="{FF2B5EF4-FFF2-40B4-BE49-F238E27FC236}">
                    <a16:creationId xmlns:a16="http://schemas.microsoft.com/office/drawing/2014/main" id="{465A4819-167C-E74A-B95E-83BD8191CA45}"/>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3" name="Oval 122">
                <a:extLst>
                  <a:ext uri="{FF2B5EF4-FFF2-40B4-BE49-F238E27FC236}">
                    <a16:creationId xmlns:a16="http://schemas.microsoft.com/office/drawing/2014/main" id="{25A68107-BD27-3C41-AA69-3931B43FE64D}"/>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4" name="Oval 123">
                <a:extLst>
                  <a:ext uri="{FF2B5EF4-FFF2-40B4-BE49-F238E27FC236}">
                    <a16:creationId xmlns:a16="http://schemas.microsoft.com/office/drawing/2014/main" id="{FB07FC6B-4D7E-5644-B888-58A00CEAC89C}"/>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5" name="Oval 124">
                <a:extLst>
                  <a:ext uri="{FF2B5EF4-FFF2-40B4-BE49-F238E27FC236}">
                    <a16:creationId xmlns:a16="http://schemas.microsoft.com/office/drawing/2014/main" id="{05568276-7FDA-7347-86AC-1B640BF5AF5E}"/>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6" name="Oval 125">
                <a:extLst>
                  <a:ext uri="{FF2B5EF4-FFF2-40B4-BE49-F238E27FC236}">
                    <a16:creationId xmlns:a16="http://schemas.microsoft.com/office/drawing/2014/main" id="{5B2C8EC7-0E47-CE4A-8293-AA1B83D33889}"/>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7" name="Oval 126">
                <a:extLst>
                  <a:ext uri="{FF2B5EF4-FFF2-40B4-BE49-F238E27FC236}">
                    <a16:creationId xmlns:a16="http://schemas.microsoft.com/office/drawing/2014/main" id="{25D91BA0-8286-E742-AC20-B72FC0054596}"/>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8" name="Oval 127">
                <a:extLst>
                  <a:ext uri="{FF2B5EF4-FFF2-40B4-BE49-F238E27FC236}">
                    <a16:creationId xmlns:a16="http://schemas.microsoft.com/office/drawing/2014/main" id="{9CC9F952-43E4-3D48-83E4-CA4721268B74}"/>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9" name="Oval 128">
                <a:extLst>
                  <a:ext uri="{FF2B5EF4-FFF2-40B4-BE49-F238E27FC236}">
                    <a16:creationId xmlns:a16="http://schemas.microsoft.com/office/drawing/2014/main" id="{38493CA6-28E4-714F-9FE7-C0C20B434EB5}"/>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0" name="Oval 129">
                <a:extLst>
                  <a:ext uri="{FF2B5EF4-FFF2-40B4-BE49-F238E27FC236}">
                    <a16:creationId xmlns:a16="http://schemas.microsoft.com/office/drawing/2014/main" id="{DD28E394-8FF7-4C4C-A1B6-72FD6AC8D279}"/>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1" name="Oval 130">
                <a:extLst>
                  <a:ext uri="{FF2B5EF4-FFF2-40B4-BE49-F238E27FC236}">
                    <a16:creationId xmlns:a16="http://schemas.microsoft.com/office/drawing/2014/main" id="{0D7A9E3B-A347-0B43-B624-0541FDB11E36}"/>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2" name="Oval 131">
                <a:extLst>
                  <a:ext uri="{FF2B5EF4-FFF2-40B4-BE49-F238E27FC236}">
                    <a16:creationId xmlns:a16="http://schemas.microsoft.com/office/drawing/2014/main" id="{35FEDFED-4003-7A4A-AF91-6EFC3C5DBA62}"/>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3" name="Oval 132">
                <a:extLst>
                  <a:ext uri="{FF2B5EF4-FFF2-40B4-BE49-F238E27FC236}">
                    <a16:creationId xmlns:a16="http://schemas.microsoft.com/office/drawing/2014/main" id="{30EBA07E-1E98-CB49-BC25-B697CEFB9651}"/>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4" name="Oval 133">
                <a:extLst>
                  <a:ext uri="{FF2B5EF4-FFF2-40B4-BE49-F238E27FC236}">
                    <a16:creationId xmlns:a16="http://schemas.microsoft.com/office/drawing/2014/main" id="{DFA1A995-E6F5-D048-9DBE-9E446E1C756E}"/>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5" name="Oval 134">
                <a:extLst>
                  <a:ext uri="{FF2B5EF4-FFF2-40B4-BE49-F238E27FC236}">
                    <a16:creationId xmlns:a16="http://schemas.microsoft.com/office/drawing/2014/main" id="{89C5B532-636F-384A-AF7C-C1765D67F8AE}"/>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6" name="Oval 135">
                <a:extLst>
                  <a:ext uri="{FF2B5EF4-FFF2-40B4-BE49-F238E27FC236}">
                    <a16:creationId xmlns:a16="http://schemas.microsoft.com/office/drawing/2014/main" id="{D45F94CF-CCEC-9744-8063-A795B34F907A}"/>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7" name="Oval 136">
                <a:extLst>
                  <a:ext uri="{FF2B5EF4-FFF2-40B4-BE49-F238E27FC236}">
                    <a16:creationId xmlns:a16="http://schemas.microsoft.com/office/drawing/2014/main" id="{DCA1B519-6CF3-DA48-A5CF-CDB2D207F91F}"/>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8" name="Oval 137">
                <a:extLst>
                  <a:ext uri="{FF2B5EF4-FFF2-40B4-BE49-F238E27FC236}">
                    <a16:creationId xmlns:a16="http://schemas.microsoft.com/office/drawing/2014/main" id="{625F26F6-B920-8F45-8891-9D80FE85C5A2}"/>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9" name="Oval 138">
                <a:extLst>
                  <a:ext uri="{FF2B5EF4-FFF2-40B4-BE49-F238E27FC236}">
                    <a16:creationId xmlns:a16="http://schemas.microsoft.com/office/drawing/2014/main" id="{E4D1BEF2-3820-4B43-9456-B0CD5413F4E7}"/>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0" name="Oval 139">
                <a:extLst>
                  <a:ext uri="{FF2B5EF4-FFF2-40B4-BE49-F238E27FC236}">
                    <a16:creationId xmlns:a16="http://schemas.microsoft.com/office/drawing/2014/main" id="{FB21F457-92FC-DA42-B400-39B1E6AD0275}"/>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1" name="Oval 140">
                <a:extLst>
                  <a:ext uri="{FF2B5EF4-FFF2-40B4-BE49-F238E27FC236}">
                    <a16:creationId xmlns:a16="http://schemas.microsoft.com/office/drawing/2014/main" id="{94283811-82FC-0F46-8225-D5D7D526170C}"/>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2" name="Oval 141">
                <a:extLst>
                  <a:ext uri="{FF2B5EF4-FFF2-40B4-BE49-F238E27FC236}">
                    <a16:creationId xmlns:a16="http://schemas.microsoft.com/office/drawing/2014/main" id="{33EAA837-3390-2248-B711-8AE143813DD6}"/>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3" name="Oval 142">
                <a:extLst>
                  <a:ext uri="{FF2B5EF4-FFF2-40B4-BE49-F238E27FC236}">
                    <a16:creationId xmlns:a16="http://schemas.microsoft.com/office/drawing/2014/main" id="{D1C7F3DF-0CEB-0540-B0FD-6BD4D02C40A6}"/>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4" name="Oval 143">
                <a:extLst>
                  <a:ext uri="{FF2B5EF4-FFF2-40B4-BE49-F238E27FC236}">
                    <a16:creationId xmlns:a16="http://schemas.microsoft.com/office/drawing/2014/main" id="{AE0F28B6-086E-B248-91EF-80079FBCAD6C}"/>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5" name="Oval 144">
                <a:extLst>
                  <a:ext uri="{FF2B5EF4-FFF2-40B4-BE49-F238E27FC236}">
                    <a16:creationId xmlns:a16="http://schemas.microsoft.com/office/drawing/2014/main" id="{263C4576-5EB6-1A44-AF58-4FF341FBEC35}"/>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6" name="Oval 145">
                <a:extLst>
                  <a:ext uri="{FF2B5EF4-FFF2-40B4-BE49-F238E27FC236}">
                    <a16:creationId xmlns:a16="http://schemas.microsoft.com/office/drawing/2014/main" id="{C3507BEB-FC49-A844-B876-4B2D0147FAED}"/>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7" name="Oval 146">
                <a:extLst>
                  <a:ext uri="{FF2B5EF4-FFF2-40B4-BE49-F238E27FC236}">
                    <a16:creationId xmlns:a16="http://schemas.microsoft.com/office/drawing/2014/main" id="{1B65C51E-B838-7142-A342-6958B82D7B9B}"/>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8" name="Oval 147">
                <a:extLst>
                  <a:ext uri="{FF2B5EF4-FFF2-40B4-BE49-F238E27FC236}">
                    <a16:creationId xmlns:a16="http://schemas.microsoft.com/office/drawing/2014/main" id="{DFC2CDCF-86B0-AF44-88CE-45BC9EAB12C8}"/>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9" name="Oval 148">
                <a:extLst>
                  <a:ext uri="{FF2B5EF4-FFF2-40B4-BE49-F238E27FC236}">
                    <a16:creationId xmlns:a16="http://schemas.microsoft.com/office/drawing/2014/main" id="{621635B8-EB4F-8840-A674-496D9E266328}"/>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0" name="Oval 149">
                <a:extLst>
                  <a:ext uri="{FF2B5EF4-FFF2-40B4-BE49-F238E27FC236}">
                    <a16:creationId xmlns:a16="http://schemas.microsoft.com/office/drawing/2014/main" id="{D6EDEFE2-7714-1A49-B5D0-86E288FDE02B}"/>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1" name="Oval 150">
                <a:extLst>
                  <a:ext uri="{FF2B5EF4-FFF2-40B4-BE49-F238E27FC236}">
                    <a16:creationId xmlns:a16="http://schemas.microsoft.com/office/drawing/2014/main" id="{02AE9452-8B9E-9D42-ABC1-50F229324A91}"/>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2" name="Oval 151">
                <a:extLst>
                  <a:ext uri="{FF2B5EF4-FFF2-40B4-BE49-F238E27FC236}">
                    <a16:creationId xmlns:a16="http://schemas.microsoft.com/office/drawing/2014/main" id="{CD534D3F-F698-084D-844D-B147BA228403}"/>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3" name="Oval 152">
                <a:extLst>
                  <a:ext uri="{FF2B5EF4-FFF2-40B4-BE49-F238E27FC236}">
                    <a16:creationId xmlns:a16="http://schemas.microsoft.com/office/drawing/2014/main" id="{0849F324-40DF-7540-AEC4-9E11DB84EEF8}"/>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4" name="Oval 153">
                <a:extLst>
                  <a:ext uri="{FF2B5EF4-FFF2-40B4-BE49-F238E27FC236}">
                    <a16:creationId xmlns:a16="http://schemas.microsoft.com/office/drawing/2014/main" id="{983269E6-DF79-D546-BF1B-CFDCF7DBF031}"/>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9" name="Group 8">
              <a:extLst>
                <a:ext uri="{FF2B5EF4-FFF2-40B4-BE49-F238E27FC236}">
                  <a16:creationId xmlns:a16="http://schemas.microsoft.com/office/drawing/2014/main" id="{695E1E38-BDE6-644B-A880-7CA33B1E79EE}"/>
                </a:ext>
              </a:extLst>
            </p:cNvPr>
            <p:cNvGrpSpPr/>
            <p:nvPr userDrawn="1"/>
          </p:nvGrpSpPr>
          <p:grpSpPr>
            <a:xfrm>
              <a:off x="6137024" y="6453631"/>
              <a:ext cx="2944936" cy="175769"/>
              <a:chOff x="6927228" y="7552706"/>
              <a:chExt cx="5016271" cy="227062"/>
            </a:xfrm>
          </p:grpSpPr>
          <p:sp>
            <p:nvSpPr>
              <p:cNvPr id="59" name="Oval 58">
                <a:extLst>
                  <a:ext uri="{FF2B5EF4-FFF2-40B4-BE49-F238E27FC236}">
                    <a16:creationId xmlns:a16="http://schemas.microsoft.com/office/drawing/2014/main" id="{935AF451-F8B9-CB40-963C-EFF589A5B815}"/>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0" name="Oval 59">
                <a:extLst>
                  <a:ext uri="{FF2B5EF4-FFF2-40B4-BE49-F238E27FC236}">
                    <a16:creationId xmlns:a16="http://schemas.microsoft.com/office/drawing/2014/main" id="{3C9F3AAF-A034-A145-886F-814B4651AB0B}"/>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1" name="Oval 60">
                <a:extLst>
                  <a:ext uri="{FF2B5EF4-FFF2-40B4-BE49-F238E27FC236}">
                    <a16:creationId xmlns:a16="http://schemas.microsoft.com/office/drawing/2014/main" id="{8BB2FF0B-3CC4-7E45-8C00-FAE8B569FA92}"/>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2" name="Oval 61">
                <a:extLst>
                  <a:ext uri="{FF2B5EF4-FFF2-40B4-BE49-F238E27FC236}">
                    <a16:creationId xmlns:a16="http://schemas.microsoft.com/office/drawing/2014/main" id="{4D232CD1-AF17-FB4E-A916-E4A10FBB2D09}"/>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3" name="Oval 62">
                <a:extLst>
                  <a:ext uri="{FF2B5EF4-FFF2-40B4-BE49-F238E27FC236}">
                    <a16:creationId xmlns:a16="http://schemas.microsoft.com/office/drawing/2014/main" id="{70271678-DFBB-8B40-9CEF-3A71BBD0FF61}"/>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4" name="Oval 63">
                <a:extLst>
                  <a:ext uri="{FF2B5EF4-FFF2-40B4-BE49-F238E27FC236}">
                    <a16:creationId xmlns:a16="http://schemas.microsoft.com/office/drawing/2014/main" id="{CE732F0B-898F-E04E-8866-994DD344702B}"/>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5" name="Oval 64">
                <a:extLst>
                  <a:ext uri="{FF2B5EF4-FFF2-40B4-BE49-F238E27FC236}">
                    <a16:creationId xmlns:a16="http://schemas.microsoft.com/office/drawing/2014/main" id="{77C54EF2-2C83-CE4D-9DBB-F9B10842A82B}"/>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6" name="Oval 65">
                <a:extLst>
                  <a:ext uri="{FF2B5EF4-FFF2-40B4-BE49-F238E27FC236}">
                    <a16:creationId xmlns:a16="http://schemas.microsoft.com/office/drawing/2014/main" id="{CB879E9C-34FF-A149-8A2A-C9E0FE5A05D3}"/>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7" name="Oval 66">
                <a:extLst>
                  <a:ext uri="{FF2B5EF4-FFF2-40B4-BE49-F238E27FC236}">
                    <a16:creationId xmlns:a16="http://schemas.microsoft.com/office/drawing/2014/main" id="{426F0810-E6A0-F347-81AD-076CAEA2FEB5}"/>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8" name="Oval 67">
                <a:extLst>
                  <a:ext uri="{FF2B5EF4-FFF2-40B4-BE49-F238E27FC236}">
                    <a16:creationId xmlns:a16="http://schemas.microsoft.com/office/drawing/2014/main" id="{EA5A64B6-D9A7-8342-A8A9-BFE4C2CBC079}"/>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9" name="Oval 68">
                <a:extLst>
                  <a:ext uri="{FF2B5EF4-FFF2-40B4-BE49-F238E27FC236}">
                    <a16:creationId xmlns:a16="http://schemas.microsoft.com/office/drawing/2014/main" id="{79190ABF-1A16-C644-A355-80A1C33C898E}"/>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0" name="Oval 69">
                <a:extLst>
                  <a:ext uri="{FF2B5EF4-FFF2-40B4-BE49-F238E27FC236}">
                    <a16:creationId xmlns:a16="http://schemas.microsoft.com/office/drawing/2014/main" id="{A786DFD3-02CD-BC42-ADEF-17A7BB956CEF}"/>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1" name="Oval 70">
                <a:extLst>
                  <a:ext uri="{FF2B5EF4-FFF2-40B4-BE49-F238E27FC236}">
                    <a16:creationId xmlns:a16="http://schemas.microsoft.com/office/drawing/2014/main" id="{38E104BD-FA9E-2A44-8D96-EAC09C86E9A4}"/>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2" name="Oval 71">
                <a:extLst>
                  <a:ext uri="{FF2B5EF4-FFF2-40B4-BE49-F238E27FC236}">
                    <a16:creationId xmlns:a16="http://schemas.microsoft.com/office/drawing/2014/main" id="{4B971C87-C9F3-C84A-AA8D-F5DC88B009C7}"/>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3" name="Oval 72">
                <a:extLst>
                  <a:ext uri="{FF2B5EF4-FFF2-40B4-BE49-F238E27FC236}">
                    <a16:creationId xmlns:a16="http://schemas.microsoft.com/office/drawing/2014/main" id="{2FD477A1-81AB-6F41-A76D-1BF8D2CE8FA2}"/>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4" name="Oval 73">
                <a:extLst>
                  <a:ext uri="{FF2B5EF4-FFF2-40B4-BE49-F238E27FC236}">
                    <a16:creationId xmlns:a16="http://schemas.microsoft.com/office/drawing/2014/main" id="{3C620727-5967-B741-973D-AEB4307073C1}"/>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5" name="Oval 74">
                <a:extLst>
                  <a:ext uri="{FF2B5EF4-FFF2-40B4-BE49-F238E27FC236}">
                    <a16:creationId xmlns:a16="http://schemas.microsoft.com/office/drawing/2014/main" id="{C0ED70ED-3638-D44E-8E2F-2B0F666CBC11}"/>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6" name="Oval 75">
                <a:extLst>
                  <a:ext uri="{FF2B5EF4-FFF2-40B4-BE49-F238E27FC236}">
                    <a16:creationId xmlns:a16="http://schemas.microsoft.com/office/drawing/2014/main" id="{D12F94FA-D5A7-DE49-9ADC-145E0EDFD47E}"/>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7" name="Oval 76">
                <a:extLst>
                  <a:ext uri="{FF2B5EF4-FFF2-40B4-BE49-F238E27FC236}">
                    <a16:creationId xmlns:a16="http://schemas.microsoft.com/office/drawing/2014/main" id="{9293EB0E-2FE2-434B-BE5D-91BA26296467}"/>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8" name="Oval 77">
                <a:extLst>
                  <a:ext uri="{FF2B5EF4-FFF2-40B4-BE49-F238E27FC236}">
                    <a16:creationId xmlns:a16="http://schemas.microsoft.com/office/drawing/2014/main" id="{FFB44FE9-B6A4-BB42-9A45-99FA7793A001}"/>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9" name="Oval 78">
                <a:extLst>
                  <a:ext uri="{FF2B5EF4-FFF2-40B4-BE49-F238E27FC236}">
                    <a16:creationId xmlns:a16="http://schemas.microsoft.com/office/drawing/2014/main" id="{49D21FCE-7D7F-A544-A7B4-DB315B09C516}"/>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0" name="Oval 79">
                <a:extLst>
                  <a:ext uri="{FF2B5EF4-FFF2-40B4-BE49-F238E27FC236}">
                    <a16:creationId xmlns:a16="http://schemas.microsoft.com/office/drawing/2014/main" id="{A8335EC2-0BEC-C746-BB44-DDCC39EF4DFF}"/>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1" name="Oval 80">
                <a:extLst>
                  <a:ext uri="{FF2B5EF4-FFF2-40B4-BE49-F238E27FC236}">
                    <a16:creationId xmlns:a16="http://schemas.microsoft.com/office/drawing/2014/main" id="{89F14C5C-318D-A14B-85B3-C25CC23BF9F5}"/>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2" name="Oval 81">
                <a:extLst>
                  <a:ext uri="{FF2B5EF4-FFF2-40B4-BE49-F238E27FC236}">
                    <a16:creationId xmlns:a16="http://schemas.microsoft.com/office/drawing/2014/main" id="{D4853336-F659-6E4E-8BAD-A3ADD910D5D3}"/>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3" name="Oval 82">
                <a:extLst>
                  <a:ext uri="{FF2B5EF4-FFF2-40B4-BE49-F238E27FC236}">
                    <a16:creationId xmlns:a16="http://schemas.microsoft.com/office/drawing/2014/main" id="{ACAB3974-9571-4B4F-A5F5-A5DDA93BC46D}"/>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4" name="Oval 83">
                <a:extLst>
                  <a:ext uri="{FF2B5EF4-FFF2-40B4-BE49-F238E27FC236}">
                    <a16:creationId xmlns:a16="http://schemas.microsoft.com/office/drawing/2014/main" id="{18C63D8B-5DF3-4944-A9CA-A8C8F3AF075A}"/>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5" name="Oval 84">
                <a:extLst>
                  <a:ext uri="{FF2B5EF4-FFF2-40B4-BE49-F238E27FC236}">
                    <a16:creationId xmlns:a16="http://schemas.microsoft.com/office/drawing/2014/main" id="{2A064B30-6809-2A4E-BCEE-D3C0D02A93A8}"/>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6" name="Oval 85">
                <a:extLst>
                  <a:ext uri="{FF2B5EF4-FFF2-40B4-BE49-F238E27FC236}">
                    <a16:creationId xmlns:a16="http://schemas.microsoft.com/office/drawing/2014/main" id="{9D17E22A-6DE9-0B4B-AD75-ADBBD360A95A}"/>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7" name="Oval 86">
                <a:extLst>
                  <a:ext uri="{FF2B5EF4-FFF2-40B4-BE49-F238E27FC236}">
                    <a16:creationId xmlns:a16="http://schemas.microsoft.com/office/drawing/2014/main" id="{0944E7C0-1CC3-EB4F-B77E-1E79979F1866}"/>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8" name="Oval 87">
                <a:extLst>
                  <a:ext uri="{FF2B5EF4-FFF2-40B4-BE49-F238E27FC236}">
                    <a16:creationId xmlns:a16="http://schemas.microsoft.com/office/drawing/2014/main" id="{B7270B9B-8423-244A-8477-C887ADD5898F}"/>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9" name="Oval 88">
                <a:extLst>
                  <a:ext uri="{FF2B5EF4-FFF2-40B4-BE49-F238E27FC236}">
                    <a16:creationId xmlns:a16="http://schemas.microsoft.com/office/drawing/2014/main" id="{77D9A63A-C201-D946-A718-72CD1FA51C00}"/>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0" name="Oval 89">
                <a:extLst>
                  <a:ext uri="{FF2B5EF4-FFF2-40B4-BE49-F238E27FC236}">
                    <a16:creationId xmlns:a16="http://schemas.microsoft.com/office/drawing/2014/main" id="{401C610E-4729-B742-AB16-98A9B53788E5}"/>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1" name="Oval 90">
                <a:extLst>
                  <a:ext uri="{FF2B5EF4-FFF2-40B4-BE49-F238E27FC236}">
                    <a16:creationId xmlns:a16="http://schemas.microsoft.com/office/drawing/2014/main" id="{DFD49F95-34C7-B740-81A3-F52F62CC2B4C}"/>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2" name="Oval 91">
                <a:extLst>
                  <a:ext uri="{FF2B5EF4-FFF2-40B4-BE49-F238E27FC236}">
                    <a16:creationId xmlns:a16="http://schemas.microsoft.com/office/drawing/2014/main" id="{4FE7866B-9FBD-1F44-BD6C-AF9EDA3722AF}"/>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3" name="Oval 92">
                <a:extLst>
                  <a:ext uri="{FF2B5EF4-FFF2-40B4-BE49-F238E27FC236}">
                    <a16:creationId xmlns:a16="http://schemas.microsoft.com/office/drawing/2014/main" id="{EA3DAD9E-1470-0945-B397-62A04CD38FA4}"/>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4" name="Oval 93">
                <a:extLst>
                  <a:ext uri="{FF2B5EF4-FFF2-40B4-BE49-F238E27FC236}">
                    <a16:creationId xmlns:a16="http://schemas.microsoft.com/office/drawing/2014/main" id="{02ABF466-ACF4-9347-9846-12B7399B75A8}"/>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5" name="Oval 94">
                <a:extLst>
                  <a:ext uri="{FF2B5EF4-FFF2-40B4-BE49-F238E27FC236}">
                    <a16:creationId xmlns:a16="http://schemas.microsoft.com/office/drawing/2014/main" id="{2595E034-1C43-7746-A50A-E9E3407B41D9}"/>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6" name="Oval 95">
                <a:extLst>
                  <a:ext uri="{FF2B5EF4-FFF2-40B4-BE49-F238E27FC236}">
                    <a16:creationId xmlns:a16="http://schemas.microsoft.com/office/drawing/2014/main" id="{6A87F8D7-E9A4-4144-9E8A-20385E2E3B1A}"/>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7" name="Oval 96">
                <a:extLst>
                  <a:ext uri="{FF2B5EF4-FFF2-40B4-BE49-F238E27FC236}">
                    <a16:creationId xmlns:a16="http://schemas.microsoft.com/office/drawing/2014/main" id="{4686FD6F-68DE-794D-8C94-1103A5EAB542}"/>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8" name="Oval 97">
                <a:extLst>
                  <a:ext uri="{FF2B5EF4-FFF2-40B4-BE49-F238E27FC236}">
                    <a16:creationId xmlns:a16="http://schemas.microsoft.com/office/drawing/2014/main" id="{36442A48-472E-EF4D-9342-CBFBD04967EC}"/>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9" name="Oval 98">
                <a:extLst>
                  <a:ext uri="{FF2B5EF4-FFF2-40B4-BE49-F238E27FC236}">
                    <a16:creationId xmlns:a16="http://schemas.microsoft.com/office/drawing/2014/main" id="{9BDB58BC-B130-C346-A441-EFC0ADA4EFF8}"/>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0" name="Oval 99">
                <a:extLst>
                  <a:ext uri="{FF2B5EF4-FFF2-40B4-BE49-F238E27FC236}">
                    <a16:creationId xmlns:a16="http://schemas.microsoft.com/office/drawing/2014/main" id="{DCA00BCB-BA42-1A47-A113-A1C491409998}"/>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1" name="Oval 100">
                <a:extLst>
                  <a:ext uri="{FF2B5EF4-FFF2-40B4-BE49-F238E27FC236}">
                    <a16:creationId xmlns:a16="http://schemas.microsoft.com/office/drawing/2014/main" id="{6C83D796-27E0-904C-B233-11B955998D4B}"/>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2" name="Oval 101">
                <a:extLst>
                  <a:ext uri="{FF2B5EF4-FFF2-40B4-BE49-F238E27FC236}">
                    <a16:creationId xmlns:a16="http://schemas.microsoft.com/office/drawing/2014/main" id="{1696767F-4269-0040-B7ED-698149628E2B}"/>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3" name="Oval 102">
                <a:extLst>
                  <a:ext uri="{FF2B5EF4-FFF2-40B4-BE49-F238E27FC236}">
                    <a16:creationId xmlns:a16="http://schemas.microsoft.com/office/drawing/2014/main" id="{51E66B43-087C-4647-9A53-776D4C88B720}"/>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4" name="Oval 103">
                <a:extLst>
                  <a:ext uri="{FF2B5EF4-FFF2-40B4-BE49-F238E27FC236}">
                    <a16:creationId xmlns:a16="http://schemas.microsoft.com/office/drawing/2014/main" id="{D8558D09-205A-464C-837C-10FC83CB596D}"/>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5" name="Oval 104">
                <a:extLst>
                  <a:ext uri="{FF2B5EF4-FFF2-40B4-BE49-F238E27FC236}">
                    <a16:creationId xmlns:a16="http://schemas.microsoft.com/office/drawing/2014/main" id="{A11DDF18-12DC-C44C-BAF3-643A744B328F}"/>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6" name="Oval 105">
                <a:extLst>
                  <a:ext uri="{FF2B5EF4-FFF2-40B4-BE49-F238E27FC236}">
                    <a16:creationId xmlns:a16="http://schemas.microsoft.com/office/drawing/2014/main" id="{96585EA2-48BA-6E40-96B2-E81763EA87AB}"/>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sp>
        <p:nvSpPr>
          <p:cNvPr id="205" name="Title Placeholder 1">
            <a:extLst>
              <a:ext uri="{FF2B5EF4-FFF2-40B4-BE49-F238E27FC236}">
                <a16:creationId xmlns:a16="http://schemas.microsoft.com/office/drawing/2014/main" id="{D7C02F94-D187-394D-A4DD-AEDB27D2D8AF}"/>
              </a:ext>
            </a:extLst>
          </p:cNvPr>
          <p:cNvSpPr>
            <a:spLocks noGrp="1"/>
          </p:cNvSpPr>
          <p:nvPr>
            <p:ph type="title"/>
          </p:nvPr>
        </p:nvSpPr>
        <p:spPr>
          <a:xfrm>
            <a:off x="381000" y="228600"/>
            <a:ext cx="8369430" cy="120831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206" name="Text Placeholder 2">
            <a:extLst>
              <a:ext uri="{FF2B5EF4-FFF2-40B4-BE49-F238E27FC236}">
                <a16:creationId xmlns:a16="http://schemas.microsoft.com/office/drawing/2014/main" id="{B7789AD1-F4DE-BD4C-9459-D627B3171E0A}"/>
              </a:ext>
            </a:extLst>
          </p:cNvPr>
          <p:cNvSpPr>
            <a:spLocks noGrp="1"/>
          </p:cNvSpPr>
          <p:nvPr>
            <p:ph idx="1"/>
          </p:nvPr>
        </p:nvSpPr>
        <p:spPr>
          <a:xfrm>
            <a:off x="381000" y="1531922"/>
            <a:ext cx="7165694" cy="43354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68154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3531ED85-CF9D-E5CF-4EE9-6F0B1FAC1FAB}"/>
              </a:ext>
            </a:extLst>
          </p:cNvPr>
          <p:cNvSpPr>
            <a:spLocks noGrp="1"/>
          </p:cNvSpPr>
          <p:nvPr>
            <p:ph type="body" sz="quarter" idx="10"/>
          </p:nvPr>
        </p:nvSpPr>
        <p:spPr>
          <a:xfrm>
            <a:off x="381001" y="1531917"/>
            <a:ext cx="8326119" cy="4746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1">
            <a:extLst>
              <a:ext uri="{FF2B5EF4-FFF2-40B4-BE49-F238E27FC236}">
                <a16:creationId xmlns:a16="http://schemas.microsoft.com/office/drawing/2014/main" id="{4C0AC719-F0FD-078C-44B0-03F111B9849D}"/>
              </a:ext>
            </a:extLst>
          </p:cNvPr>
          <p:cNvSpPr>
            <a:spLocks noGrp="1"/>
          </p:cNvSpPr>
          <p:nvPr>
            <p:ph type="title"/>
          </p:nvPr>
        </p:nvSpPr>
        <p:spPr>
          <a:xfrm>
            <a:off x="381002" y="228600"/>
            <a:ext cx="6866237" cy="1208314"/>
          </a:xfrm>
          <a:prstGeom prst="rect">
            <a:avLst/>
          </a:prstGeom>
        </p:spPr>
        <p:txBody>
          <a:bodyPr vert="horz" lIns="91440" tIns="45720" rIns="91440" bIns="45720" rtlCol="0" anchor="ctr">
            <a:normAutofit/>
          </a:bodyPr>
          <a:lstStyle>
            <a:lvl1pPr>
              <a:defRPr>
                <a:solidFill>
                  <a:schemeClr val="accent2"/>
                </a:solidFill>
                <a:latin typeface="Georgia" panose="02040502050405020303" pitchFamily="18" charset="0"/>
              </a:defRPr>
            </a:lvl1pPr>
          </a:lstStyle>
          <a:p>
            <a:r>
              <a:rPr lang="en-US"/>
              <a:t>Click to edit Master title style</a:t>
            </a:r>
          </a:p>
        </p:txBody>
      </p:sp>
      <p:pic>
        <p:nvPicPr>
          <p:cNvPr id="5" name="Picture 4">
            <a:extLst>
              <a:ext uri="{FF2B5EF4-FFF2-40B4-BE49-F238E27FC236}">
                <a16:creationId xmlns:a16="http://schemas.microsoft.com/office/drawing/2014/main" id="{0259A159-794E-2296-D7EB-B08C3833D389}"/>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b="30356"/>
          <a:stretch/>
        </p:blipFill>
        <p:spPr>
          <a:xfrm rot="16200000">
            <a:off x="7489464" y="-217623"/>
            <a:ext cx="1054984" cy="2254089"/>
          </a:xfrm>
          <a:prstGeom prst="rect">
            <a:avLst/>
          </a:prstGeom>
        </p:spPr>
      </p:pic>
    </p:spTree>
    <p:extLst>
      <p:ext uri="{BB962C8B-B14F-4D97-AF65-F5344CB8AC3E}">
        <p14:creationId xmlns:p14="http://schemas.microsoft.com/office/powerpoint/2010/main" val="1167959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410B76-A0B1-2346-80DD-E875ACBC2932}"/>
              </a:ext>
            </a:extLst>
          </p:cNvPr>
          <p:cNvSpPr/>
          <p:nvPr userDrawn="1"/>
        </p:nvSpPr>
        <p:spPr>
          <a:xfrm>
            <a:off x="0" y="0"/>
            <a:ext cx="180022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13"/>
          </a:p>
        </p:txBody>
      </p:sp>
      <p:sp>
        <p:nvSpPr>
          <p:cNvPr id="7" name="Title Placeholder 1">
            <a:extLst>
              <a:ext uri="{FF2B5EF4-FFF2-40B4-BE49-F238E27FC236}">
                <a16:creationId xmlns:a16="http://schemas.microsoft.com/office/drawing/2014/main" id="{5A17CE0F-86B2-4F4A-8062-08DFB4C0BFA0}"/>
              </a:ext>
            </a:extLst>
          </p:cNvPr>
          <p:cNvSpPr>
            <a:spLocks noGrp="1"/>
          </p:cNvSpPr>
          <p:nvPr>
            <p:ph type="title"/>
          </p:nvPr>
        </p:nvSpPr>
        <p:spPr>
          <a:xfrm>
            <a:off x="2046813" y="228600"/>
            <a:ext cx="6740002"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endParaRPr lang="en-US" dirty="0"/>
          </a:p>
        </p:txBody>
      </p:sp>
      <p:sp>
        <p:nvSpPr>
          <p:cNvPr id="8" name="Text Placeholder 4">
            <a:extLst>
              <a:ext uri="{FF2B5EF4-FFF2-40B4-BE49-F238E27FC236}">
                <a16:creationId xmlns:a16="http://schemas.microsoft.com/office/drawing/2014/main" id="{1A918A53-C283-1B4D-9640-1599D57C8316}"/>
              </a:ext>
            </a:extLst>
          </p:cNvPr>
          <p:cNvSpPr>
            <a:spLocks noGrp="1"/>
          </p:cNvSpPr>
          <p:nvPr>
            <p:ph type="body" sz="quarter" idx="10"/>
          </p:nvPr>
        </p:nvSpPr>
        <p:spPr>
          <a:xfrm>
            <a:off x="2046813" y="1531917"/>
            <a:ext cx="6740000"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C79B71F1-AECA-A340-AB46-C24FAD2D30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9696062">
            <a:off x="395472" y="260826"/>
            <a:ext cx="953640" cy="2924142"/>
          </a:xfrm>
          <a:prstGeom prst="rect">
            <a:avLst/>
          </a:prstGeom>
        </p:spPr>
      </p:pic>
      <p:grpSp>
        <p:nvGrpSpPr>
          <p:cNvPr id="3" name="Group 2">
            <a:extLst>
              <a:ext uri="{FF2B5EF4-FFF2-40B4-BE49-F238E27FC236}">
                <a16:creationId xmlns:a16="http://schemas.microsoft.com/office/drawing/2014/main" id="{2E9EAFE0-FADD-BBF5-EA40-A9D38DD0A8CB}"/>
              </a:ext>
            </a:extLst>
          </p:cNvPr>
          <p:cNvGrpSpPr/>
          <p:nvPr userDrawn="1"/>
        </p:nvGrpSpPr>
        <p:grpSpPr>
          <a:xfrm>
            <a:off x="5404670" y="6063201"/>
            <a:ext cx="3210027" cy="196444"/>
            <a:chOff x="6927228" y="7552706"/>
            <a:chExt cx="5016271" cy="227062"/>
          </a:xfrm>
        </p:grpSpPr>
        <p:sp>
          <p:nvSpPr>
            <p:cNvPr id="4" name="Oval 3">
              <a:extLst>
                <a:ext uri="{FF2B5EF4-FFF2-40B4-BE49-F238E27FC236}">
                  <a16:creationId xmlns:a16="http://schemas.microsoft.com/office/drawing/2014/main" id="{080A71DF-EC0E-C5C0-CB99-C0B22FDDBD22}"/>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 name="Oval 4">
              <a:extLst>
                <a:ext uri="{FF2B5EF4-FFF2-40B4-BE49-F238E27FC236}">
                  <a16:creationId xmlns:a16="http://schemas.microsoft.com/office/drawing/2014/main" id="{618454C1-7EC5-B542-980E-E28244C6865F}"/>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 name="Oval 8">
              <a:extLst>
                <a:ext uri="{FF2B5EF4-FFF2-40B4-BE49-F238E27FC236}">
                  <a16:creationId xmlns:a16="http://schemas.microsoft.com/office/drawing/2014/main" id="{385058B6-CBC4-F516-9213-FBE758948E88}"/>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 name="Oval 9">
              <a:extLst>
                <a:ext uri="{FF2B5EF4-FFF2-40B4-BE49-F238E27FC236}">
                  <a16:creationId xmlns:a16="http://schemas.microsoft.com/office/drawing/2014/main" id="{BAD46651-E3DF-A93A-46AA-FFA01B6D4DC7}"/>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 name="Oval 10">
              <a:extLst>
                <a:ext uri="{FF2B5EF4-FFF2-40B4-BE49-F238E27FC236}">
                  <a16:creationId xmlns:a16="http://schemas.microsoft.com/office/drawing/2014/main" id="{A19AA3D8-466F-7B05-66CD-2DA22CD7DCFB}"/>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 name="Oval 11">
              <a:extLst>
                <a:ext uri="{FF2B5EF4-FFF2-40B4-BE49-F238E27FC236}">
                  <a16:creationId xmlns:a16="http://schemas.microsoft.com/office/drawing/2014/main" id="{E766F5DE-462F-22AD-315A-CBA61150181A}"/>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 name="Oval 12">
              <a:extLst>
                <a:ext uri="{FF2B5EF4-FFF2-40B4-BE49-F238E27FC236}">
                  <a16:creationId xmlns:a16="http://schemas.microsoft.com/office/drawing/2014/main" id="{AA8A9A13-CD54-3BA6-D519-6F4EB2D11023}"/>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 name="Oval 13">
              <a:extLst>
                <a:ext uri="{FF2B5EF4-FFF2-40B4-BE49-F238E27FC236}">
                  <a16:creationId xmlns:a16="http://schemas.microsoft.com/office/drawing/2014/main" id="{2D96CE95-7E12-4D3F-9765-AA261C0BE1EE}"/>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 name="Oval 14">
              <a:extLst>
                <a:ext uri="{FF2B5EF4-FFF2-40B4-BE49-F238E27FC236}">
                  <a16:creationId xmlns:a16="http://schemas.microsoft.com/office/drawing/2014/main" id="{85630D19-40B1-2EAB-D166-F0179C06B7DA}"/>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 name="Oval 15">
              <a:extLst>
                <a:ext uri="{FF2B5EF4-FFF2-40B4-BE49-F238E27FC236}">
                  <a16:creationId xmlns:a16="http://schemas.microsoft.com/office/drawing/2014/main" id="{2C8C5501-DB3E-89F4-E228-0FAC50278276}"/>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 name="Oval 16">
              <a:extLst>
                <a:ext uri="{FF2B5EF4-FFF2-40B4-BE49-F238E27FC236}">
                  <a16:creationId xmlns:a16="http://schemas.microsoft.com/office/drawing/2014/main" id="{79CD5912-5B0E-EA9C-40B2-2FEE564E2A4A}"/>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a:extLst>
                <a:ext uri="{FF2B5EF4-FFF2-40B4-BE49-F238E27FC236}">
                  <a16:creationId xmlns:a16="http://schemas.microsoft.com/office/drawing/2014/main" id="{297161BB-73BC-5625-D571-8A6F6C9D2CC4}"/>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a:extLst>
                <a:ext uri="{FF2B5EF4-FFF2-40B4-BE49-F238E27FC236}">
                  <a16:creationId xmlns:a16="http://schemas.microsoft.com/office/drawing/2014/main" id="{FCB559E4-8B50-E88D-2F9E-EC0891DF9289}"/>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a:extLst>
                <a:ext uri="{FF2B5EF4-FFF2-40B4-BE49-F238E27FC236}">
                  <a16:creationId xmlns:a16="http://schemas.microsoft.com/office/drawing/2014/main" id="{CF112407-E159-FE9C-39A4-8C79C15771E6}"/>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a:extLst>
                <a:ext uri="{FF2B5EF4-FFF2-40B4-BE49-F238E27FC236}">
                  <a16:creationId xmlns:a16="http://schemas.microsoft.com/office/drawing/2014/main" id="{1B56BDAD-ADAF-D3D0-51BD-10AD28EEBF36}"/>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a:extLst>
                <a:ext uri="{FF2B5EF4-FFF2-40B4-BE49-F238E27FC236}">
                  <a16:creationId xmlns:a16="http://schemas.microsoft.com/office/drawing/2014/main" id="{1ADE8DF4-048E-B295-BA57-8DC9FE12C91C}"/>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a:extLst>
                <a:ext uri="{FF2B5EF4-FFF2-40B4-BE49-F238E27FC236}">
                  <a16:creationId xmlns:a16="http://schemas.microsoft.com/office/drawing/2014/main" id="{E4781B41-8145-D0FF-8416-9142B713EF75}"/>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a:extLst>
                <a:ext uri="{FF2B5EF4-FFF2-40B4-BE49-F238E27FC236}">
                  <a16:creationId xmlns:a16="http://schemas.microsoft.com/office/drawing/2014/main" id="{07A661F3-2899-D96A-785E-836B6FF27463}"/>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a:extLst>
                <a:ext uri="{FF2B5EF4-FFF2-40B4-BE49-F238E27FC236}">
                  <a16:creationId xmlns:a16="http://schemas.microsoft.com/office/drawing/2014/main" id="{7B6D4F5A-4BA3-E462-8637-F21D4D148D64}"/>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a:extLst>
                <a:ext uri="{FF2B5EF4-FFF2-40B4-BE49-F238E27FC236}">
                  <a16:creationId xmlns:a16="http://schemas.microsoft.com/office/drawing/2014/main" id="{DB17926A-0B82-3267-9469-B712F55923D3}"/>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a:extLst>
                <a:ext uri="{FF2B5EF4-FFF2-40B4-BE49-F238E27FC236}">
                  <a16:creationId xmlns:a16="http://schemas.microsoft.com/office/drawing/2014/main" id="{3C55B889-4E0E-4C19-33F7-910C1955888E}"/>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a:extLst>
                <a:ext uri="{FF2B5EF4-FFF2-40B4-BE49-F238E27FC236}">
                  <a16:creationId xmlns:a16="http://schemas.microsoft.com/office/drawing/2014/main" id="{DA3AD2AA-2540-685B-53E4-39D3D8411E17}"/>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a:extLst>
                <a:ext uri="{FF2B5EF4-FFF2-40B4-BE49-F238E27FC236}">
                  <a16:creationId xmlns:a16="http://schemas.microsoft.com/office/drawing/2014/main" id="{7EEAE8A9-2F63-2F7E-071A-1EB4A9305B2D}"/>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a:extLst>
                <a:ext uri="{FF2B5EF4-FFF2-40B4-BE49-F238E27FC236}">
                  <a16:creationId xmlns:a16="http://schemas.microsoft.com/office/drawing/2014/main" id="{7BC15BDE-179D-6609-6F8B-DE256A9870CC}"/>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a:extLst>
                <a:ext uri="{FF2B5EF4-FFF2-40B4-BE49-F238E27FC236}">
                  <a16:creationId xmlns:a16="http://schemas.microsoft.com/office/drawing/2014/main" id="{BC3EFE49-60D2-7DF4-D49C-FBE31B8747BA}"/>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a:extLst>
                <a:ext uri="{FF2B5EF4-FFF2-40B4-BE49-F238E27FC236}">
                  <a16:creationId xmlns:a16="http://schemas.microsoft.com/office/drawing/2014/main" id="{103ADA17-9BFA-F9FD-A83B-D06B5C7F123F}"/>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a:extLst>
                <a:ext uri="{FF2B5EF4-FFF2-40B4-BE49-F238E27FC236}">
                  <a16:creationId xmlns:a16="http://schemas.microsoft.com/office/drawing/2014/main" id="{94D4D830-C2BC-5681-F220-A7CCAA5061F7}"/>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a:extLst>
                <a:ext uri="{FF2B5EF4-FFF2-40B4-BE49-F238E27FC236}">
                  <a16:creationId xmlns:a16="http://schemas.microsoft.com/office/drawing/2014/main" id="{6E4649A6-5BA4-D04B-449E-AED58698B705}"/>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a:extLst>
                <a:ext uri="{FF2B5EF4-FFF2-40B4-BE49-F238E27FC236}">
                  <a16:creationId xmlns:a16="http://schemas.microsoft.com/office/drawing/2014/main" id="{C5836256-DF13-2BE8-C64D-5F2C31504ED1}"/>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a:extLst>
                <a:ext uri="{FF2B5EF4-FFF2-40B4-BE49-F238E27FC236}">
                  <a16:creationId xmlns:a16="http://schemas.microsoft.com/office/drawing/2014/main" id="{85DAEBEC-6FDF-22A7-C198-C353D45801E1}"/>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a:extLst>
                <a:ext uri="{FF2B5EF4-FFF2-40B4-BE49-F238E27FC236}">
                  <a16:creationId xmlns:a16="http://schemas.microsoft.com/office/drawing/2014/main" id="{9DA0300D-A105-517E-3794-4EEA2C7264DC}"/>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a:extLst>
                <a:ext uri="{FF2B5EF4-FFF2-40B4-BE49-F238E27FC236}">
                  <a16:creationId xmlns:a16="http://schemas.microsoft.com/office/drawing/2014/main" id="{A0094468-CD6F-2508-9E7C-2C011B26FEF2}"/>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a:extLst>
                <a:ext uri="{FF2B5EF4-FFF2-40B4-BE49-F238E27FC236}">
                  <a16:creationId xmlns:a16="http://schemas.microsoft.com/office/drawing/2014/main" id="{7108F09A-7AF1-5EAC-0BA8-4B3522A162AB}"/>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a:extLst>
                <a:ext uri="{FF2B5EF4-FFF2-40B4-BE49-F238E27FC236}">
                  <a16:creationId xmlns:a16="http://schemas.microsoft.com/office/drawing/2014/main" id="{06A52DD1-CF32-4A91-8FFC-C6274E290EFD}"/>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a:extLst>
                <a:ext uri="{FF2B5EF4-FFF2-40B4-BE49-F238E27FC236}">
                  <a16:creationId xmlns:a16="http://schemas.microsoft.com/office/drawing/2014/main" id="{C8E6BE2C-6D5E-13CC-4662-D74B5EBD9D1D}"/>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a:extLst>
                <a:ext uri="{FF2B5EF4-FFF2-40B4-BE49-F238E27FC236}">
                  <a16:creationId xmlns:a16="http://schemas.microsoft.com/office/drawing/2014/main" id="{92BD8959-FB99-49EB-45E5-BA8007935001}"/>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a:extLst>
                <a:ext uri="{FF2B5EF4-FFF2-40B4-BE49-F238E27FC236}">
                  <a16:creationId xmlns:a16="http://schemas.microsoft.com/office/drawing/2014/main" id="{0B1C17EE-10F7-DB5F-B18D-D08A35A5E17E}"/>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a:extLst>
                <a:ext uri="{FF2B5EF4-FFF2-40B4-BE49-F238E27FC236}">
                  <a16:creationId xmlns:a16="http://schemas.microsoft.com/office/drawing/2014/main" id="{7E1A0115-03B6-24D6-6963-DD60C3DC67AF}"/>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a:extLst>
                <a:ext uri="{FF2B5EF4-FFF2-40B4-BE49-F238E27FC236}">
                  <a16:creationId xmlns:a16="http://schemas.microsoft.com/office/drawing/2014/main" id="{9A7A3CA1-AB9D-DFF0-F342-4BCFD97EDCE5}"/>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a:extLst>
                <a:ext uri="{FF2B5EF4-FFF2-40B4-BE49-F238E27FC236}">
                  <a16:creationId xmlns:a16="http://schemas.microsoft.com/office/drawing/2014/main" id="{8F5D4A7C-1A1F-0DE3-BF12-3719E6DD3760}"/>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a:extLst>
                <a:ext uri="{FF2B5EF4-FFF2-40B4-BE49-F238E27FC236}">
                  <a16:creationId xmlns:a16="http://schemas.microsoft.com/office/drawing/2014/main" id="{0C0692BA-E73D-F75A-3180-4EF27C2B450C}"/>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a:extLst>
                <a:ext uri="{FF2B5EF4-FFF2-40B4-BE49-F238E27FC236}">
                  <a16:creationId xmlns:a16="http://schemas.microsoft.com/office/drawing/2014/main" id="{A17A4333-C1C2-2966-7D8D-1D4EE7A70102}"/>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a:extLst>
                <a:ext uri="{FF2B5EF4-FFF2-40B4-BE49-F238E27FC236}">
                  <a16:creationId xmlns:a16="http://schemas.microsoft.com/office/drawing/2014/main" id="{AAAF6C82-77D4-DA50-8E9E-4A1A18A8A818}"/>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a:extLst>
                <a:ext uri="{FF2B5EF4-FFF2-40B4-BE49-F238E27FC236}">
                  <a16:creationId xmlns:a16="http://schemas.microsoft.com/office/drawing/2014/main" id="{6CAE22F8-9B28-006B-4F92-56E7C4E06FCA}"/>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a:extLst>
                <a:ext uri="{FF2B5EF4-FFF2-40B4-BE49-F238E27FC236}">
                  <a16:creationId xmlns:a16="http://schemas.microsoft.com/office/drawing/2014/main" id="{FE364A3B-39F1-C162-4B53-5838EA915124}"/>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a:extLst>
                <a:ext uri="{FF2B5EF4-FFF2-40B4-BE49-F238E27FC236}">
                  <a16:creationId xmlns:a16="http://schemas.microsoft.com/office/drawing/2014/main" id="{F1782687-800E-F196-FD5B-229E0399B4AB}"/>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a:extLst>
                <a:ext uri="{FF2B5EF4-FFF2-40B4-BE49-F238E27FC236}">
                  <a16:creationId xmlns:a16="http://schemas.microsoft.com/office/drawing/2014/main" id="{83998300-FCDA-516D-6D32-06B75D7E4109}"/>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4" name="Oval 53">
              <a:extLst>
                <a:ext uri="{FF2B5EF4-FFF2-40B4-BE49-F238E27FC236}">
                  <a16:creationId xmlns:a16="http://schemas.microsoft.com/office/drawing/2014/main" id="{39EC5671-6B85-2EB9-AC7F-31195118D001}"/>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Tree>
    <p:extLst>
      <p:ext uri="{BB962C8B-B14F-4D97-AF65-F5344CB8AC3E}">
        <p14:creationId xmlns:p14="http://schemas.microsoft.com/office/powerpoint/2010/main" val="56897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1000" y="1531922"/>
            <a:ext cx="8305800" cy="43354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p:cNvSpPr>
            <a:spLocks noGrp="1"/>
          </p:cNvSpPr>
          <p:nvPr>
            <p:ph type="title"/>
          </p:nvPr>
        </p:nvSpPr>
        <p:spPr>
          <a:xfrm>
            <a:off x="381000" y="228600"/>
            <a:ext cx="8305800" cy="1208314"/>
          </a:xfrm>
          <a:prstGeom prst="rect">
            <a:avLst/>
          </a:prstGeom>
        </p:spPr>
        <p:txBody>
          <a:bodyPr vert="horz" lIns="91440" tIns="45720" rIns="91440" bIns="45720" rtlCol="0" anchor="ctr">
            <a:normAutofit/>
          </a:bodyPr>
          <a:lstStyle/>
          <a:p>
            <a:r>
              <a:rPr lang="en-US" dirty="0"/>
              <a:t>Click to edit title style</a:t>
            </a:r>
          </a:p>
        </p:txBody>
      </p:sp>
      <p:sp>
        <p:nvSpPr>
          <p:cNvPr id="4" name="Text Placeholder 11">
            <a:extLst>
              <a:ext uri="{FF2B5EF4-FFF2-40B4-BE49-F238E27FC236}">
                <a16:creationId xmlns:a16="http://schemas.microsoft.com/office/drawing/2014/main" id="{53A5D07C-B30A-77F7-BCDF-7412BE044F96}"/>
              </a:ext>
            </a:extLst>
          </p:cNvPr>
          <p:cNvSpPr txBox="1">
            <a:spLocks/>
          </p:cNvSpPr>
          <p:nvPr userDrawn="1"/>
        </p:nvSpPr>
        <p:spPr>
          <a:xfrm>
            <a:off x="6192456" y="6515754"/>
            <a:ext cx="2866422" cy="232287"/>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dirty="0">
                <a:solidFill>
                  <a:schemeClr val="tx2"/>
                </a:solidFill>
              </a:rPr>
              <a:t>© Tennessee Department of Education </a:t>
            </a:r>
            <a:endParaRPr lang="id-ID" dirty="0">
              <a:solidFill>
                <a:schemeClr val="tx2"/>
              </a:solidFill>
            </a:endParaRPr>
          </a:p>
        </p:txBody>
      </p:sp>
    </p:spTree>
    <p:extLst>
      <p:ext uri="{BB962C8B-B14F-4D97-AF65-F5344CB8AC3E}">
        <p14:creationId xmlns:p14="http://schemas.microsoft.com/office/powerpoint/2010/main" val="3932844464"/>
      </p:ext>
    </p:extLst>
  </p:cSld>
  <p:clrMap bg1="lt1" tx1="dk1" bg2="lt2" tx2="dk2" accent1="accent1" accent2="accent2" accent3="accent3" accent4="accent4" accent5="accent5" accent6="accent6" hlink="hlink" folHlink="folHlink"/>
  <p:sldLayoutIdLst>
    <p:sldLayoutId id="2147483916" r:id="rId1"/>
    <p:sldLayoutId id="2147483970" r:id="rId2"/>
    <p:sldLayoutId id="2147483962" r:id="rId3"/>
    <p:sldLayoutId id="2147483918" r:id="rId4"/>
    <p:sldLayoutId id="2147483923" r:id="rId5"/>
    <p:sldLayoutId id="2147483924" r:id="rId6"/>
    <p:sldLayoutId id="2147483971" r:id="rId7"/>
    <p:sldLayoutId id="2147483989" r:id="rId8"/>
    <p:sldLayoutId id="2147483930" r:id="rId9"/>
    <p:sldLayoutId id="2147483972" r:id="rId10"/>
    <p:sldLayoutId id="2147483973" r:id="rId11"/>
    <p:sldLayoutId id="2147483974" r:id="rId12"/>
    <p:sldLayoutId id="2147483975" r:id="rId13"/>
    <p:sldLayoutId id="2147483976" r:id="rId14"/>
    <p:sldLayoutId id="2147483977" r:id="rId15"/>
    <p:sldLayoutId id="2147483978" r:id="rId16"/>
    <p:sldLayoutId id="2147483979" r:id="rId17"/>
    <p:sldLayoutId id="2147483980" r:id="rId18"/>
    <p:sldLayoutId id="2147483981" r:id="rId19"/>
    <p:sldLayoutId id="2147483982" r:id="rId20"/>
    <p:sldLayoutId id="2147483983" r:id="rId21"/>
    <p:sldLayoutId id="2147483984" r:id="rId22"/>
    <p:sldLayoutId id="2147483985" r:id="rId23"/>
    <p:sldLayoutId id="2147483986" r:id="rId24"/>
    <p:sldLayoutId id="2147483987" r:id="rId25"/>
    <p:sldLayoutId id="2147483966" r:id="rId26"/>
    <p:sldLayoutId id="2147483945" r:id="rId27"/>
    <p:sldLayoutId id="2147483967" r:id="rId28"/>
    <p:sldLayoutId id="2147483988" r:id="rId29"/>
    <p:sldLayoutId id="2147483960" r:id="rId30"/>
    <p:sldLayoutId id="2147483969" r:id="rId31"/>
    <p:sldLayoutId id="2147483959" r:id="rId32"/>
  </p:sldLayoutIdLst>
  <p:txStyles>
    <p:titleStyle>
      <a:lvl1pPr algn="l" defTabSz="514359" rtl="0" eaLnBrk="1" latinLnBrk="0" hangingPunct="1">
        <a:spcBef>
          <a:spcPct val="0"/>
        </a:spcBef>
        <a:buNone/>
        <a:defRPr sz="2700" b="1" kern="1200">
          <a:solidFill>
            <a:schemeClr val="accent2"/>
          </a:solidFill>
          <a:latin typeface="Georgia" panose="02040502050405020303" pitchFamily="18" charset="0"/>
          <a:ea typeface="+mj-ea"/>
          <a:cs typeface="+mj-cs"/>
        </a:defRPr>
      </a:lvl1pPr>
    </p:titleStyle>
    <p:bodyStyle>
      <a:lvl1pPr marL="192885" indent="-192885" algn="l" defTabSz="514359" rtl="0" eaLnBrk="1" latinLnBrk="0" hangingPunct="1">
        <a:spcBef>
          <a:spcPct val="20000"/>
        </a:spcBef>
        <a:buClr>
          <a:schemeClr val="tx1"/>
        </a:buClr>
        <a:buFont typeface="Wingdings" panose="05000000000000000000" pitchFamily="2" charset="2"/>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17917" indent="-160738" algn="l" defTabSz="514359" rtl="0" eaLnBrk="1" latinLnBrk="0" hangingPunct="1">
        <a:spcBef>
          <a:spcPct val="20000"/>
        </a:spcBef>
        <a:buClr>
          <a:schemeClr val="tx1"/>
        </a:buClr>
        <a:buFont typeface="Arial" panose="020B0604020202020204" pitchFamily="34" charset="0"/>
        <a:buChar char="–"/>
        <a:defRPr sz="15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42948" indent="-128590" algn="l" defTabSz="514359" rtl="0" eaLnBrk="1" latinLnBrk="0" hangingPunct="1">
        <a:spcBef>
          <a:spcPct val="20000"/>
        </a:spcBef>
        <a:buClr>
          <a:schemeClr val="tx1"/>
        </a:buClr>
        <a:buFont typeface="Arial" panose="020B0604020202020204" pitchFamily="34" charset="0"/>
        <a:buChar char="•"/>
        <a:defRPr sz="13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900127" indent="-128590" algn="l" defTabSz="514359" rtl="0" eaLnBrk="1" latinLnBrk="0" hangingPunct="1">
        <a:spcBef>
          <a:spcPct val="20000"/>
        </a:spcBef>
        <a:buClr>
          <a:schemeClr val="tx1"/>
        </a:buClr>
        <a:buFont typeface="Courier New" panose="02070309020205020404" pitchFamily="49" charset="0"/>
        <a:buChar char="o"/>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157307" indent="-128590" algn="l" defTabSz="514359" rtl="0" eaLnBrk="1" latinLnBrk="0" hangingPunct="1">
        <a:spcBef>
          <a:spcPct val="20000"/>
        </a:spcBef>
        <a:buClr>
          <a:schemeClr val="tx1"/>
        </a:buClr>
        <a:buFont typeface="Arial" panose="020B0604020202020204" pitchFamily="34" charset="0"/>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414486" indent="-128590" algn="l" defTabSz="514359"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665" indent="-128590" algn="l" defTabSz="514359"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844" indent="-128590" algn="l" defTabSz="514359"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6024" indent="-128590" algn="l" defTabSz="514359"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p:bodyStyle>
    <p:otherStyle>
      <a:defPPr>
        <a:defRPr lang="en-US"/>
      </a:defPPr>
      <a:lvl1pPr marL="0" algn="l" defTabSz="514359" rtl="0" eaLnBrk="1" latinLnBrk="0" hangingPunct="1">
        <a:defRPr sz="1013" kern="1200">
          <a:solidFill>
            <a:schemeClr val="tx1"/>
          </a:solidFill>
          <a:latin typeface="+mn-lt"/>
          <a:ea typeface="+mn-ea"/>
          <a:cs typeface="+mn-cs"/>
        </a:defRPr>
      </a:lvl1pPr>
      <a:lvl2pPr marL="257180" algn="l" defTabSz="514359" rtl="0" eaLnBrk="1" latinLnBrk="0" hangingPunct="1">
        <a:defRPr sz="1013" kern="1200">
          <a:solidFill>
            <a:schemeClr val="tx1"/>
          </a:solidFill>
          <a:latin typeface="+mn-lt"/>
          <a:ea typeface="+mn-ea"/>
          <a:cs typeface="+mn-cs"/>
        </a:defRPr>
      </a:lvl2pPr>
      <a:lvl3pPr marL="514359" algn="l" defTabSz="514359" rtl="0" eaLnBrk="1" latinLnBrk="0" hangingPunct="1">
        <a:defRPr sz="1013" kern="1200">
          <a:solidFill>
            <a:schemeClr val="tx1"/>
          </a:solidFill>
          <a:latin typeface="+mn-lt"/>
          <a:ea typeface="+mn-ea"/>
          <a:cs typeface="+mn-cs"/>
        </a:defRPr>
      </a:lvl3pPr>
      <a:lvl4pPr marL="771538" algn="l" defTabSz="514359" rtl="0" eaLnBrk="1" latinLnBrk="0" hangingPunct="1">
        <a:defRPr sz="1013" kern="1200">
          <a:solidFill>
            <a:schemeClr val="tx1"/>
          </a:solidFill>
          <a:latin typeface="+mn-lt"/>
          <a:ea typeface="+mn-ea"/>
          <a:cs typeface="+mn-cs"/>
        </a:defRPr>
      </a:lvl4pPr>
      <a:lvl5pPr marL="1028717" algn="l" defTabSz="514359" rtl="0" eaLnBrk="1" latinLnBrk="0" hangingPunct="1">
        <a:defRPr sz="1013" kern="1200">
          <a:solidFill>
            <a:schemeClr val="tx1"/>
          </a:solidFill>
          <a:latin typeface="+mn-lt"/>
          <a:ea typeface="+mn-ea"/>
          <a:cs typeface="+mn-cs"/>
        </a:defRPr>
      </a:lvl5pPr>
      <a:lvl6pPr marL="1285897" algn="l" defTabSz="514359" rtl="0" eaLnBrk="1" latinLnBrk="0" hangingPunct="1">
        <a:defRPr sz="1013" kern="1200">
          <a:solidFill>
            <a:schemeClr val="tx1"/>
          </a:solidFill>
          <a:latin typeface="+mn-lt"/>
          <a:ea typeface="+mn-ea"/>
          <a:cs typeface="+mn-cs"/>
        </a:defRPr>
      </a:lvl6pPr>
      <a:lvl7pPr marL="1543076" algn="l" defTabSz="514359" rtl="0" eaLnBrk="1" latinLnBrk="0" hangingPunct="1">
        <a:defRPr sz="1013" kern="1200">
          <a:solidFill>
            <a:schemeClr val="tx1"/>
          </a:solidFill>
          <a:latin typeface="+mn-lt"/>
          <a:ea typeface="+mn-ea"/>
          <a:cs typeface="+mn-cs"/>
        </a:defRPr>
      </a:lvl7pPr>
      <a:lvl8pPr marL="1800255" algn="l" defTabSz="514359" rtl="0" eaLnBrk="1" latinLnBrk="0" hangingPunct="1">
        <a:defRPr sz="1013" kern="1200">
          <a:solidFill>
            <a:schemeClr val="tx1"/>
          </a:solidFill>
          <a:latin typeface="+mn-lt"/>
          <a:ea typeface="+mn-ea"/>
          <a:cs typeface="+mn-cs"/>
        </a:defRPr>
      </a:lvl8pPr>
      <a:lvl9pPr marL="2057434" algn="l" defTabSz="514359"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eplan.tn.gov/default.aspx?ccipSessionKey=638252886667036056" TargetMode="External"/><Relationship Id="rId2" Type="http://schemas.openxmlformats.org/officeDocument/2006/relationships/hyperlink" Target="https://stateoftennessee.formstack.com/forms/eplan_user_access_form_for_non_public_schools" TargetMode="Externa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hyperlink" Target="https://www.microsoft.com/en-us/microsoft-teams/download-app" TargetMode="External"/><Relationship Id="rId7" Type="http://schemas.openxmlformats.org/officeDocument/2006/relationships/hyperlink" Target="https://dialin.teams.microsoft.com/usp/pstnconferencing" TargetMode="External"/><Relationship Id="rId2" Type="http://schemas.openxmlformats.org/officeDocument/2006/relationships/hyperlink" Target="https://teams.microsoft.com/l/meetup-join/19%3ameeting_YzMxNzAzODUtOTVhNi00OTY0LWFmNDctNzRlMDJkMTFiOGNj%40thread.v2/0?context=%7b%22Tid%22%3a%22472445bd-2424-4e8f-b850-df7488e18b4a%22%2c%22Oid%22%3a%224f06e753-13a8-4a28-9158-ff199b35a045%22%7d" TargetMode="External"/><Relationship Id="rId1" Type="http://schemas.openxmlformats.org/officeDocument/2006/relationships/slideLayout" Target="../slideLayouts/slideLayout8.xml"/><Relationship Id="rId6" Type="http://schemas.openxmlformats.org/officeDocument/2006/relationships/hyperlink" Target="https://dialin.teams.microsoft.com/5ebc76f6-2ed1-49fa-a0ba-fc048f269e33?id=319060640" TargetMode="External"/><Relationship Id="rId5" Type="http://schemas.openxmlformats.org/officeDocument/2006/relationships/hyperlink" Target="tel:+16152709704,,319060640# " TargetMode="External"/><Relationship Id="rId4" Type="http://schemas.openxmlformats.org/officeDocument/2006/relationships/hyperlink" Target="https://www.microsoft.com/microsoft-teams/join-a-meeting"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mailto:Bennett.Wilson@tn.gov" TargetMode="External"/><Relationship Id="rId2" Type="http://schemas.openxmlformats.org/officeDocument/2006/relationships/hyperlink" Target="mailto:Kimberly.Daubenspeck@tn.gov" TargetMode="Externa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hyperlink" Target="https://www.tn.gov/content/dam/tn/education/safety/save-act/Non-Public_School_Security_Grant_Application.pdf"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mailto:Kimberly.Daubenspeck@tn.gov" TargetMode="External"/><Relationship Id="rId2" Type="http://schemas.openxmlformats.org/officeDocument/2006/relationships/hyperlink" Target="https://www.tn.gov/content/dam/tn/education/nonpublic/Nonpublic_Schools_2023-24.xlsx"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2D4EE0A-AB4D-AD8B-920A-574FD55BA9D1}"/>
              </a:ext>
            </a:extLst>
          </p:cNvPr>
          <p:cNvSpPr>
            <a:spLocks noGrp="1"/>
          </p:cNvSpPr>
          <p:nvPr>
            <p:ph type="pic" sz="quarter" idx="11"/>
          </p:nvPr>
        </p:nvSpPr>
        <p:spPr/>
      </p:sp>
      <p:sp>
        <p:nvSpPr>
          <p:cNvPr id="3" name="Subtitle 2">
            <a:extLst>
              <a:ext uri="{FF2B5EF4-FFF2-40B4-BE49-F238E27FC236}">
                <a16:creationId xmlns:a16="http://schemas.microsoft.com/office/drawing/2014/main" id="{6CFDC39A-98C2-F2E7-0FC0-F8DF5B0BB99C}"/>
              </a:ext>
            </a:extLst>
          </p:cNvPr>
          <p:cNvSpPr>
            <a:spLocks noGrp="1"/>
          </p:cNvSpPr>
          <p:nvPr>
            <p:ph type="subTitle" idx="1"/>
          </p:nvPr>
        </p:nvSpPr>
        <p:spPr/>
        <p:txBody>
          <a:bodyPr/>
          <a:lstStyle/>
          <a:p>
            <a:r>
              <a:rPr lang="en-US" dirty="0"/>
              <a:t>Kimberly Daubenspeck</a:t>
            </a:r>
          </a:p>
        </p:txBody>
      </p:sp>
      <p:sp>
        <p:nvSpPr>
          <p:cNvPr id="2" name="Title 1">
            <a:extLst>
              <a:ext uri="{FF2B5EF4-FFF2-40B4-BE49-F238E27FC236}">
                <a16:creationId xmlns:a16="http://schemas.microsoft.com/office/drawing/2014/main" id="{63C9FC37-BD85-1188-8EEB-0AEF6D58D340}"/>
              </a:ext>
            </a:extLst>
          </p:cNvPr>
          <p:cNvSpPr>
            <a:spLocks noGrp="1"/>
          </p:cNvSpPr>
          <p:nvPr>
            <p:ph type="title"/>
          </p:nvPr>
        </p:nvSpPr>
        <p:spPr/>
        <p:txBody>
          <a:bodyPr/>
          <a:lstStyle/>
          <a:p>
            <a:r>
              <a:rPr lang="en-US" dirty="0"/>
              <a:t>Non-Public School Security Grant</a:t>
            </a:r>
          </a:p>
        </p:txBody>
      </p:sp>
      <p:sp>
        <p:nvSpPr>
          <p:cNvPr id="6" name="Text Placeholder 5">
            <a:extLst>
              <a:ext uri="{FF2B5EF4-FFF2-40B4-BE49-F238E27FC236}">
                <a16:creationId xmlns:a16="http://schemas.microsoft.com/office/drawing/2014/main" id="{C412D43A-85A8-2546-0D33-DF7EF54048EE}"/>
              </a:ext>
            </a:extLst>
          </p:cNvPr>
          <p:cNvSpPr>
            <a:spLocks noGrp="1"/>
          </p:cNvSpPr>
          <p:nvPr>
            <p:ph type="body" sz="quarter" idx="10"/>
          </p:nvPr>
        </p:nvSpPr>
        <p:spPr/>
        <p:txBody>
          <a:bodyPr/>
          <a:lstStyle/>
          <a:p>
            <a:r>
              <a:rPr lang="en-US" dirty="0"/>
              <a:t>School Safety and Climate Coordinator, Office of School Safety and Transportation</a:t>
            </a:r>
          </a:p>
        </p:txBody>
      </p:sp>
      <p:sp>
        <p:nvSpPr>
          <p:cNvPr id="9" name="Text Placeholder 11">
            <a:extLst>
              <a:ext uri="{FF2B5EF4-FFF2-40B4-BE49-F238E27FC236}">
                <a16:creationId xmlns:a16="http://schemas.microsoft.com/office/drawing/2014/main" id="{26FF7A44-15EE-763D-25A1-078CFEEC518D}"/>
              </a:ext>
            </a:extLst>
          </p:cNvPr>
          <p:cNvSpPr txBox="1">
            <a:spLocks/>
          </p:cNvSpPr>
          <p:nvPr/>
        </p:nvSpPr>
        <p:spPr>
          <a:xfrm>
            <a:off x="6192456" y="6515754"/>
            <a:ext cx="2866422" cy="232287"/>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dirty="0">
                <a:solidFill>
                  <a:schemeClr val="bg1"/>
                </a:solidFill>
              </a:rPr>
              <a:t>© Tennessee Department of Education </a:t>
            </a:r>
            <a:endParaRPr lang="id-ID" dirty="0">
              <a:solidFill>
                <a:schemeClr val="bg1"/>
              </a:solidFill>
            </a:endParaRPr>
          </a:p>
        </p:txBody>
      </p:sp>
    </p:spTree>
    <p:extLst>
      <p:ext uri="{BB962C8B-B14F-4D97-AF65-F5344CB8AC3E}">
        <p14:creationId xmlns:p14="http://schemas.microsoft.com/office/powerpoint/2010/main" val="40766021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3AE6C8-7705-E93B-C8E6-A82965AA0381}"/>
              </a:ext>
            </a:extLst>
          </p:cNvPr>
          <p:cNvSpPr>
            <a:spLocks noGrp="1"/>
          </p:cNvSpPr>
          <p:nvPr>
            <p:ph type="body" sz="quarter" idx="10"/>
          </p:nvPr>
        </p:nvSpPr>
        <p:spPr/>
        <p:txBody>
          <a:bodyPr/>
          <a:lstStyle/>
          <a:p>
            <a:pPr marL="0" indent="0">
              <a:buNone/>
            </a:pPr>
            <a:endParaRPr lang="en-US" dirty="0"/>
          </a:p>
        </p:txBody>
      </p:sp>
      <p:sp>
        <p:nvSpPr>
          <p:cNvPr id="3" name="Title 2">
            <a:extLst>
              <a:ext uri="{FF2B5EF4-FFF2-40B4-BE49-F238E27FC236}">
                <a16:creationId xmlns:a16="http://schemas.microsoft.com/office/drawing/2014/main" id="{12E142BD-128F-514E-BE2E-2D40C0681571}"/>
              </a:ext>
            </a:extLst>
          </p:cNvPr>
          <p:cNvSpPr>
            <a:spLocks noGrp="1"/>
          </p:cNvSpPr>
          <p:nvPr>
            <p:ph type="title"/>
          </p:nvPr>
        </p:nvSpPr>
        <p:spPr/>
        <p:txBody>
          <a:bodyPr/>
          <a:lstStyle/>
          <a:p>
            <a:r>
              <a:rPr lang="en-US" dirty="0"/>
              <a:t>Expenditure Account Codes</a:t>
            </a:r>
          </a:p>
        </p:txBody>
      </p:sp>
      <p:graphicFrame>
        <p:nvGraphicFramePr>
          <p:cNvPr id="5" name="Table 5">
            <a:extLst>
              <a:ext uri="{FF2B5EF4-FFF2-40B4-BE49-F238E27FC236}">
                <a16:creationId xmlns:a16="http://schemas.microsoft.com/office/drawing/2014/main" id="{59A23C72-913D-4066-17E7-3FC657D3BF05}"/>
              </a:ext>
            </a:extLst>
          </p:cNvPr>
          <p:cNvGraphicFramePr>
            <a:graphicFrameLocks noGrp="1"/>
          </p:cNvGraphicFramePr>
          <p:nvPr>
            <p:extLst>
              <p:ext uri="{D42A27DB-BD31-4B8C-83A1-F6EECF244321}">
                <p14:modId xmlns:p14="http://schemas.microsoft.com/office/powerpoint/2010/main" val="3064176323"/>
              </p:ext>
            </p:extLst>
          </p:nvPr>
        </p:nvGraphicFramePr>
        <p:xfrm>
          <a:off x="1182848" y="1904302"/>
          <a:ext cx="6929306" cy="3298109"/>
        </p:xfrm>
        <a:graphic>
          <a:graphicData uri="http://schemas.openxmlformats.org/drawingml/2006/table">
            <a:tbl>
              <a:tblPr firstRow="1" bandRow="1">
                <a:tableStyleId>{5C22544A-7EE6-4342-B048-85BDC9FD1C3A}</a:tableStyleId>
              </a:tblPr>
              <a:tblGrid>
                <a:gridCol w="3464653">
                  <a:extLst>
                    <a:ext uri="{9D8B030D-6E8A-4147-A177-3AD203B41FA5}">
                      <a16:colId xmlns:a16="http://schemas.microsoft.com/office/drawing/2014/main" val="1035487588"/>
                    </a:ext>
                  </a:extLst>
                </a:gridCol>
                <a:gridCol w="3464653">
                  <a:extLst>
                    <a:ext uri="{9D8B030D-6E8A-4147-A177-3AD203B41FA5}">
                      <a16:colId xmlns:a16="http://schemas.microsoft.com/office/drawing/2014/main" val="2809838679"/>
                    </a:ext>
                  </a:extLst>
                </a:gridCol>
              </a:tblGrid>
              <a:tr h="536206">
                <a:tc>
                  <a:txBody>
                    <a:bodyPr/>
                    <a:lstStyle/>
                    <a:p>
                      <a:r>
                        <a:rPr lang="en-US" sz="1400" dirty="0"/>
                        <a:t>Description</a:t>
                      </a:r>
                    </a:p>
                  </a:txBody>
                  <a:tcPr/>
                </a:tc>
                <a:tc>
                  <a:txBody>
                    <a:bodyPr/>
                    <a:lstStyle/>
                    <a:p>
                      <a:r>
                        <a:rPr lang="en-US" sz="1400" dirty="0"/>
                        <a:t>Account Code</a:t>
                      </a:r>
                    </a:p>
                  </a:txBody>
                  <a:tcPr/>
                </a:tc>
                <a:extLst>
                  <a:ext uri="{0D108BD9-81ED-4DB2-BD59-A6C34878D82A}">
                    <a16:rowId xmlns:a16="http://schemas.microsoft.com/office/drawing/2014/main" val="3524018008"/>
                  </a:ext>
                </a:extLst>
              </a:tr>
              <a:tr h="1025037">
                <a:tc>
                  <a:txBody>
                    <a:bodyPr/>
                    <a:lstStyle/>
                    <a:p>
                      <a:r>
                        <a:rPr lang="en-US" sz="1400" dirty="0"/>
                        <a:t>Training provided to:</a:t>
                      </a:r>
                    </a:p>
                    <a:p>
                      <a:pPr marL="171450" indent="-171450">
                        <a:buFont typeface="Arial" panose="020B0604020202020204" pitchFamily="34" charset="0"/>
                        <a:buChar char="•"/>
                      </a:pPr>
                      <a:r>
                        <a:rPr lang="en-US" sz="1400" dirty="0"/>
                        <a:t>Students, Parents, SROs, Community</a:t>
                      </a:r>
                    </a:p>
                    <a:p>
                      <a:pPr marL="171450" indent="-171450">
                        <a:buFont typeface="Arial" panose="020B0604020202020204" pitchFamily="34" charset="0"/>
                        <a:buChar char="•"/>
                      </a:pPr>
                      <a:r>
                        <a:rPr lang="en-US" sz="1400" dirty="0"/>
                        <a:t>Teachers</a:t>
                      </a:r>
                    </a:p>
                  </a:txBody>
                  <a:tcPr/>
                </a:tc>
                <a:tc>
                  <a:txBody>
                    <a:bodyPr/>
                    <a:lstStyle/>
                    <a:p>
                      <a:pPr marL="171450" indent="-171450">
                        <a:buFont typeface="Arial" panose="020B0604020202020204" pitchFamily="34" charset="0"/>
                        <a:buChar char="•"/>
                      </a:pPr>
                      <a:r>
                        <a:rPr lang="en-US" sz="1400" b="1" dirty="0"/>
                        <a:t>72130-524 </a:t>
                      </a:r>
                      <a:r>
                        <a:rPr lang="en-US" sz="1400" dirty="0"/>
                        <a:t>Training for Students, Parents, SROs, Community</a:t>
                      </a:r>
                    </a:p>
                    <a:p>
                      <a:pPr marL="171450" indent="-171450">
                        <a:buFont typeface="Arial" panose="020B0604020202020204" pitchFamily="34" charset="0"/>
                        <a:buChar char="•"/>
                      </a:pPr>
                      <a:r>
                        <a:rPr lang="en-US" sz="1400" b="1" dirty="0"/>
                        <a:t>72210-524</a:t>
                      </a:r>
                      <a:r>
                        <a:rPr lang="en-US" sz="1400" dirty="0"/>
                        <a:t> Support Services-Instructional Staff</a:t>
                      </a:r>
                    </a:p>
                  </a:txBody>
                  <a:tcPr/>
                </a:tc>
                <a:extLst>
                  <a:ext uri="{0D108BD9-81ED-4DB2-BD59-A6C34878D82A}">
                    <a16:rowId xmlns:a16="http://schemas.microsoft.com/office/drawing/2014/main" val="1408553993"/>
                  </a:ext>
                </a:extLst>
              </a:tr>
              <a:tr h="578626">
                <a:tc>
                  <a:txBody>
                    <a:bodyPr/>
                    <a:lstStyle/>
                    <a:p>
                      <a:r>
                        <a:rPr lang="en-US" sz="1400" dirty="0"/>
                        <a:t>Equipment placed in School Buildings:</a:t>
                      </a:r>
                    </a:p>
                  </a:txBody>
                  <a:tcPr/>
                </a:tc>
                <a:tc>
                  <a:txBody>
                    <a:bodyPr/>
                    <a:lstStyle/>
                    <a:p>
                      <a:pPr marL="171450" indent="-171450">
                        <a:buFont typeface="Arial" panose="020B0604020202020204" pitchFamily="34" charset="0"/>
                        <a:buChar char="•"/>
                      </a:pPr>
                      <a:r>
                        <a:rPr lang="en-US" sz="1400" b="1" dirty="0"/>
                        <a:t>72620</a:t>
                      </a:r>
                      <a:r>
                        <a:rPr lang="en-US" sz="1400" dirty="0"/>
                        <a:t> Support Services-Maintenance of Plant</a:t>
                      </a:r>
                    </a:p>
                  </a:txBody>
                  <a:tcPr/>
                </a:tc>
                <a:extLst>
                  <a:ext uri="{0D108BD9-81ED-4DB2-BD59-A6C34878D82A}">
                    <a16:rowId xmlns:a16="http://schemas.microsoft.com/office/drawing/2014/main" val="1327527874"/>
                  </a:ext>
                </a:extLst>
              </a:tr>
              <a:tr h="1025037">
                <a:tc>
                  <a:txBody>
                    <a:bodyPr/>
                    <a:lstStyle/>
                    <a:p>
                      <a:r>
                        <a:rPr lang="en-US" sz="1400" dirty="0"/>
                        <a:t>Personnel hired or contracted:</a:t>
                      </a:r>
                    </a:p>
                    <a:p>
                      <a:pPr marL="171450" indent="-171450">
                        <a:buFont typeface="Arial" panose="020B0604020202020204" pitchFamily="34" charset="0"/>
                        <a:buChar char="•"/>
                      </a:pPr>
                      <a:r>
                        <a:rPr lang="en-US" sz="1400" dirty="0"/>
                        <a:t>Security guard hired as contractor</a:t>
                      </a:r>
                    </a:p>
                    <a:p>
                      <a:pPr marL="171450" indent="-171450">
                        <a:buFont typeface="Arial" panose="020B0604020202020204" pitchFamily="34" charset="0"/>
                        <a:buChar char="•"/>
                      </a:pPr>
                      <a:r>
                        <a:rPr lang="en-US" sz="1400" dirty="0"/>
                        <a:t>Behavioral health personnel</a:t>
                      </a:r>
                    </a:p>
                    <a:p>
                      <a:pPr marL="171450" indent="-171450">
                        <a:buFont typeface="Arial" panose="020B0604020202020204" pitchFamily="34" charset="0"/>
                        <a:buChar char="•"/>
                      </a:pPr>
                      <a:r>
                        <a:rPr lang="en-US" sz="1400" dirty="0"/>
                        <a:t>SRO contracts with sheriff’s department</a:t>
                      </a:r>
                    </a:p>
                  </a:txBody>
                  <a:tcPr/>
                </a:tc>
                <a:tc>
                  <a:txBody>
                    <a:bodyPr/>
                    <a:lstStyle/>
                    <a:p>
                      <a:pPr marL="171450" indent="-171450">
                        <a:buFont typeface="Arial" panose="020B0604020202020204" pitchFamily="34" charset="0"/>
                        <a:buChar char="•"/>
                      </a:pPr>
                      <a:r>
                        <a:rPr lang="en-US" sz="1400" b="1" dirty="0"/>
                        <a:t>72130-399</a:t>
                      </a:r>
                      <a:r>
                        <a:rPr lang="en-US" sz="1400" dirty="0"/>
                        <a:t> Security Guard </a:t>
                      </a:r>
                    </a:p>
                    <a:p>
                      <a:pPr marL="171450" indent="-171450">
                        <a:buFont typeface="Arial" panose="020B0604020202020204" pitchFamily="34" charset="0"/>
                        <a:buChar char="•"/>
                      </a:pPr>
                      <a:r>
                        <a:rPr lang="en-US" sz="1400" b="1" dirty="0"/>
                        <a:t>72130-189</a:t>
                      </a:r>
                      <a:r>
                        <a:rPr lang="en-US" sz="1400" dirty="0"/>
                        <a:t> Student Support Services</a:t>
                      </a:r>
                    </a:p>
                    <a:p>
                      <a:pPr marL="171450" indent="-171450">
                        <a:buFont typeface="Arial" panose="020B0604020202020204" pitchFamily="34" charset="0"/>
                        <a:buChar char="•"/>
                      </a:pPr>
                      <a:r>
                        <a:rPr lang="en-US" sz="1400" b="1" dirty="0"/>
                        <a:t>72130-170</a:t>
                      </a:r>
                      <a:r>
                        <a:rPr lang="en-US" sz="1400" dirty="0"/>
                        <a:t> SRO contracts with Sheriff’s Dept or local law enforcement</a:t>
                      </a:r>
                    </a:p>
                  </a:txBody>
                  <a:tcPr/>
                </a:tc>
                <a:extLst>
                  <a:ext uri="{0D108BD9-81ED-4DB2-BD59-A6C34878D82A}">
                    <a16:rowId xmlns:a16="http://schemas.microsoft.com/office/drawing/2014/main" val="3134422877"/>
                  </a:ext>
                </a:extLst>
              </a:tr>
            </a:tbl>
          </a:graphicData>
        </a:graphic>
      </p:graphicFrame>
    </p:spTree>
    <p:extLst>
      <p:ext uri="{BB962C8B-B14F-4D97-AF65-F5344CB8AC3E}">
        <p14:creationId xmlns:p14="http://schemas.microsoft.com/office/powerpoint/2010/main" val="3664554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9412C-9425-1FF7-D315-9F2DF71F92CB}"/>
              </a:ext>
            </a:extLst>
          </p:cNvPr>
          <p:cNvSpPr>
            <a:spLocks noGrp="1"/>
          </p:cNvSpPr>
          <p:nvPr>
            <p:ph type="title"/>
          </p:nvPr>
        </p:nvSpPr>
        <p:spPr/>
        <p:txBody>
          <a:bodyPr/>
          <a:lstStyle/>
          <a:p>
            <a:r>
              <a:rPr lang="en-US" dirty="0"/>
              <a:t>Navigating </a:t>
            </a:r>
            <a:r>
              <a:rPr lang="en-US" dirty="0" err="1"/>
              <a:t>ePlan</a:t>
            </a:r>
            <a:endParaRPr lang="en-US" dirty="0"/>
          </a:p>
        </p:txBody>
      </p:sp>
    </p:spTree>
    <p:extLst>
      <p:ext uri="{BB962C8B-B14F-4D97-AF65-F5344CB8AC3E}">
        <p14:creationId xmlns:p14="http://schemas.microsoft.com/office/powerpoint/2010/main" val="24286939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F2BA78-BF52-B8F8-455E-6F74E4CF6879}"/>
              </a:ext>
            </a:extLst>
          </p:cNvPr>
          <p:cNvSpPr>
            <a:spLocks noGrp="1"/>
          </p:cNvSpPr>
          <p:nvPr>
            <p:ph type="body" sz="quarter" idx="10"/>
          </p:nvPr>
        </p:nvSpPr>
        <p:spPr/>
        <p:txBody>
          <a:bodyPr/>
          <a:lstStyle/>
          <a:p>
            <a:r>
              <a:rPr lang="en-US" dirty="0"/>
              <a:t>Obtain access to </a:t>
            </a:r>
            <a:r>
              <a:rPr lang="en-US" dirty="0" err="1"/>
              <a:t>ePlan</a:t>
            </a:r>
            <a:r>
              <a:rPr lang="en-US" dirty="0"/>
              <a:t> by completing the User Access Form: </a:t>
            </a:r>
            <a:r>
              <a:rPr lang="en-US" dirty="0">
                <a:hlinkClick r:id="rId2"/>
              </a:rPr>
              <a:t>https://stateoftennessee.formstack.com/forms/eplan_user_access_form_for_non_public_schools</a:t>
            </a:r>
            <a:r>
              <a:rPr lang="en-US" dirty="0"/>
              <a:t> </a:t>
            </a:r>
          </a:p>
          <a:p>
            <a:r>
              <a:rPr lang="en-US" dirty="0" err="1"/>
              <a:t>ePlan</a:t>
            </a:r>
            <a:r>
              <a:rPr lang="en-US" dirty="0"/>
              <a:t> site: </a:t>
            </a:r>
            <a:r>
              <a:rPr lang="en-US" dirty="0">
                <a:hlinkClick r:id="rId3"/>
              </a:rPr>
              <a:t>https://eplan.tn.gov/default.aspx?ccipSessionKey=638252886667036056</a:t>
            </a:r>
            <a:r>
              <a:rPr lang="en-US" dirty="0"/>
              <a:t> </a:t>
            </a:r>
          </a:p>
          <a:p>
            <a:pPr marL="0" indent="0">
              <a:buNone/>
            </a:pPr>
            <a:endParaRPr lang="en-US" dirty="0"/>
          </a:p>
        </p:txBody>
      </p:sp>
      <p:sp>
        <p:nvSpPr>
          <p:cNvPr id="3" name="Title 2">
            <a:extLst>
              <a:ext uri="{FF2B5EF4-FFF2-40B4-BE49-F238E27FC236}">
                <a16:creationId xmlns:a16="http://schemas.microsoft.com/office/drawing/2014/main" id="{F95DA545-33CF-5FCE-06A6-C5EAFCB8922D}"/>
              </a:ext>
            </a:extLst>
          </p:cNvPr>
          <p:cNvSpPr>
            <a:spLocks noGrp="1"/>
          </p:cNvSpPr>
          <p:nvPr>
            <p:ph type="title"/>
          </p:nvPr>
        </p:nvSpPr>
        <p:spPr/>
        <p:txBody>
          <a:bodyPr/>
          <a:lstStyle/>
          <a:p>
            <a:r>
              <a:rPr lang="en-US" dirty="0"/>
              <a:t>Obtaining </a:t>
            </a:r>
            <a:r>
              <a:rPr lang="en-US" dirty="0" err="1"/>
              <a:t>ePlan</a:t>
            </a:r>
            <a:r>
              <a:rPr lang="en-US" dirty="0"/>
              <a:t> Access</a:t>
            </a:r>
          </a:p>
        </p:txBody>
      </p:sp>
    </p:spTree>
    <p:extLst>
      <p:ext uri="{BB962C8B-B14F-4D97-AF65-F5344CB8AC3E}">
        <p14:creationId xmlns:p14="http://schemas.microsoft.com/office/powerpoint/2010/main" val="377555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ED099E-0C5C-4A1C-3AB7-893A6B0E5AED}"/>
              </a:ext>
            </a:extLst>
          </p:cNvPr>
          <p:cNvSpPr>
            <a:spLocks noGrp="1"/>
          </p:cNvSpPr>
          <p:nvPr>
            <p:ph type="title"/>
          </p:nvPr>
        </p:nvSpPr>
        <p:spPr/>
        <p:txBody>
          <a:bodyPr/>
          <a:lstStyle/>
          <a:p>
            <a:r>
              <a:rPr lang="en-US" dirty="0"/>
              <a:t>User Roles for </a:t>
            </a:r>
            <a:r>
              <a:rPr lang="en-US" dirty="0" err="1"/>
              <a:t>ePlan</a:t>
            </a:r>
            <a:r>
              <a:rPr lang="en-US" dirty="0"/>
              <a:t> Access</a:t>
            </a:r>
          </a:p>
        </p:txBody>
      </p:sp>
      <p:pic>
        <p:nvPicPr>
          <p:cNvPr id="5" name="Picture 4">
            <a:extLst>
              <a:ext uri="{FF2B5EF4-FFF2-40B4-BE49-F238E27FC236}">
                <a16:creationId xmlns:a16="http://schemas.microsoft.com/office/drawing/2014/main" id="{4B7642D1-4001-0A71-674C-60FFE4BAB055}"/>
              </a:ext>
            </a:extLst>
          </p:cNvPr>
          <p:cNvPicPr>
            <a:picLocks noChangeAspect="1"/>
          </p:cNvPicPr>
          <p:nvPr/>
        </p:nvPicPr>
        <p:blipFill>
          <a:blip r:embed="rId2"/>
          <a:stretch>
            <a:fillRect/>
          </a:stretch>
        </p:blipFill>
        <p:spPr>
          <a:xfrm>
            <a:off x="0" y="1273806"/>
            <a:ext cx="9144000" cy="4310387"/>
          </a:xfrm>
          <a:prstGeom prst="rect">
            <a:avLst/>
          </a:prstGeom>
        </p:spPr>
      </p:pic>
      <p:cxnSp>
        <p:nvCxnSpPr>
          <p:cNvPr id="7" name="Straight Arrow Connector 6">
            <a:extLst>
              <a:ext uri="{FF2B5EF4-FFF2-40B4-BE49-F238E27FC236}">
                <a16:creationId xmlns:a16="http://schemas.microsoft.com/office/drawing/2014/main" id="{0EC9ABBC-83CE-5DFA-F19A-BB720F17F7BE}"/>
              </a:ext>
            </a:extLst>
          </p:cNvPr>
          <p:cNvCxnSpPr>
            <a:cxnSpLocks/>
          </p:cNvCxnSpPr>
          <p:nvPr/>
        </p:nvCxnSpPr>
        <p:spPr>
          <a:xfrm flipH="1">
            <a:off x="2323750" y="4328989"/>
            <a:ext cx="3816991" cy="61212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87EAC15C-63C2-B294-2412-B766655FBB4C}"/>
              </a:ext>
            </a:extLst>
          </p:cNvPr>
          <p:cNvCxnSpPr>
            <a:cxnSpLocks/>
            <a:stCxn id="10" idx="1"/>
          </p:cNvCxnSpPr>
          <p:nvPr/>
        </p:nvCxnSpPr>
        <p:spPr>
          <a:xfrm flipH="1" flipV="1">
            <a:off x="3818388" y="3793223"/>
            <a:ext cx="2322353" cy="53576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09B8C01-7C45-CA46-7F27-9F89AD4FFFA5}"/>
              </a:ext>
            </a:extLst>
          </p:cNvPr>
          <p:cNvCxnSpPr>
            <a:cxnSpLocks/>
          </p:cNvCxnSpPr>
          <p:nvPr/>
        </p:nvCxnSpPr>
        <p:spPr>
          <a:xfrm flipH="1" flipV="1">
            <a:off x="3624044" y="4137171"/>
            <a:ext cx="2516697" cy="1918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1DBD702-53D3-5510-2697-7AD34C92A511}"/>
              </a:ext>
            </a:extLst>
          </p:cNvPr>
          <p:cNvSpPr txBox="1"/>
          <p:nvPr/>
        </p:nvSpPr>
        <p:spPr>
          <a:xfrm>
            <a:off x="6140741" y="3867324"/>
            <a:ext cx="2843868" cy="923330"/>
          </a:xfrm>
          <a:prstGeom prst="rect">
            <a:avLst/>
          </a:prstGeom>
          <a:noFill/>
        </p:spPr>
        <p:txBody>
          <a:bodyPr wrap="square" rtlCol="0">
            <a:spAutoFit/>
          </a:bodyPr>
          <a:lstStyle/>
          <a:p>
            <a:r>
              <a:rPr lang="en-US" dirty="0"/>
              <a:t>Three Roles are needed for application submittal.</a:t>
            </a:r>
          </a:p>
        </p:txBody>
      </p:sp>
      <p:sp>
        <p:nvSpPr>
          <p:cNvPr id="14" name="TextBox 13">
            <a:extLst>
              <a:ext uri="{FF2B5EF4-FFF2-40B4-BE49-F238E27FC236}">
                <a16:creationId xmlns:a16="http://schemas.microsoft.com/office/drawing/2014/main" id="{D0E61A76-41AA-05D2-C17C-B4E00DA878D6}"/>
              </a:ext>
            </a:extLst>
          </p:cNvPr>
          <p:cNvSpPr txBox="1"/>
          <p:nvPr/>
        </p:nvSpPr>
        <p:spPr>
          <a:xfrm>
            <a:off x="255850" y="5811685"/>
            <a:ext cx="8632300" cy="338554"/>
          </a:xfrm>
          <a:prstGeom prst="rect">
            <a:avLst/>
          </a:prstGeom>
          <a:noFill/>
        </p:spPr>
        <p:txBody>
          <a:bodyPr wrap="none" rtlCol="0">
            <a:spAutoFit/>
          </a:bodyPr>
          <a:lstStyle/>
          <a:p>
            <a:r>
              <a:rPr lang="en-US" sz="1600" dirty="0"/>
              <a:t>The Authorized Representative and the Fiscal Representative cannot be the same person</a:t>
            </a:r>
          </a:p>
        </p:txBody>
      </p:sp>
    </p:spTree>
    <p:extLst>
      <p:ext uri="{BB962C8B-B14F-4D97-AF65-F5344CB8AC3E}">
        <p14:creationId xmlns:p14="http://schemas.microsoft.com/office/powerpoint/2010/main" val="26987283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315BC7-0028-4418-B840-99397A4105EA}"/>
              </a:ext>
            </a:extLst>
          </p:cNvPr>
          <p:cNvPicPr>
            <a:picLocks noChangeAspect="1"/>
          </p:cNvPicPr>
          <p:nvPr/>
        </p:nvPicPr>
        <p:blipFill>
          <a:blip r:embed="rId2"/>
          <a:stretch>
            <a:fillRect/>
          </a:stretch>
        </p:blipFill>
        <p:spPr>
          <a:xfrm>
            <a:off x="11996" y="596348"/>
            <a:ext cx="9152008" cy="5685182"/>
          </a:xfrm>
          <a:prstGeom prst="rect">
            <a:avLst/>
          </a:prstGeom>
        </p:spPr>
      </p:pic>
      <p:cxnSp>
        <p:nvCxnSpPr>
          <p:cNvPr id="7" name="Straight Arrow Connector 6">
            <a:extLst>
              <a:ext uri="{FF2B5EF4-FFF2-40B4-BE49-F238E27FC236}">
                <a16:creationId xmlns:a16="http://schemas.microsoft.com/office/drawing/2014/main" id="{CF17BFB5-9330-F84A-301E-B8EBC3C3ED0A}"/>
              </a:ext>
            </a:extLst>
          </p:cNvPr>
          <p:cNvCxnSpPr/>
          <p:nvPr/>
        </p:nvCxnSpPr>
        <p:spPr>
          <a:xfrm flipH="1">
            <a:off x="3935896" y="2226365"/>
            <a:ext cx="1325217" cy="15902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1BE9566-2FE6-39D4-0B82-2563856F22EE}"/>
              </a:ext>
            </a:extLst>
          </p:cNvPr>
          <p:cNvSpPr txBox="1"/>
          <p:nvPr/>
        </p:nvSpPr>
        <p:spPr>
          <a:xfrm>
            <a:off x="5261113" y="2041699"/>
            <a:ext cx="3810126" cy="369332"/>
          </a:xfrm>
          <a:prstGeom prst="rect">
            <a:avLst/>
          </a:prstGeom>
          <a:noFill/>
        </p:spPr>
        <p:txBody>
          <a:bodyPr wrap="square" rtlCol="0">
            <a:spAutoFit/>
          </a:bodyPr>
          <a:lstStyle/>
          <a:p>
            <a:r>
              <a:rPr lang="en-US" b="1" dirty="0"/>
              <a:t>Select Funding Applications</a:t>
            </a:r>
          </a:p>
        </p:txBody>
      </p:sp>
    </p:spTree>
    <p:extLst>
      <p:ext uri="{BB962C8B-B14F-4D97-AF65-F5344CB8AC3E}">
        <p14:creationId xmlns:p14="http://schemas.microsoft.com/office/powerpoint/2010/main" val="42248110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0AC033-0999-7E3F-DF2D-2F78974A9E1F}"/>
              </a:ext>
            </a:extLst>
          </p:cNvPr>
          <p:cNvPicPr>
            <a:picLocks noChangeAspect="1"/>
          </p:cNvPicPr>
          <p:nvPr/>
        </p:nvPicPr>
        <p:blipFill>
          <a:blip r:embed="rId2"/>
          <a:stretch>
            <a:fillRect/>
          </a:stretch>
        </p:blipFill>
        <p:spPr>
          <a:xfrm>
            <a:off x="8846" y="914400"/>
            <a:ext cx="8994043" cy="4956313"/>
          </a:xfrm>
          <a:prstGeom prst="rect">
            <a:avLst/>
          </a:prstGeom>
        </p:spPr>
      </p:pic>
      <p:cxnSp>
        <p:nvCxnSpPr>
          <p:cNvPr id="5" name="Straight Arrow Connector 4">
            <a:extLst>
              <a:ext uri="{FF2B5EF4-FFF2-40B4-BE49-F238E27FC236}">
                <a16:creationId xmlns:a16="http://schemas.microsoft.com/office/drawing/2014/main" id="{0F237F26-C0FB-770B-C7E8-94AD23DA20E4}"/>
              </a:ext>
            </a:extLst>
          </p:cNvPr>
          <p:cNvCxnSpPr/>
          <p:nvPr/>
        </p:nvCxnSpPr>
        <p:spPr>
          <a:xfrm flipH="1">
            <a:off x="4068417" y="4187687"/>
            <a:ext cx="874644"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AB138885-3AFF-70F6-159D-288C1968FB7F}"/>
              </a:ext>
            </a:extLst>
          </p:cNvPr>
          <p:cNvCxnSpPr>
            <a:cxnSpLocks/>
            <a:stCxn id="8" idx="1"/>
          </p:cNvCxnSpPr>
          <p:nvPr/>
        </p:nvCxnSpPr>
        <p:spPr>
          <a:xfrm flipH="1">
            <a:off x="5968079" y="5699300"/>
            <a:ext cx="1517375"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C899C66-9D16-9FBD-5F61-E13A3EDF472B}"/>
              </a:ext>
            </a:extLst>
          </p:cNvPr>
          <p:cNvSpPr txBox="1"/>
          <p:nvPr/>
        </p:nvSpPr>
        <p:spPr>
          <a:xfrm>
            <a:off x="5029200" y="4003021"/>
            <a:ext cx="3690730" cy="369332"/>
          </a:xfrm>
          <a:prstGeom prst="rect">
            <a:avLst/>
          </a:prstGeom>
          <a:noFill/>
        </p:spPr>
        <p:txBody>
          <a:bodyPr wrap="square" rtlCol="0">
            <a:spAutoFit/>
          </a:bodyPr>
          <a:lstStyle/>
          <a:p>
            <a:r>
              <a:rPr lang="en-US" b="1" dirty="0"/>
              <a:t>Select Fiscal Year 2024</a:t>
            </a:r>
          </a:p>
        </p:txBody>
      </p:sp>
      <p:sp>
        <p:nvSpPr>
          <p:cNvPr id="8" name="TextBox 7">
            <a:extLst>
              <a:ext uri="{FF2B5EF4-FFF2-40B4-BE49-F238E27FC236}">
                <a16:creationId xmlns:a16="http://schemas.microsoft.com/office/drawing/2014/main" id="{D2B48F70-FA38-A19D-8CB5-3430E421554F}"/>
              </a:ext>
            </a:extLst>
          </p:cNvPr>
          <p:cNvSpPr txBox="1"/>
          <p:nvPr/>
        </p:nvSpPr>
        <p:spPr>
          <a:xfrm>
            <a:off x="7485454" y="5514634"/>
            <a:ext cx="1658546" cy="369332"/>
          </a:xfrm>
          <a:prstGeom prst="rect">
            <a:avLst/>
          </a:prstGeom>
          <a:noFill/>
        </p:spPr>
        <p:txBody>
          <a:bodyPr wrap="square" rtlCol="0">
            <a:spAutoFit/>
          </a:bodyPr>
          <a:lstStyle/>
          <a:p>
            <a:r>
              <a:rPr lang="en-US" b="1" dirty="0"/>
              <a:t>Select Grant</a:t>
            </a:r>
          </a:p>
        </p:txBody>
      </p:sp>
    </p:spTree>
    <p:extLst>
      <p:ext uri="{BB962C8B-B14F-4D97-AF65-F5344CB8AC3E}">
        <p14:creationId xmlns:p14="http://schemas.microsoft.com/office/powerpoint/2010/main" val="6123602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2BFAF2-619C-BEA8-3906-D8059E399643}"/>
              </a:ext>
            </a:extLst>
          </p:cNvPr>
          <p:cNvPicPr>
            <a:picLocks noChangeAspect="1"/>
          </p:cNvPicPr>
          <p:nvPr/>
        </p:nvPicPr>
        <p:blipFill>
          <a:blip r:embed="rId2"/>
          <a:stretch>
            <a:fillRect/>
          </a:stretch>
        </p:blipFill>
        <p:spPr>
          <a:xfrm>
            <a:off x="0" y="1298710"/>
            <a:ext cx="9144000" cy="4260580"/>
          </a:xfrm>
          <a:prstGeom prst="rect">
            <a:avLst/>
          </a:prstGeom>
        </p:spPr>
      </p:pic>
      <p:cxnSp>
        <p:nvCxnSpPr>
          <p:cNvPr id="5" name="Straight Arrow Connector 4">
            <a:extLst>
              <a:ext uri="{FF2B5EF4-FFF2-40B4-BE49-F238E27FC236}">
                <a16:creationId xmlns:a16="http://schemas.microsoft.com/office/drawing/2014/main" id="{6891B9EA-98BC-2104-B702-72C6D0AEB8C3}"/>
              </a:ext>
            </a:extLst>
          </p:cNvPr>
          <p:cNvCxnSpPr>
            <a:cxnSpLocks/>
          </p:cNvCxnSpPr>
          <p:nvPr/>
        </p:nvCxnSpPr>
        <p:spPr>
          <a:xfrm flipH="1">
            <a:off x="1934817" y="1709530"/>
            <a:ext cx="1974574"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C2AF808-9339-E16D-8F44-3AAD557A7931}"/>
              </a:ext>
            </a:extLst>
          </p:cNvPr>
          <p:cNvSpPr txBox="1"/>
          <p:nvPr/>
        </p:nvSpPr>
        <p:spPr>
          <a:xfrm>
            <a:off x="3837434" y="1524864"/>
            <a:ext cx="5378524" cy="369332"/>
          </a:xfrm>
          <a:prstGeom prst="rect">
            <a:avLst/>
          </a:prstGeom>
          <a:noFill/>
        </p:spPr>
        <p:txBody>
          <a:bodyPr wrap="none" rtlCol="0">
            <a:spAutoFit/>
          </a:bodyPr>
          <a:lstStyle/>
          <a:p>
            <a:r>
              <a:rPr lang="en-US" b="1" dirty="0"/>
              <a:t>To start, you will need to click “Draft Started”</a:t>
            </a:r>
          </a:p>
        </p:txBody>
      </p:sp>
      <p:cxnSp>
        <p:nvCxnSpPr>
          <p:cNvPr id="8" name="Straight Arrow Connector 7">
            <a:extLst>
              <a:ext uri="{FF2B5EF4-FFF2-40B4-BE49-F238E27FC236}">
                <a16:creationId xmlns:a16="http://schemas.microsoft.com/office/drawing/2014/main" id="{F330565A-3B18-0963-3742-CE00109925A2}"/>
              </a:ext>
            </a:extLst>
          </p:cNvPr>
          <p:cNvCxnSpPr>
            <a:cxnSpLocks/>
          </p:cNvCxnSpPr>
          <p:nvPr/>
        </p:nvCxnSpPr>
        <p:spPr>
          <a:xfrm flipH="1">
            <a:off x="1099930" y="3982278"/>
            <a:ext cx="1974574"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0F2077F-907A-90AF-FE20-D89FA0B4ABAB}"/>
              </a:ext>
            </a:extLst>
          </p:cNvPr>
          <p:cNvSpPr txBox="1"/>
          <p:nvPr/>
        </p:nvSpPr>
        <p:spPr>
          <a:xfrm>
            <a:off x="3260434" y="3797612"/>
            <a:ext cx="3974101" cy="369332"/>
          </a:xfrm>
          <a:prstGeom prst="rect">
            <a:avLst/>
          </a:prstGeom>
          <a:noFill/>
        </p:spPr>
        <p:txBody>
          <a:bodyPr wrap="none" rtlCol="0">
            <a:spAutoFit/>
          </a:bodyPr>
          <a:lstStyle/>
          <a:p>
            <a:r>
              <a:rPr lang="en-US" b="1" dirty="0"/>
              <a:t>You will see your allocation here.</a:t>
            </a:r>
          </a:p>
        </p:txBody>
      </p:sp>
    </p:spTree>
    <p:extLst>
      <p:ext uri="{BB962C8B-B14F-4D97-AF65-F5344CB8AC3E}">
        <p14:creationId xmlns:p14="http://schemas.microsoft.com/office/powerpoint/2010/main" val="26617990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A7B737-8AF4-F5D0-5A4C-4CE8BA9380A4}"/>
              </a:ext>
            </a:extLst>
          </p:cNvPr>
          <p:cNvPicPr>
            <a:picLocks noChangeAspect="1"/>
          </p:cNvPicPr>
          <p:nvPr/>
        </p:nvPicPr>
        <p:blipFill>
          <a:blip r:embed="rId2"/>
          <a:stretch>
            <a:fillRect/>
          </a:stretch>
        </p:blipFill>
        <p:spPr>
          <a:xfrm>
            <a:off x="0" y="1298710"/>
            <a:ext cx="9144000" cy="4260580"/>
          </a:xfrm>
          <a:prstGeom prst="rect">
            <a:avLst/>
          </a:prstGeom>
        </p:spPr>
      </p:pic>
      <p:cxnSp>
        <p:nvCxnSpPr>
          <p:cNvPr id="4" name="Straight Arrow Connector 3">
            <a:extLst>
              <a:ext uri="{FF2B5EF4-FFF2-40B4-BE49-F238E27FC236}">
                <a16:creationId xmlns:a16="http://schemas.microsoft.com/office/drawing/2014/main" id="{B1DD0E09-3987-6B8B-B95E-B96407DEA522}"/>
              </a:ext>
            </a:extLst>
          </p:cNvPr>
          <p:cNvCxnSpPr>
            <a:cxnSpLocks/>
          </p:cNvCxnSpPr>
          <p:nvPr/>
        </p:nvCxnSpPr>
        <p:spPr>
          <a:xfrm flipH="1">
            <a:off x="1245704" y="5082208"/>
            <a:ext cx="1974574"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21F2BB9-9242-9E2F-249F-A9732FD95E72}"/>
              </a:ext>
            </a:extLst>
          </p:cNvPr>
          <p:cNvSpPr txBox="1"/>
          <p:nvPr/>
        </p:nvSpPr>
        <p:spPr>
          <a:xfrm>
            <a:off x="3339548" y="4897542"/>
            <a:ext cx="4765215" cy="369332"/>
          </a:xfrm>
          <a:prstGeom prst="rect">
            <a:avLst/>
          </a:prstGeom>
          <a:noFill/>
        </p:spPr>
        <p:txBody>
          <a:bodyPr wrap="none" rtlCol="0">
            <a:spAutoFit/>
          </a:bodyPr>
          <a:lstStyle/>
          <a:p>
            <a:r>
              <a:rPr lang="en-US" b="1" dirty="0"/>
              <a:t>Provide grant contact information here.</a:t>
            </a:r>
          </a:p>
        </p:txBody>
      </p:sp>
    </p:spTree>
    <p:extLst>
      <p:ext uri="{BB962C8B-B14F-4D97-AF65-F5344CB8AC3E}">
        <p14:creationId xmlns:p14="http://schemas.microsoft.com/office/powerpoint/2010/main" val="34765982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F24441-2FA2-403A-9E8B-2E9BE6ABA4FD}"/>
              </a:ext>
            </a:extLst>
          </p:cNvPr>
          <p:cNvPicPr>
            <a:picLocks noChangeAspect="1"/>
          </p:cNvPicPr>
          <p:nvPr/>
        </p:nvPicPr>
        <p:blipFill>
          <a:blip r:embed="rId2"/>
          <a:stretch>
            <a:fillRect/>
          </a:stretch>
        </p:blipFill>
        <p:spPr>
          <a:xfrm>
            <a:off x="0" y="1739433"/>
            <a:ext cx="9144000" cy="3379134"/>
          </a:xfrm>
          <a:prstGeom prst="rect">
            <a:avLst/>
          </a:prstGeom>
        </p:spPr>
      </p:pic>
      <p:sp>
        <p:nvSpPr>
          <p:cNvPr id="4" name="TextBox 3">
            <a:extLst>
              <a:ext uri="{FF2B5EF4-FFF2-40B4-BE49-F238E27FC236}">
                <a16:creationId xmlns:a16="http://schemas.microsoft.com/office/drawing/2014/main" id="{DF7F19D2-B510-3895-21E7-F0EE543AF5A2}"/>
              </a:ext>
            </a:extLst>
          </p:cNvPr>
          <p:cNvSpPr txBox="1"/>
          <p:nvPr/>
        </p:nvSpPr>
        <p:spPr>
          <a:xfrm>
            <a:off x="649357" y="2253734"/>
            <a:ext cx="2071786" cy="369332"/>
          </a:xfrm>
          <a:prstGeom prst="rect">
            <a:avLst/>
          </a:prstGeom>
          <a:noFill/>
        </p:spPr>
        <p:txBody>
          <a:bodyPr wrap="none" rtlCol="0">
            <a:spAutoFit/>
          </a:bodyPr>
          <a:lstStyle/>
          <a:p>
            <a:r>
              <a:rPr lang="en-US" b="1" dirty="0">
                <a:solidFill>
                  <a:srgbClr val="C00000"/>
                </a:solidFill>
              </a:rPr>
              <a:t>Provide School #</a:t>
            </a:r>
          </a:p>
        </p:txBody>
      </p:sp>
      <p:sp>
        <p:nvSpPr>
          <p:cNvPr id="5" name="TextBox 4">
            <a:extLst>
              <a:ext uri="{FF2B5EF4-FFF2-40B4-BE49-F238E27FC236}">
                <a16:creationId xmlns:a16="http://schemas.microsoft.com/office/drawing/2014/main" id="{926611A9-C908-96D1-44CF-CB94DB52F0DE}"/>
              </a:ext>
            </a:extLst>
          </p:cNvPr>
          <p:cNvSpPr txBox="1"/>
          <p:nvPr/>
        </p:nvSpPr>
        <p:spPr>
          <a:xfrm>
            <a:off x="5612297" y="2221468"/>
            <a:ext cx="2611997" cy="369332"/>
          </a:xfrm>
          <a:prstGeom prst="rect">
            <a:avLst/>
          </a:prstGeom>
          <a:noFill/>
        </p:spPr>
        <p:txBody>
          <a:bodyPr wrap="none" rtlCol="0">
            <a:spAutoFit/>
          </a:bodyPr>
          <a:lstStyle/>
          <a:p>
            <a:r>
              <a:rPr lang="en-US" b="1" dirty="0">
                <a:solidFill>
                  <a:srgbClr val="C00000"/>
                </a:solidFill>
              </a:rPr>
              <a:t>Provide School Name</a:t>
            </a:r>
          </a:p>
        </p:txBody>
      </p:sp>
      <p:sp>
        <p:nvSpPr>
          <p:cNvPr id="6" name="TextBox 5">
            <a:extLst>
              <a:ext uri="{FF2B5EF4-FFF2-40B4-BE49-F238E27FC236}">
                <a16:creationId xmlns:a16="http://schemas.microsoft.com/office/drawing/2014/main" id="{1F3FE0A9-A2F4-D959-43F0-A29C99523325}"/>
              </a:ext>
            </a:extLst>
          </p:cNvPr>
          <p:cNvSpPr txBox="1"/>
          <p:nvPr/>
        </p:nvSpPr>
        <p:spPr>
          <a:xfrm>
            <a:off x="1119809" y="2796209"/>
            <a:ext cx="3131563" cy="369332"/>
          </a:xfrm>
          <a:prstGeom prst="rect">
            <a:avLst/>
          </a:prstGeom>
          <a:noFill/>
        </p:spPr>
        <p:txBody>
          <a:bodyPr wrap="none" rtlCol="0">
            <a:spAutoFit/>
          </a:bodyPr>
          <a:lstStyle/>
          <a:p>
            <a:r>
              <a:rPr lang="en-US" b="1" dirty="0">
                <a:solidFill>
                  <a:srgbClr val="C00000"/>
                </a:solidFill>
              </a:rPr>
              <a:t>Provide Address of School</a:t>
            </a:r>
          </a:p>
        </p:txBody>
      </p:sp>
      <p:sp>
        <p:nvSpPr>
          <p:cNvPr id="7" name="TextBox 6">
            <a:extLst>
              <a:ext uri="{FF2B5EF4-FFF2-40B4-BE49-F238E27FC236}">
                <a16:creationId xmlns:a16="http://schemas.microsoft.com/office/drawing/2014/main" id="{DC889583-035D-887C-9CB3-E57FDF2C9FCA}"/>
              </a:ext>
            </a:extLst>
          </p:cNvPr>
          <p:cNvSpPr txBox="1"/>
          <p:nvPr/>
        </p:nvSpPr>
        <p:spPr>
          <a:xfrm>
            <a:off x="5758071" y="3423238"/>
            <a:ext cx="2846228" cy="369332"/>
          </a:xfrm>
          <a:prstGeom prst="rect">
            <a:avLst/>
          </a:prstGeom>
          <a:noFill/>
        </p:spPr>
        <p:txBody>
          <a:bodyPr wrap="none" rtlCol="0">
            <a:spAutoFit/>
          </a:bodyPr>
          <a:lstStyle/>
          <a:p>
            <a:r>
              <a:rPr lang="en-US" b="1" dirty="0">
                <a:solidFill>
                  <a:srgbClr val="C00000"/>
                </a:solidFill>
              </a:rPr>
              <a:t>Provide School Website</a:t>
            </a:r>
          </a:p>
        </p:txBody>
      </p:sp>
      <p:sp>
        <p:nvSpPr>
          <p:cNvPr id="8" name="TextBox 7">
            <a:extLst>
              <a:ext uri="{FF2B5EF4-FFF2-40B4-BE49-F238E27FC236}">
                <a16:creationId xmlns:a16="http://schemas.microsoft.com/office/drawing/2014/main" id="{9C592E19-C2C6-CD7F-09B0-6728965B5048}"/>
              </a:ext>
            </a:extLst>
          </p:cNvPr>
          <p:cNvSpPr txBox="1"/>
          <p:nvPr/>
        </p:nvSpPr>
        <p:spPr>
          <a:xfrm>
            <a:off x="1119809" y="3772722"/>
            <a:ext cx="7004418" cy="369332"/>
          </a:xfrm>
          <a:prstGeom prst="rect">
            <a:avLst/>
          </a:prstGeom>
          <a:noFill/>
        </p:spPr>
        <p:txBody>
          <a:bodyPr wrap="none" rtlCol="0">
            <a:spAutoFit/>
          </a:bodyPr>
          <a:lstStyle/>
          <a:p>
            <a:r>
              <a:rPr lang="en-US" b="1" dirty="0">
                <a:solidFill>
                  <a:srgbClr val="C00000"/>
                </a:solidFill>
              </a:rPr>
              <a:t>Provide School Administrator, Head of School, Principal, etc.</a:t>
            </a:r>
          </a:p>
        </p:txBody>
      </p:sp>
    </p:spTree>
    <p:extLst>
      <p:ext uri="{BB962C8B-B14F-4D97-AF65-F5344CB8AC3E}">
        <p14:creationId xmlns:p14="http://schemas.microsoft.com/office/powerpoint/2010/main" val="6667464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786CDB-87DC-3C0A-3912-6DBF886F137A}"/>
              </a:ext>
            </a:extLst>
          </p:cNvPr>
          <p:cNvPicPr>
            <a:picLocks noChangeAspect="1"/>
          </p:cNvPicPr>
          <p:nvPr/>
        </p:nvPicPr>
        <p:blipFill>
          <a:blip r:embed="rId2"/>
          <a:stretch>
            <a:fillRect/>
          </a:stretch>
        </p:blipFill>
        <p:spPr>
          <a:xfrm>
            <a:off x="0" y="1758534"/>
            <a:ext cx="9144000" cy="3340931"/>
          </a:xfrm>
          <a:prstGeom prst="rect">
            <a:avLst/>
          </a:prstGeom>
        </p:spPr>
      </p:pic>
      <p:cxnSp>
        <p:nvCxnSpPr>
          <p:cNvPr id="7" name="Straight Arrow Connector 6">
            <a:extLst>
              <a:ext uri="{FF2B5EF4-FFF2-40B4-BE49-F238E27FC236}">
                <a16:creationId xmlns:a16="http://schemas.microsoft.com/office/drawing/2014/main" id="{686A19A9-27CA-F8A4-3030-0240ECC00B77}"/>
              </a:ext>
            </a:extLst>
          </p:cNvPr>
          <p:cNvCxnSpPr/>
          <p:nvPr/>
        </p:nvCxnSpPr>
        <p:spPr>
          <a:xfrm flipH="1">
            <a:off x="728870" y="1245704"/>
            <a:ext cx="1086678" cy="68911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AE79EF8-F4D7-2E27-8564-2825F63AF2BC}"/>
              </a:ext>
            </a:extLst>
          </p:cNvPr>
          <p:cNvSpPr txBox="1"/>
          <p:nvPr/>
        </p:nvSpPr>
        <p:spPr>
          <a:xfrm>
            <a:off x="1815548" y="1061038"/>
            <a:ext cx="1524000" cy="646331"/>
          </a:xfrm>
          <a:prstGeom prst="rect">
            <a:avLst/>
          </a:prstGeom>
          <a:noFill/>
        </p:spPr>
        <p:txBody>
          <a:bodyPr wrap="square" rtlCol="0">
            <a:spAutoFit/>
          </a:bodyPr>
          <a:lstStyle/>
          <a:p>
            <a:r>
              <a:rPr lang="en-US" b="1" dirty="0"/>
              <a:t>Click “Go To”</a:t>
            </a:r>
          </a:p>
        </p:txBody>
      </p:sp>
      <p:cxnSp>
        <p:nvCxnSpPr>
          <p:cNvPr id="9" name="Straight Arrow Connector 8">
            <a:extLst>
              <a:ext uri="{FF2B5EF4-FFF2-40B4-BE49-F238E27FC236}">
                <a16:creationId xmlns:a16="http://schemas.microsoft.com/office/drawing/2014/main" id="{5905C9F3-D9AA-1A6B-DFAA-491659E5D963}"/>
              </a:ext>
            </a:extLst>
          </p:cNvPr>
          <p:cNvCxnSpPr>
            <a:cxnSpLocks/>
          </p:cNvCxnSpPr>
          <p:nvPr/>
        </p:nvCxnSpPr>
        <p:spPr>
          <a:xfrm flipH="1">
            <a:off x="2544418" y="2186609"/>
            <a:ext cx="1272208" cy="26103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52F741F-254E-C48B-F2EA-A212F13426CF}"/>
              </a:ext>
            </a:extLst>
          </p:cNvPr>
          <p:cNvSpPr txBox="1"/>
          <p:nvPr/>
        </p:nvSpPr>
        <p:spPr>
          <a:xfrm>
            <a:off x="3882886" y="1771786"/>
            <a:ext cx="4373217" cy="646331"/>
          </a:xfrm>
          <a:prstGeom prst="rect">
            <a:avLst/>
          </a:prstGeom>
          <a:noFill/>
        </p:spPr>
        <p:txBody>
          <a:bodyPr wrap="square" rtlCol="0">
            <a:spAutoFit/>
          </a:bodyPr>
          <a:lstStyle/>
          <a:p>
            <a:r>
              <a:rPr lang="en-US" b="1" dirty="0"/>
              <a:t>Click “Sections” to go back to Application</a:t>
            </a:r>
          </a:p>
        </p:txBody>
      </p:sp>
    </p:spTree>
    <p:extLst>
      <p:ext uri="{BB962C8B-B14F-4D97-AF65-F5344CB8AC3E}">
        <p14:creationId xmlns:p14="http://schemas.microsoft.com/office/powerpoint/2010/main" val="1153407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5325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77EF0B-C0D2-D07B-F311-026BEA4F984C}"/>
              </a:ext>
            </a:extLst>
          </p:cNvPr>
          <p:cNvPicPr>
            <a:picLocks noChangeAspect="1"/>
          </p:cNvPicPr>
          <p:nvPr/>
        </p:nvPicPr>
        <p:blipFill>
          <a:blip r:embed="rId2"/>
          <a:stretch>
            <a:fillRect/>
          </a:stretch>
        </p:blipFill>
        <p:spPr>
          <a:xfrm>
            <a:off x="0" y="1298710"/>
            <a:ext cx="9144000" cy="4260580"/>
          </a:xfrm>
          <a:prstGeom prst="rect">
            <a:avLst/>
          </a:prstGeom>
        </p:spPr>
      </p:pic>
      <p:cxnSp>
        <p:nvCxnSpPr>
          <p:cNvPr id="4" name="Straight Arrow Connector 3">
            <a:extLst>
              <a:ext uri="{FF2B5EF4-FFF2-40B4-BE49-F238E27FC236}">
                <a16:creationId xmlns:a16="http://schemas.microsoft.com/office/drawing/2014/main" id="{B7F7863E-693A-4F59-D218-510FAA1898D0}"/>
              </a:ext>
            </a:extLst>
          </p:cNvPr>
          <p:cNvCxnSpPr/>
          <p:nvPr/>
        </p:nvCxnSpPr>
        <p:spPr>
          <a:xfrm flipH="1">
            <a:off x="914400" y="4446165"/>
            <a:ext cx="1006679"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71C7C96-9563-0C4D-CC67-C49B590F8AC6}"/>
              </a:ext>
            </a:extLst>
          </p:cNvPr>
          <p:cNvSpPr txBox="1"/>
          <p:nvPr/>
        </p:nvSpPr>
        <p:spPr>
          <a:xfrm>
            <a:off x="1921079" y="4261499"/>
            <a:ext cx="3770776" cy="369332"/>
          </a:xfrm>
          <a:prstGeom prst="rect">
            <a:avLst/>
          </a:prstGeom>
          <a:noFill/>
        </p:spPr>
        <p:txBody>
          <a:bodyPr wrap="none" rtlCol="0">
            <a:spAutoFit/>
          </a:bodyPr>
          <a:lstStyle/>
          <a:p>
            <a:r>
              <a:rPr lang="en-US" b="1" dirty="0"/>
              <a:t>Click here to enter your budget</a:t>
            </a:r>
          </a:p>
        </p:txBody>
      </p:sp>
    </p:spTree>
    <p:extLst>
      <p:ext uri="{BB962C8B-B14F-4D97-AF65-F5344CB8AC3E}">
        <p14:creationId xmlns:p14="http://schemas.microsoft.com/office/powerpoint/2010/main" val="31093705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601DCA-8D72-4C8E-B345-E1C8D3D9A8FE}"/>
              </a:ext>
            </a:extLst>
          </p:cNvPr>
          <p:cNvPicPr>
            <a:picLocks noChangeAspect="1"/>
          </p:cNvPicPr>
          <p:nvPr/>
        </p:nvPicPr>
        <p:blipFill>
          <a:blip r:embed="rId2"/>
          <a:stretch>
            <a:fillRect/>
          </a:stretch>
        </p:blipFill>
        <p:spPr>
          <a:xfrm>
            <a:off x="-1" y="2067339"/>
            <a:ext cx="13002059" cy="2100151"/>
          </a:xfrm>
          <a:prstGeom prst="rect">
            <a:avLst/>
          </a:prstGeom>
        </p:spPr>
      </p:pic>
      <p:sp>
        <p:nvSpPr>
          <p:cNvPr id="4" name="Rectangle 3">
            <a:extLst>
              <a:ext uri="{FF2B5EF4-FFF2-40B4-BE49-F238E27FC236}">
                <a16:creationId xmlns:a16="http://schemas.microsoft.com/office/drawing/2014/main" id="{911493D1-8E02-4827-BF08-BFE4C624BC84}"/>
              </a:ext>
            </a:extLst>
          </p:cNvPr>
          <p:cNvSpPr/>
          <p:nvPr/>
        </p:nvSpPr>
        <p:spPr>
          <a:xfrm>
            <a:off x="1378226" y="3233530"/>
            <a:ext cx="874644" cy="795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65B56A2-77A2-7DA7-7352-9ECB34041261}"/>
              </a:ext>
            </a:extLst>
          </p:cNvPr>
          <p:cNvSpPr/>
          <p:nvPr/>
        </p:nvSpPr>
        <p:spPr>
          <a:xfrm>
            <a:off x="1364974" y="3677477"/>
            <a:ext cx="874644" cy="795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C0309E5-8059-502F-003A-395783F5957C}"/>
              </a:ext>
            </a:extLst>
          </p:cNvPr>
          <p:cNvSpPr/>
          <p:nvPr/>
        </p:nvSpPr>
        <p:spPr>
          <a:xfrm>
            <a:off x="1378226" y="3879414"/>
            <a:ext cx="914400" cy="1094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99947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CEAAAC-BD78-8C8E-7882-05C099ADA28B}"/>
              </a:ext>
            </a:extLst>
          </p:cNvPr>
          <p:cNvPicPr>
            <a:picLocks noChangeAspect="1"/>
          </p:cNvPicPr>
          <p:nvPr/>
        </p:nvPicPr>
        <p:blipFill>
          <a:blip r:embed="rId2"/>
          <a:stretch>
            <a:fillRect/>
          </a:stretch>
        </p:blipFill>
        <p:spPr>
          <a:xfrm>
            <a:off x="0" y="391657"/>
            <a:ext cx="9144000" cy="6074685"/>
          </a:xfrm>
          <a:prstGeom prst="rect">
            <a:avLst/>
          </a:prstGeom>
        </p:spPr>
      </p:pic>
      <p:sp>
        <p:nvSpPr>
          <p:cNvPr id="7" name="TextBox 6">
            <a:extLst>
              <a:ext uri="{FF2B5EF4-FFF2-40B4-BE49-F238E27FC236}">
                <a16:creationId xmlns:a16="http://schemas.microsoft.com/office/drawing/2014/main" id="{F6B59F91-F7C5-D93D-C9D7-72BE7BC5846F}"/>
              </a:ext>
            </a:extLst>
          </p:cNvPr>
          <p:cNvSpPr txBox="1"/>
          <p:nvPr/>
        </p:nvSpPr>
        <p:spPr>
          <a:xfrm>
            <a:off x="3273287" y="22325"/>
            <a:ext cx="2938818" cy="369332"/>
          </a:xfrm>
          <a:prstGeom prst="rect">
            <a:avLst/>
          </a:prstGeom>
          <a:noFill/>
        </p:spPr>
        <p:txBody>
          <a:bodyPr wrap="none" rtlCol="0">
            <a:spAutoFit/>
          </a:bodyPr>
          <a:lstStyle/>
          <a:p>
            <a:r>
              <a:rPr lang="en-US" b="1" dirty="0"/>
              <a:t>Allowable Budget Codes</a:t>
            </a:r>
          </a:p>
        </p:txBody>
      </p:sp>
    </p:spTree>
    <p:extLst>
      <p:ext uri="{BB962C8B-B14F-4D97-AF65-F5344CB8AC3E}">
        <p14:creationId xmlns:p14="http://schemas.microsoft.com/office/powerpoint/2010/main" val="37114689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A3CFEB-33F8-1821-68BE-41114781A9C0}"/>
              </a:ext>
            </a:extLst>
          </p:cNvPr>
          <p:cNvSpPr>
            <a:spLocks noGrp="1"/>
          </p:cNvSpPr>
          <p:nvPr>
            <p:ph type="body" sz="quarter" idx="10"/>
          </p:nvPr>
        </p:nvSpPr>
        <p:spPr/>
        <p:txBody>
          <a:bodyPr/>
          <a:lstStyle/>
          <a:p>
            <a:r>
              <a:rPr lang="en-US" dirty="0"/>
              <a:t>Draft Started</a:t>
            </a:r>
          </a:p>
          <a:p>
            <a:r>
              <a:rPr lang="en-US" dirty="0"/>
              <a:t>Draft Completed</a:t>
            </a:r>
          </a:p>
          <a:p>
            <a:r>
              <a:rPr lang="en-US" dirty="0"/>
              <a:t>LEA Fiscal Representative Approved</a:t>
            </a:r>
          </a:p>
          <a:p>
            <a:r>
              <a:rPr lang="en-US" dirty="0"/>
              <a:t>LEA Authorized Representative Approved</a:t>
            </a:r>
          </a:p>
          <a:p>
            <a:r>
              <a:rPr lang="en-US" dirty="0"/>
              <a:t>TDOE Public School Security Grant Director Approved</a:t>
            </a:r>
          </a:p>
        </p:txBody>
      </p:sp>
      <p:sp>
        <p:nvSpPr>
          <p:cNvPr id="3" name="Title 2">
            <a:extLst>
              <a:ext uri="{FF2B5EF4-FFF2-40B4-BE49-F238E27FC236}">
                <a16:creationId xmlns:a16="http://schemas.microsoft.com/office/drawing/2014/main" id="{A34286A6-52A5-8A28-4290-8957BCBBFE87}"/>
              </a:ext>
            </a:extLst>
          </p:cNvPr>
          <p:cNvSpPr>
            <a:spLocks noGrp="1"/>
          </p:cNvSpPr>
          <p:nvPr>
            <p:ph type="title"/>
          </p:nvPr>
        </p:nvSpPr>
        <p:spPr/>
        <p:txBody>
          <a:bodyPr/>
          <a:lstStyle/>
          <a:p>
            <a:r>
              <a:rPr lang="en-US" dirty="0" err="1"/>
              <a:t>ePlan</a:t>
            </a:r>
            <a:r>
              <a:rPr lang="en-US" dirty="0"/>
              <a:t> Approval Chain</a:t>
            </a:r>
          </a:p>
        </p:txBody>
      </p:sp>
    </p:spTree>
    <p:extLst>
      <p:ext uri="{BB962C8B-B14F-4D97-AF65-F5344CB8AC3E}">
        <p14:creationId xmlns:p14="http://schemas.microsoft.com/office/powerpoint/2010/main" val="38542139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DA2DD1-861A-2799-81B1-3039FA19284A}"/>
              </a:ext>
            </a:extLst>
          </p:cNvPr>
          <p:cNvSpPr>
            <a:spLocks noGrp="1"/>
          </p:cNvSpPr>
          <p:nvPr>
            <p:ph type="body" sz="quarter" idx="10"/>
          </p:nvPr>
        </p:nvSpPr>
        <p:spPr/>
        <p:txBody>
          <a:bodyPr/>
          <a:lstStyle/>
          <a:p>
            <a:pPr marL="0" indent="0">
              <a:buNone/>
            </a:pPr>
            <a:r>
              <a:rPr lang="en-US" b="1" dirty="0"/>
              <a:t>Every Wednesday August 16 through October 25 from 9:00am to 10:00am Central Time</a:t>
            </a:r>
          </a:p>
          <a:p>
            <a:pPr marL="0" marR="0" indent="0">
              <a:spcBef>
                <a:spcPts val="0"/>
              </a:spcBef>
              <a:spcAft>
                <a:spcPts val="0"/>
              </a:spcAft>
              <a:buNone/>
            </a:pPr>
            <a:r>
              <a:rPr lang="en-US" sz="1800" dirty="0">
                <a:solidFill>
                  <a:srgbClr val="252424"/>
                </a:solidFill>
                <a:effectLst/>
                <a:latin typeface="Segoe UI" panose="020B0502040204020203" pitchFamily="34" charset="0"/>
                <a:ea typeface="Calibri" panose="020F0502020204030204" pitchFamily="34" charset="0"/>
              </a:rPr>
              <a:t>Microsoft Teams meeting </a:t>
            </a: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b="1" dirty="0">
                <a:solidFill>
                  <a:srgbClr val="252424"/>
                </a:solidFill>
                <a:effectLst/>
                <a:latin typeface="Segoe UI" panose="020B0502040204020203" pitchFamily="34" charset="0"/>
                <a:ea typeface="Calibri" panose="020F0502020204030204" pitchFamily="34" charset="0"/>
              </a:rPr>
              <a:t>Join on your computer, mobile app or room device </a:t>
            </a: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u="sng" dirty="0">
                <a:solidFill>
                  <a:srgbClr val="6264A7"/>
                </a:solidFill>
                <a:effectLst/>
                <a:latin typeface="Segoe UI Semibold" panose="020B0702040204020203" pitchFamily="34" charset="0"/>
                <a:ea typeface="Calibri" panose="020F0502020204030204" pitchFamily="34" charset="0"/>
                <a:hlinkClick r:id="rId2"/>
              </a:rPr>
              <a:t>Click here to join the meeting</a:t>
            </a:r>
            <a:r>
              <a:rPr lang="en-US" sz="1800" dirty="0">
                <a:solidFill>
                  <a:srgbClr val="252424"/>
                </a:solidFill>
                <a:effectLst/>
                <a:latin typeface="Segoe UI" panose="020B0502040204020203"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dirty="0">
                <a:solidFill>
                  <a:srgbClr val="252424"/>
                </a:solidFill>
                <a:effectLst/>
                <a:latin typeface="Segoe UI" panose="020B0502040204020203" pitchFamily="34" charset="0"/>
                <a:ea typeface="Calibri" panose="020F0502020204030204" pitchFamily="34" charset="0"/>
              </a:rPr>
              <a:t>Meeting ID: 278 710 148 423 </a:t>
            </a:r>
            <a:br>
              <a:rPr lang="en-US" sz="1800" dirty="0">
                <a:solidFill>
                  <a:srgbClr val="252424"/>
                </a:solidFill>
                <a:effectLst/>
                <a:latin typeface="Segoe UI" panose="020B0502040204020203" pitchFamily="34" charset="0"/>
                <a:ea typeface="Calibri" panose="020F0502020204030204" pitchFamily="34" charset="0"/>
              </a:rPr>
            </a:br>
            <a:r>
              <a:rPr lang="en-US" sz="1800" dirty="0">
                <a:solidFill>
                  <a:srgbClr val="252424"/>
                </a:solidFill>
                <a:effectLst/>
                <a:latin typeface="Segoe UI" panose="020B0502040204020203" pitchFamily="34" charset="0"/>
                <a:ea typeface="Calibri" panose="020F0502020204030204" pitchFamily="34" charset="0"/>
              </a:rPr>
              <a:t>Passcode: zBfc9Y </a:t>
            </a: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u="sng" dirty="0">
                <a:solidFill>
                  <a:srgbClr val="6264A7"/>
                </a:solidFill>
                <a:effectLst/>
                <a:latin typeface="Segoe UI" panose="020B0502040204020203" pitchFamily="34" charset="0"/>
                <a:ea typeface="Calibri" panose="020F0502020204030204" pitchFamily="34" charset="0"/>
                <a:hlinkClick r:id="rId3"/>
              </a:rPr>
              <a:t>Download Teams</a:t>
            </a:r>
            <a:r>
              <a:rPr lang="en-US" sz="1800" dirty="0">
                <a:solidFill>
                  <a:srgbClr val="252424"/>
                </a:solidFill>
                <a:effectLst/>
                <a:latin typeface="Segoe UI" panose="020B0502040204020203" pitchFamily="34" charset="0"/>
                <a:ea typeface="Calibri" panose="020F0502020204030204" pitchFamily="34" charset="0"/>
              </a:rPr>
              <a:t> | </a:t>
            </a:r>
            <a:r>
              <a:rPr lang="en-US" sz="1800" u="sng" dirty="0">
                <a:solidFill>
                  <a:srgbClr val="6264A7"/>
                </a:solidFill>
                <a:effectLst/>
                <a:latin typeface="Segoe UI" panose="020B0502040204020203" pitchFamily="34" charset="0"/>
                <a:ea typeface="Calibri" panose="020F0502020204030204" pitchFamily="34" charset="0"/>
                <a:hlinkClick r:id="rId4"/>
              </a:rPr>
              <a:t>Join on the web</a:t>
            </a: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b="1" dirty="0">
                <a:solidFill>
                  <a:srgbClr val="252424"/>
                </a:solidFill>
                <a:effectLst/>
                <a:latin typeface="Segoe UI" panose="020B0502040204020203" pitchFamily="34" charset="0"/>
                <a:ea typeface="Calibri" panose="020F0502020204030204" pitchFamily="34" charset="0"/>
              </a:rPr>
              <a:t>Or call in (audio only)</a:t>
            </a:r>
            <a:r>
              <a:rPr lang="en-US" sz="1800" dirty="0">
                <a:solidFill>
                  <a:srgbClr val="252424"/>
                </a:solidFill>
                <a:effectLst/>
                <a:latin typeface="Segoe UI" panose="020B0502040204020203"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u="sng" dirty="0">
                <a:solidFill>
                  <a:srgbClr val="6264A7"/>
                </a:solidFill>
                <a:effectLst/>
                <a:latin typeface="Segoe UI" panose="020B0502040204020203" pitchFamily="34" charset="0"/>
                <a:ea typeface="Calibri" panose="020F0502020204030204" pitchFamily="34" charset="0"/>
                <a:hlinkClick r:id="rId5"/>
              </a:rPr>
              <a:t>+1 615-270-9704,,319060640#</a:t>
            </a:r>
            <a:r>
              <a:rPr lang="en-US" sz="1800" dirty="0">
                <a:solidFill>
                  <a:srgbClr val="252424"/>
                </a:solidFill>
                <a:effectLst/>
                <a:latin typeface="Segoe UI" panose="020B0502040204020203" pitchFamily="34" charset="0"/>
                <a:ea typeface="Calibri" panose="020F0502020204030204" pitchFamily="34" charset="0"/>
              </a:rPr>
              <a:t>   United States, Nashville </a:t>
            </a: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dirty="0">
                <a:solidFill>
                  <a:srgbClr val="252424"/>
                </a:solidFill>
                <a:effectLst/>
                <a:latin typeface="Segoe UI" panose="020B0502040204020203" pitchFamily="34" charset="0"/>
                <a:ea typeface="Calibri" panose="020F0502020204030204" pitchFamily="34" charset="0"/>
              </a:rPr>
              <a:t>Phone Conference ID: 319 060 640# </a:t>
            </a: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u="sng" dirty="0">
                <a:solidFill>
                  <a:srgbClr val="6264A7"/>
                </a:solidFill>
                <a:effectLst/>
                <a:latin typeface="Segoe UI" panose="020B0502040204020203" pitchFamily="34" charset="0"/>
                <a:ea typeface="Calibri" panose="020F0502020204030204" pitchFamily="34" charset="0"/>
                <a:hlinkClick r:id="rId6"/>
              </a:rPr>
              <a:t>Find a local number</a:t>
            </a:r>
            <a:r>
              <a:rPr lang="en-US" sz="1800" dirty="0">
                <a:solidFill>
                  <a:srgbClr val="252424"/>
                </a:solidFill>
                <a:effectLst/>
                <a:latin typeface="Segoe UI" panose="020B0502040204020203" pitchFamily="34" charset="0"/>
                <a:ea typeface="Calibri" panose="020F0502020204030204" pitchFamily="34" charset="0"/>
              </a:rPr>
              <a:t> | </a:t>
            </a:r>
            <a:r>
              <a:rPr lang="en-US" sz="1800" u="sng" dirty="0">
                <a:solidFill>
                  <a:srgbClr val="6264A7"/>
                </a:solidFill>
                <a:effectLst/>
                <a:latin typeface="Segoe UI" panose="020B0502040204020203" pitchFamily="34" charset="0"/>
                <a:ea typeface="Calibri" panose="020F0502020204030204" pitchFamily="34" charset="0"/>
                <a:hlinkClick r:id="rId7"/>
              </a:rPr>
              <a:t>Reset PIN</a:t>
            </a:r>
            <a:r>
              <a:rPr lang="en-US" sz="1800" dirty="0">
                <a:solidFill>
                  <a:srgbClr val="252424"/>
                </a:solidFill>
                <a:effectLst/>
                <a:latin typeface="Segoe UI" panose="020B0502040204020203"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endParaRPr lang="en-US" dirty="0"/>
          </a:p>
        </p:txBody>
      </p:sp>
      <p:sp>
        <p:nvSpPr>
          <p:cNvPr id="3" name="Title 2">
            <a:extLst>
              <a:ext uri="{FF2B5EF4-FFF2-40B4-BE49-F238E27FC236}">
                <a16:creationId xmlns:a16="http://schemas.microsoft.com/office/drawing/2014/main" id="{F9BEF244-1035-E6D1-E5C7-083BE3E5A653}"/>
              </a:ext>
            </a:extLst>
          </p:cNvPr>
          <p:cNvSpPr>
            <a:spLocks noGrp="1"/>
          </p:cNvSpPr>
          <p:nvPr>
            <p:ph type="title"/>
          </p:nvPr>
        </p:nvSpPr>
        <p:spPr/>
        <p:txBody>
          <a:bodyPr/>
          <a:lstStyle/>
          <a:p>
            <a:r>
              <a:rPr lang="en-US" dirty="0"/>
              <a:t>Weekly Office Hours</a:t>
            </a:r>
          </a:p>
        </p:txBody>
      </p:sp>
    </p:spTree>
    <p:extLst>
      <p:ext uri="{BB962C8B-B14F-4D97-AF65-F5344CB8AC3E}">
        <p14:creationId xmlns:p14="http://schemas.microsoft.com/office/powerpoint/2010/main" val="22757168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03A8A6F-1986-FA4E-3957-10DE7B07C0CA}"/>
              </a:ext>
            </a:extLst>
          </p:cNvPr>
          <p:cNvSpPr>
            <a:spLocks noGrp="1"/>
          </p:cNvSpPr>
          <p:nvPr>
            <p:ph type="pic" sz="quarter" idx="11"/>
          </p:nvPr>
        </p:nvSpPr>
        <p:spPr/>
      </p:sp>
      <p:sp>
        <p:nvSpPr>
          <p:cNvPr id="3" name="Title 2">
            <a:extLst>
              <a:ext uri="{FF2B5EF4-FFF2-40B4-BE49-F238E27FC236}">
                <a16:creationId xmlns:a16="http://schemas.microsoft.com/office/drawing/2014/main" id="{82E3E5F6-ABE6-3932-E497-ECD605A00192}"/>
              </a:ext>
            </a:extLst>
          </p:cNvPr>
          <p:cNvSpPr>
            <a:spLocks noGrp="1"/>
          </p:cNvSpPr>
          <p:nvPr>
            <p:ph type="title"/>
          </p:nvPr>
        </p:nvSpPr>
        <p:spPr/>
        <p:txBody>
          <a:bodyPr/>
          <a:lstStyle/>
          <a:p>
            <a:r>
              <a:rPr lang="en-US" dirty="0"/>
              <a:t>Thank You!</a:t>
            </a:r>
          </a:p>
        </p:txBody>
      </p:sp>
      <p:sp>
        <p:nvSpPr>
          <p:cNvPr id="5" name="Text Placeholder 4">
            <a:extLst>
              <a:ext uri="{FF2B5EF4-FFF2-40B4-BE49-F238E27FC236}">
                <a16:creationId xmlns:a16="http://schemas.microsoft.com/office/drawing/2014/main" id="{C0AAA4CC-C025-0505-36E8-F6838F0E542D}"/>
              </a:ext>
            </a:extLst>
          </p:cNvPr>
          <p:cNvSpPr txBox="1">
            <a:spLocks/>
          </p:cNvSpPr>
          <p:nvPr/>
        </p:nvSpPr>
        <p:spPr>
          <a:xfrm>
            <a:off x="980969" y="5918860"/>
            <a:ext cx="5465551" cy="779119"/>
          </a:xfrm>
          <a:prstGeom prst="rect">
            <a:avLst/>
          </a:prstGeom>
        </p:spPr>
        <p:txBody>
          <a:bodyPr vert="horz" lIns="91440" tIns="45720" rIns="91440" bIns="45720" rtlCol="0">
            <a:normAutofit/>
          </a:bodyPr>
          <a:lstStyle>
            <a:lvl1pPr marL="0" indent="0" algn="l" defTabSz="685629" rtl="0" eaLnBrk="1" latinLnBrk="0" hangingPunct="1">
              <a:spcBef>
                <a:spcPct val="20000"/>
              </a:spcBef>
              <a:buClr>
                <a:schemeClr val="tx1"/>
              </a:buClr>
              <a:buFont typeface="Wingdings" panose="05000000000000000000" pitchFamily="2" charset="2"/>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342814" indent="0" algn="l" defTabSz="685629" rtl="0" eaLnBrk="1" latinLnBrk="0" hangingPunct="1">
              <a:spcBef>
                <a:spcPct val="20000"/>
              </a:spcBef>
              <a:buClr>
                <a:schemeClr val="tx1"/>
              </a:buClr>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5629" indent="0" algn="l" defTabSz="685629" rtl="0" eaLnBrk="1" latinLnBrk="0" hangingPunct="1">
              <a:spcBef>
                <a:spcPct val="20000"/>
              </a:spcBef>
              <a:buClr>
                <a:schemeClr val="tx1"/>
              </a:buClr>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028443" indent="0" algn="l" defTabSz="685629" rtl="0" eaLnBrk="1" latinLnBrk="0" hangingPunct="1">
              <a:spcBef>
                <a:spcPct val="20000"/>
              </a:spcBef>
              <a:buClr>
                <a:schemeClr val="tx1"/>
              </a:buClr>
              <a:buFont typeface="Courier New" panose="02070309020205020404" pitchFamily="49"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371257" indent="0" algn="l" defTabSz="685629" rtl="0" eaLnBrk="1" latinLnBrk="0" hangingPunct="1">
              <a:spcBef>
                <a:spcPct val="20000"/>
              </a:spcBef>
              <a:buClr>
                <a:schemeClr val="tx1"/>
              </a:buClr>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US" sz="1000" i="1" dirty="0">
                <a:solidFill>
                  <a:srgbClr val="242424"/>
                </a:solidFill>
                <a:effectLst/>
              </a:rPr>
              <a:t>Permission is granted to use and copy these materials for non-commercial educational purposes with attribution credit to the “Tennessee Department of Education”. If you wish to use these materials for reasons other than non-commercial educational purposes, please contact Joanna Collins (</a:t>
            </a:r>
            <a:r>
              <a:rPr lang="en-US" sz="1000" i="1" dirty="0" err="1">
                <a:solidFill>
                  <a:srgbClr val="242424"/>
                </a:solidFill>
                <a:effectLst/>
              </a:rPr>
              <a:t>Joanna.Collins@tn.gov</a:t>
            </a:r>
            <a:r>
              <a:rPr lang="en-US" sz="1000" i="1" dirty="0">
                <a:solidFill>
                  <a:srgbClr val="242424"/>
                </a:solidFill>
                <a:effectLst/>
              </a:rPr>
              <a:t>).</a:t>
            </a:r>
            <a:endParaRPr lang="en-US" sz="1400" dirty="0"/>
          </a:p>
        </p:txBody>
      </p:sp>
      <p:sp>
        <p:nvSpPr>
          <p:cNvPr id="6" name="Text Placeholder 3">
            <a:extLst>
              <a:ext uri="{FF2B5EF4-FFF2-40B4-BE49-F238E27FC236}">
                <a16:creationId xmlns:a16="http://schemas.microsoft.com/office/drawing/2014/main" id="{255B5DCB-DA61-54B0-CFCA-F32DA035DEF5}"/>
              </a:ext>
            </a:extLst>
          </p:cNvPr>
          <p:cNvSpPr>
            <a:spLocks noGrp="1"/>
          </p:cNvSpPr>
          <p:nvPr>
            <p:ph type="body" sz="quarter" idx="10"/>
          </p:nvPr>
        </p:nvSpPr>
        <p:spPr>
          <a:xfrm>
            <a:off x="947738" y="4311650"/>
            <a:ext cx="3943044" cy="1209675"/>
          </a:xfrm>
        </p:spPr>
        <p:txBody>
          <a:bodyPr>
            <a:normAutofit fontScale="85000" lnSpcReduction="20000"/>
          </a:bodyPr>
          <a:lstStyle/>
          <a:p>
            <a:r>
              <a:rPr lang="en-US" dirty="0"/>
              <a:t>Kimberly Daubenspeck</a:t>
            </a:r>
          </a:p>
          <a:p>
            <a:r>
              <a:rPr lang="en-US" dirty="0"/>
              <a:t>School Safety and Climate Coordinator</a:t>
            </a:r>
          </a:p>
          <a:p>
            <a:r>
              <a:rPr lang="en-US" dirty="0"/>
              <a:t>Office of School Safety and Transportation</a:t>
            </a:r>
          </a:p>
          <a:p>
            <a:r>
              <a:rPr lang="en-US" dirty="0">
                <a:hlinkClick r:id="rId2"/>
              </a:rPr>
              <a:t>Kimberly.Daubenspeck@tn.gov</a:t>
            </a:r>
            <a:endParaRPr lang="en-US" dirty="0"/>
          </a:p>
          <a:p>
            <a:r>
              <a:rPr lang="en-US" dirty="0"/>
              <a:t>615-970-2418</a:t>
            </a:r>
          </a:p>
        </p:txBody>
      </p:sp>
      <p:sp>
        <p:nvSpPr>
          <p:cNvPr id="7" name="Text Placeholder 3">
            <a:extLst>
              <a:ext uri="{FF2B5EF4-FFF2-40B4-BE49-F238E27FC236}">
                <a16:creationId xmlns:a16="http://schemas.microsoft.com/office/drawing/2014/main" id="{1AA9BB99-40A3-E9D6-7B55-2C8170156D6C}"/>
              </a:ext>
            </a:extLst>
          </p:cNvPr>
          <p:cNvSpPr txBox="1">
            <a:spLocks/>
          </p:cNvSpPr>
          <p:nvPr/>
        </p:nvSpPr>
        <p:spPr>
          <a:xfrm>
            <a:off x="4899171" y="4314197"/>
            <a:ext cx="3951465" cy="1208314"/>
          </a:xfrm>
          <a:prstGeom prst="rect">
            <a:avLst/>
          </a:prstGeom>
        </p:spPr>
        <p:txBody>
          <a:bodyPr vert="horz" lIns="91440" tIns="45720" rIns="91440" bIns="45720" rtlCol="0">
            <a:normAutofit fontScale="85000" lnSpcReduction="20000"/>
          </a:bodyPr>
          <a:lstStyle>
            <a:lvl1pPr marL="0" indent="0" algn="l" defTabSz="514359" rtl="0" eaLnBrk="1" latinLnBrk="0" hangingPunct="1">
              <a:spcBef>
                <a:spcPct val="20000"/>
              </a:spcBef>
              <a:buClr>
                <a:schemeClr val="tx1"/>
              </a:buClr>
              <a:buFont typeface="Wingdings" panose="05000000000000000000" pitchFamily="2" charset="2"/>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342814" indent="0" algn="l" defTabSz="514359" rtl="0" eaLnBrk="1" latinLnBrk="0" hangingPunct="1">
              <a:spcBef>
                <a:spcPct val="20000"/>
              </a:spcBef>
              <a:buClr>
                <a:schemeClr val="tx1"/>
              </a:buClr>
              <a:buFont typeface="Arial" panose="020B0604020202020204" pitchFamily="34" charset="0"/>
              <a:buNone/>
              <a:defRPr sz="15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5629" indent="0" algn="l" defTabSz="514359" rtl="0" eaLnBrk="1" latinLnBrk="0" hangingPunct="1">
              <a:spcBef>
                <a:spcPct val="20000"/>
              </a:spcBef>
              <a:buClr>
                <a:schemeClr val="tx1"/>
              </a:buClr>
              <a:buFont typeface="Arial" panose="020B0604020202020204" pitchFamily="34" charset="0"/>
              <a:buNone/>
              <a:defRPr sz="13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028443" indent="0" algn="l" defTabSz="514359" rtl="0" eaLnBrk="1" latinLnBrk="0" hangingPunct="1">
              <a:spcBef>
                <a:spcPct val="20000"/>
              </a:spcBef>
              <a:buClr>
                <a:schemeClr val="tx1"/>
              </a:buClr>
              <a:buFont typeface="Courier New" panose="02070309020205020404" pitchFamily="49"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371257" indent="0" algn="l" defTabSz="514359" rtl="0" eaLnBrk="1" latinLnBrk="0" hangingPunct="1">
              <a:spcBef>
                <a:spcPct val="20000"/>
              </a:spcBef>
              <a:buClr>
                <a:schemeClr val="tx1"/>
              </a:buClr>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414486" indent="-128590" algn="l" defTabSz="514359"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665" indent="-128590" algn="l" defTabSz="514359"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844" indent="-128590" algn="l" defTabSz="514359"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6024" indent="-128590" algn="l" defTabSz="514359"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a:lstStyle>
          <a:p>
            <a:r>
              <a:rPr lang="en-US" dirty="0"/>
              <a:t>Bennett Wilson</a:t>
            </a:r>
          </a:p>
          <a:p>
            <a:r>
              <a:rPr lang="en-US" dirty="0"/>
              <a:t>SAVE Act Program Coordinator</a:t>
            </a:r>
          </a:p>
          <a:p>
            <a:r>
              <a:rPr lang="en-US" dirty="0"/>
              <a:t>Office of School Safety and Transportation</a:t>
            </a:r>
          </a:p>
          <a:p>
            <a:r>
              <a:rPr lang="en-US" dirty="0">
                <a:hlinkClick r:id="rId3"/>
              </a:rPr>
              <a:t>Bennett.Wilson@tn.gov</a:t>
            </a:r>
            <a:r>
              <a:rPr lang="en-US" dirty="0"/>
              <a:t> </a:t>
            </a:r>
          </a:p>
          <a:p>
            <a:r>
              <a:rPr lang="en-US" dirty="0"/>
              <a:t>615-968-4347</a:t>
            </a:r>
          </a:p>
        </p:txBody>
      </p:sp>
    </p:spTree>
    <p:extLst>
      <p:ext uri="{BB962C8B-B14F-4D97-AF65-F5344CB8AC3E}">
        <p14:creationId xmlns:p14="http://schemas.microsoft.com/office/powerpoint/2010/main" val="1397954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676D2-EE0A-F24E-9CF2-BB1F2EF50BF2}"/>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A5CCC3D-CF62-E84C-8989-882ADE2CBF4E}"/>
              </a:ext>
            </a:extLst>
          </p:cNvPr>
          <p:cNvSpPr>
            <a:spLocks noGrp="1"/>
          </p:cNvSpPr>
          <p:nvPr>
            <p:ph type="body" sz="quarter" idx="10"/>
          </p:nvPr>
        </p:nvSpPr>
        <p:spPr/>
        <p:txBody>
          <a:bodyPr/>
          <a:lstStyle/>
          <a:p>
            <a:r>
              <a:rPr lang="en-US" dirty="0"/>
              <a:t>Learn about the purposes of the Non-Public School Security Grant</a:t>
            </a:r>
          </a:p>
          <a:p>
            <a:r>
              <a:rPr lang="en-US" dirty="0"/>
              <a:t>Understand what is allowable use of grant funds</a:t>
            </a:r>
          </a:p>
          <a:p>
            <a:r>
              <a:rPr lang="en-US" dirty="0"/>
              <a:t>Know the grant timeline</a:t>
            </a:r>
          </a:p>
          <a:p>
            <a:r>
              <a:rPr lang="en-US" dirty="0"/>
              <a:t>Learn about the elements of the grant application and how to complete the application</a:t>
            </a:r>
          </a:p>
          <a:p>
            <a:r>
              <a:rPr lang="en-US" dirty="0"/>
              <a:t>Understand how to navigate the application in </a:t>
            </a:r>
            <a:r>
              <a:rPr lang="en-US" dirty="0" err="1"/>
              <a:t>ePlan</a:t>
            </a:r>
            <a:endParaRPr lang="en-US" dirty="0"/>
          </a:p>
        </p:txBody>
      </p:sp>
      <p:sp>
        <p:nvSpPr>
          <p:cNvPr id="4" name="Picture Placeholder 3">
            <a:extLst>
              <a:ext uri="{FF2B5EF4-FFF2-40B4-BE49-F238E27FC236}">
                <a16:creationId xmlns:a16="http://schemas.microsoft.com/office/drawing/2014/main" id="{D5CF7D79-8109-D747-B71A-AAF9782B618F}"/>
              </a:ext>
            </a:extLst>
          </p:cNvPr>
          <p:cNvSpPr>
            <a:spLocks noGrp="1"/>
          </p:cNvSpPr>
          <p:nvPr>
            <p:ph type="pic" sz="quarter" idx="11"/>
          </p:nvPr>
        </p:nvSpPr>
        <p:spPr/>
      </p:sp>
      <p:pic>
        <p:nvPicPr>
          <p:cNvPr id="5" name="Picture Placeholder 5">
            <a:extLst>
              <a:ext uri="{FF2B5EF4-FFF2-40B4-BE49-F238E27FC236}">
                <a16:creationId xmlns:a16="http://schemas.microsoft.com/office/drawing/2014/main" id="{DC5102C9-1273-304B-2E62-19375320A250}"/>
              </a:ext>
            </a:extLst>
          </p:cNvPr>
          <p:cNvPicPr>
            <a:picLocks noChangeAspect="1"/>
          </p:cNvPicPr>
          <p:nvPr/>
        </p:nvPicPr>
        <p:blipFill>
          <a:blip r:embed="rId2" cstate="print">
            <a:extLst>
              <a:ext uri="{28A0092B-C50C-407E-A947-70E740481C1C}">
                <a14:useLocalDpi xmlns:a14="http://schemas.microsoft.com/office/drawing/2010/main" val="0"/>
              </a:ext>
            </a:extLst>
          </a:blip>
          <a:srcRect l="34075" r="34075"/>
          <a:stretch>
            <a:fillRect/>
          </a:stretch>
        </p:blipFill>
        <p:spPr>
          <a:xfrm>
            <a:off x="717416" y="650914"/>
            <a:ext cx="2655080" cy="5556172"/>
          </a:xfrm>
          <a:prstGeom prst="rect">
            <a:avLst/>
          </a:prstGeom>
        </p:spPr>
      </p:pic>
    </p:spTree>
    <p:extLst>
      <p:ext uri="{BB962C8B-B14F-4D97-AF65-F5344CB8AC3E}">
        <p14:creationId xmlns:p14="http://schemas.microsoft.com/office/powerpoint/2010/main" val="2217412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4DE594-AE66-7F45-9594-B8D50BD21383}"/>
              </a:ext>
            </a:extLst>
          </p:cNvPr>
          <p:cNvSpPr>
            <a:spLocks noGrp="1"/>
          </p:cNvSpPr>
          <p:nvPr>
            <p:ph idx="1"/>
          </p:nvPr>
        </p:nvSpPr>
        <p:spPr/>
        <p:txBody>
          <a:bodyPr/>
          <a:lstStyle/>
          <a:p>
            <a:r>
              <a:rPr lang="en-US" dirty="0">
                <a:hlinkClick r:id="rId2"/>
              </a:rPr>
              <a:t>Non-Public_School_Security_Grant_Application.pdf (tn.gov)</a:t>
            </a:r>
            <a:endParaRPr lang="en-US" dirty="0"/>
          </a:p>
          <a:p>
            <a:r>
              <a:rPr lang="en-US" dirty="0"/>
              <a:t>Following the tragic events that occurred at Covenant School, Governor Bill Lee and the Tennessee General Assembly included a one-time, non-recurring investment of $14 million in non-public school security grants for the 2023-24 fiscal year state budget.</a:t>
            </a:r>
          </a:p>
          <a:p>
            <a:endParaRPr lang="en-US" dirty="0"/>
          </a:p>
        </p:txBody>
      </p:sp>
      <p:sp>
        <p:nvSpPr>
          <p:cNvPr id="4" name="Title 3">
            <a:extLst>
              <a:ext uri="{FF2B5EF4-FFF2-40B4-BE49-F238E27FC236}">
                <a16:creationId xmlns:a16="http://schemas.microsoft.com/office/drawing/2014/main" id="{A323BB68-7F09-C349-8B24-2A02CF0E2A77}"/>
              </a:ext>
            </a:extLst>
          </p:cNvPr>
          <p:cNvSpPr>
            <a:spLocks noGrp="1"/>
          </p:cNvSpPr>
          <p:nvPr>
            <p:ph type="title"/>
          </p:nvPr>
        </p:nvSpPr>
        <p:spPr/>
        <p:txBody>
          <a:bodyPr/>
          <a:lstStyle/>
          <a:p>
            <a:r>
              <a:rPr lang="en-US" dirty="0"/>
              <a:t>Non-Public School Security Grant 2023-24</a:t>
            </a:r>
          </a:p>
        </p:txBody>
      </p:sp>
    </p:spTree>
    <p:extLst>
      <p:ext uri="{BB962C8B-B14F-4D97-AF65-F5344CB8AC3E}">
        <p14:creationId xmlns:p14="http://schemas.microsoft.com/office/powerpoint/2010/main" val="34564161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EF8D0-7767-0C49-A896-400632928021}"/>
              </a:ext>
            </a:extLst>
          </p:cNvPr>
          <p:cNvSpPr>
            <a:spLocks noGrp="1"/>
          </p:cNvSpPr>
          <p:nvPr>
            <p:ph type="title"/>
          </p:nvPr>
        </p:nvSpPr>
        <p:spPr/>
        <p:txBody>
          <a:bodyPr/>
          <a:lstStyle/>
          <a:p>
            <a:r>
              <a:rPr lang="en-US" dirty="0"/>
              <a:t>Use of Funds</a:t>
            </a:r>
          </a:p>
        </p:txBody>
      </p:sp>
      <p:sp>
        <p:nvSpPr>
          <p:cNvPr id="3" name="Content Placeholder 2">
            <a:extLst>
              <a:ext uri="{FF2B5EF4-FFF2-40B4-BE49-F238E27FC236}">
                <a16:creationId xmlns:a16="http://schemas.microsoft.com/office/drawing/2014/main" id="{A4E11DD9-E7CF-C646-B235-542DE687DA94}"/>
              </a:ext>
            </a:extLst>
          </p:cNvPr>
          <p:cNvSpPr>
            <a:spLocks noGrp="1"/>
          </p:cNvSpPr>
          <p:nvPr>
            <p:ph idx="1"/>
          </p:nvPr>
        </p:nvSpPr>
        <p:spPr/>
        <p:txBody>
          <a:bodyPr>
            <a:normAutofit fontScale="85000" lnSpcReduction="20000"/>
          </a:bodyPr>
          <a:lstStyle/>
          <a:p>
            <a:r>
              <a:rPr lang="en-US" dirty="0"/>
              <a:t>Funds can be used to support a wide array of school safety efforts to include:</a:t>
            </a:r>
          </a:p>
          <a:p>
            <a:pPr lvl="1"/>
            <a:r>
              <a:rPr lang="en-US" dirty="0"/>
              <a:t>Improved physical school security</a:t>
            </a:r>
          </a:p>
          <a:p>
            <a:pPr lvl="2"/>
            <a:r>
              <a:rPr lang="en-US" dirty="0"/>
              <a:t>Perimeter control</a:t>
            </a:r>
          </a:p>
          <a:p>
            <a:pPr lvl="2"/>
            <a:r>
              <a:rPr lang="en-US" dirty="0"/>
              <a:t>Access control</a:t>
            </a:r>
          </a:p>
          <a:p>
            <a:pPr lvl="2"/>
            <a:r>
              <a:rPr lang="en-US" dirty="0"/>
              <a:t>Vehicle control</a:t>
            </a:r>
          </a:p>
          <a:p>
            <a:pPr lvl="2"/>
            <a:r>
              <a:rPr lang="en-US" dirty="0"/>
              <a:t>Visitor management</a:t>
            </a:r>
          </a:p>
          <a:p>
            <a:pPr lvl="2"/>
            <a:r>
              <a:rPr lang="en-US" dirty="0"/>
              <a:t>Communications</a:t>
            </a:r>
          </a:p>
          <a:p>
            <a:pPr lvl="2"/>
            <a:r>
              <a:rPr lang="en-US" dirty="0"/>
              <a:t>Surveillance</a:t>
            </a:r>
          </a:p>
          <a:p>
            <a:pPr lvl="2"/>
            <a:r>
              <a:rPr lang="en-US" dirty="0"/>
              <a:t>Safety signage</a:t>
            </a:r>
          </a:p>
          <a:p>
            <a:pPr lvl="1"/>
            <a:r>
              <a:rPr lang="en-US" dirty="0"/>
              <a:t>School Resource Officer</a:t>
            </a:r>
          </a:p>
          <a:p>
            <a:pPr lvl="1"/>
            <a:r>
              <a:rPr lang="en-US" dirty="0"/>
              <a:t>School Security Officer</a:t>
            </a:r>
          </a:p>
          <a:p>
            <a:pPr lvl="1"/>
            <a:r>
              <a:rPr lang="en-US" dirty="0"/>
              <a:t>Emergency Planning</a:t>
            </a:r>
          </a:p>
          <a:p>
            <a:pPr lvl="1"/>
            <a:r>
              <a:rPr lang="en-US" dirty="0"/>
              <a:t>Security Consultation</a:t>
            </a:r>
          </a:p>
          <a:p>
            <a:pPr lvl="1"/>
            <a:r>
              <a:rPr lang="en-US" dirty="0"/>
              <a:t>Safety Training</a:t>
            </a:r>
          </a:p>
          <a:p>
            <a:pPr lvl="1"/>
            <a:endParaRPr lang="en-US" dirty="0"/>
          </a:p>
          <a:p>
            <a:pPr lvl="1"/>
            <a:r>
              <a:rPr lang="en-US" dirty="0"/>
              <a:t>Be very detailed and clear about what you want to spend your funds on.  Don’t say for example:</a:t>
            </a:r>
          </a:p>
          <a:p>
            <a:pPr lvl="2"/>
            <a:r>
              <a:rPr lang="en-US" dirty="0"/>
              <a:t>Safety equipment</a:t>
            </a:r>
          </a:p>
          <a:p>
            <a:pPr lvl="2"/>
            <a:r>
              <a:rPr lang="en-US" dirty="0"/>
              <a:t>Safety personnel (detail Armed or Unarmed Security Officer, School Resource Officer or Safety Consultant)</a:t>
            </a:r>
          </a:p>
          <a:p>
            <a:pPr lvl="2"/>
            <a:r>
              <a:rPr lang="en-US" dirty="0"/>
              <a:t>Other equipment as needed etc.</a:t>
            </a:r>
          </a:p>
          <a:p>
            <a:pPr marL="0" indent="0">
              <a:buNone/>
            </a:pPr>
            <a:endParaRPr lang="en-US" dirty="0"/>
          </a:p>
        </p:txBody>
      </p:sp>
    </p:spTree>
    <p:extLst>
      <p:ext uri="{BB962C8B-B14F-4D97-AF65-F5344CB8AC3E}">
        <p14:creationId xmlns:p14="http://schemas.microsoft.com/office/powerpoint/2010/main" val="9676497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98FD8-8115-10A7-1CAC-4552349569EB}"/>
              </a:ext>
            </a:extLst>
          </p:cNvPr>
          <p:cNvSpPr>
            <a:spLocks noGrp="1"/>
          </p:cNvSpPr>
          <p:nvPr>
            <p:ph type="title"/>
          </p:nvPr>
        </p:nvSpPr>
        <p:spPr/>
        <p:txBody>
          <a:bodyPr/>
          <a:lstStyle/>
          <a:p>
            <a:r>
              <a:rPr lang="en-US" dirty="0"/>
              <a:t>Not Allowable Use of Funds</a:t>
            </a:r>
          </a:p>
        </p:txBody>
      </p:sp>
      <p:sp>
        <p:nvSpPr>
          <p:cNvPr id="3" name="Content Placeholder 2">
            <a:extLst>
              <a:ext uri="{FF2B5EF4-FFF2-40B4-BE49-F238E27FC236}">
                <a16:creationId xmlns:a16="http://schemas.microsoft.com/office/drawing/2014/main" id="{14B085AF-51BE-62DC-1E0A-9EA1DC5BDC97}"/>
              </a:ext>
            </a:extLst>
          </p:cNvPr>
          <p:cNvSpPr>
            <a:spLocks noGrp="1"/>
          </p:cNvSpPr>
          <p:nvPr>
            <p:ph idx="1"/>
          </p:nvPr>
        </p:nvSpPr>
        <p:spPr>
          <a:xfrm>
            <a:off x="381000" y="1086678"/>
            <a:ext cx="7165694" cy="4929809"/>
          </a:xfrm>
        </p:spPr>
        <p:txBody>
          <a:bodyPr>
            <a:normAutofit fontScale="92500" lnSpcReduction="10000"/>
          </a:bodyPr>
          <a:lstStyle/>
          <a:p>
            <a:r>
              <a:rPr lang="en-US" dirty="0"/>
              <a:t>Vape Detection Devices</a:t>
            </a:r>
          </a:p>
          <a:p>
            <a:r>
              <a:rPr lang="en-US" dirty="0"/>
              <a:t>K-9 Detection</a:t>
            </a:r>
          </a:p>
          <a:p>
            <a:r>
              <a:rPr lang="en-US" dirty="0"/>
              <a:t>Drones</a:t>
            </a:r>
          </a:p>
          <a:p>
            <a:r>
              <a:rPr lang="en-US" dirty="0"/>
              <a:t>ATVs, Golf Carts, Vehicles</a:t>
            </a:r>
          </a:p>
          <a:p>
            <a:r>
              <a:rPr lang="en-US" dirty="0"/>
              <a:t>Multi-Year contracts beyond the grant period that ends June 30, 2024.</a:t>
            </a:r>
          </a:p>
          <a:p>
            <a:r>
              <a:rPr lang="en-US" dirty="0"/>
              <a:t>School Counselors (this is one-time, non-recurring funding)</a:t>
            </a:r>
          </a:p>
          <a:p>
            <a:r>
              <a:rPr lang="en-US" dirty="0"/>
              <a:t>The following individual equipment purchases, outside of a service contract with a local law enforcement entity or security officer vendor:</a:t>
            </a:r>
          </a:p>
          <a:p>
            <a:pPr lvl="1"/>
            <a:r>
              <a:rPr lang="en-US" dirty="0"/>
              <a:t>Weapons (handguns, rifles, tasers etc.)</a:t>
            </a:r>
          </a:p>
          <a:p>
            <a:pPr lvl="1"/>
            <a:r>
              <a:rPr lang="en-US" dirty="0"/>
              <a:t>Weapons Related Accessories (ammunition, gun safes etc.)</a:t>
            </a:r>
          </a:p>
          <a:p>
            <a:pPr lvl="1"/>
            <a:r>
              <a:rPr lang="en-US" dirty="0"/>
              <a:t>Personal Protective Equipment (bulletproof vests, shields etc.)</a:t>
            </a:r>
          </a:p>
          <a:p>
            <a:pPr lvl="1"/>
            <a:r>
              <a:rPr lang="en-US" dirty="0"/>
              <a:t>Other Tactical Equipment used by Law enforcement (electronic distraction device)</a:t>
            </a:r>
          </a:p>
          <a:p>
            <a:pPr lvl="1"/>
            <a:r>
              <a:rPr lang="en-US" dirty="0"/>
              <a:t>Uniforms</a:t>
            </a:r>
          </a:p>
          <a:p>
            <a:pPr lvl="2"/>
            <a:r>
              <a:rPr lang="en-US" dirty="0"/>
              <a:t>To reduce liability on the school, these items should be purchased by the local law enforcement agency placing the SRO or vendor placing the Security Officer who trains them on how to properly use it.</a:t>
            </a:r>
          </a:p>
        </p:txBody>
      </p:sp>
    </p:spTree>
    <p:extLst>
      <p:ext uri="{BB962C8B-B14F-4D97-AF65-F5344CB8AC3E}">
        <p14:creationId xmlns:p14="http://schemas.microsoft.com/office/powerpoint/2010/main" val="3063025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F2D19-B5C7-F0E4-B1CD-AAD3C34FEA24}"/>
              </a:ext>
            </a:extLst>
          </p:cNvPr>
          <p:cNvSpPr>
            <a:spLocks noGrp="1"/>
          </p:cNvSpPr>
          <p:nvPr>
            <p:ph type="title"/>
          </p:nvPr>
        </p:nvSpPr>
        <p:spPr/>
        <p:txBody>
          <a:bodyPr/>
          <a:lstStyle/>
          <a:p>
            <a:r>
              <a:rPr lang="en-US" dirty="0"/>
              <a:t>Use of Funds Continued</a:t>
            </a:r>
          </a:p>
        </p:txBody>
      </p:sp>
      <p:sp>
        <p:nvSpPr>
          <p:cNvPr id="3" name="Content Placeholder 2">
            <a:extLst>
              <a:ext uri="{FF2B5EF4-FFF2-40B4-BE49-F238E27FC236}">
                <a16:creationId xmlns:a16="http://schemas.microsoft.com/office/drawing/2014/main" id="{FD08B827-3559-D2F3-1DE2-DBAD088A20CD}"/>
              </a:ext>
            </a:extLst>
          </p:cNvPr>
          <p:cNvSpPr>
            <a:spLocks noGrp="1"/>
          </p:cNvSpPr>
          <p:nvPr>
            <p:ph idx="1"/>
          </p:nvPr>
        </p:nvSpPr>
        <p:spPr/>
        <p:txBody>
          <a:bodyPr>
            <a:normAutofit lnSpcReduction="10000"/>
          </a:bodyPr>
          <a:lstStyle/>
          <a:p>
            <a:r>
              <a:rPr lang="en-US" dirty="0"/>
              <a:t>Only schools considered </a:t>
            </a:r>
            <a:r>
              <a:rPr lang="en-US" b="1" dirty="0"/>
              <a:t>non-public schools on this list may apply</a:t>
            </a:r>
            <a:r>
              <a:rPr lang="en-US" dirty="0"/>
              <a:t>: </a:t>
            </a:r>
            <a:r>
              <a:rPr lang="en-US" dirty="0">
                <a:hlinkClick r:id="rId2"/>
              </a:rPr>
              <a:t>https://www.tn.gov/content/dam/tn/education/nonpublic/Nonpublic_Schools_2023-24.xlsx</a:t>
            </a:r>
            <a:r>
              <a:rPr lang="en-US" dirty="0"/>
              <a:t> </a:t>
            </a:r>
          </a:p>
          <a:p>
            <a:r>
              <a:rPr lang="en-US" dirty="0"/>
              <a:t>All equipment purchased through this grant must only be utilized within the property of brick-and-mortar school buildings that are subject to educational occupancy inspections by the State Fire Marshal. </a:t>
            </a:r>
          </a:p>
          <a:p>
            <a:r>
              <a:rPr lang="en-US" dirty="0"/>
              <a:t>Additionally, any services contracted must be linked to addressing the safety of students and staff within the property of those brick-and-mortar school buildings.</a:t>
            </a:r>
          </a:p>
          <a:p>
            <a:r>
              <a:rPr lang="en-US" dirty="0"/>
              <a:t>Ask </a:t>
            </a:r>
            <a:r>
              <a:rPr lang="en-US" dirty="0">
                <a:hlinkClick r:id="rId3"/>
              </a:rPr>
              <a:t>Kimberly.Daubenspeck@tn.gov</a:t>
            </a:r>
            <a:r>
              <a:rPr lang="en-US" dirty="0"/>
              <a:t> for a copy of the confidential Security Assessment Tool developed by the Dept of Safety and Homeland Security along with the 30-minute training video. (</a:t>
            </a:r>
            <a:r>
              <a:rPr lang="en-US" i="1" dirty="0"/>
              <a:t>not required for private schools to conduct but a helpful tool</a:t>
            </a:r>
            <a:r>
              <a:rPr lang="en-US" dirty="0"/>
              <a:t>)</a:t>
            </a:r>
          </a:p>
          <a:p>
            <a:pPr marL="0" indent="0">
              <a:buNone/>
            </a:pPr>
            <a:endParaRPr lang="en-US" dirty="0"/>
          </a:p>
        </p:txBody>
      </p:sp>
    </p:spTree>
    <p:extLst>
      <p:ext uri="{BB962C8B-B14F-4D97-AF65-F5344CB8AC3E}">
        <p14:creationId xmlns:p14="http://schemas.microsoft.com/office/powerpoint/2010/main" val="1561583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3C5D07E-EC46-CF3D-1964-66C2090D9E3D}"/>
              </a:ext>
            </a:extLst>
          </p:cNvPr>
          <p:cNvSpPr>
            <a:spLocks noGrp="1"/>
          </p:cNvSpPr>
          <p:nvPr>
            <p:ph idx="1"/>
          </p:nvPr>
        </p:nvSpPr>
        <p:spPr/>
        <p:txBody>
          <a:bodyPr/>
          <a:lstStyle/>
          <a:p>
            <a:r>
              <a:rPr lang="en-US" b="1" dirty="0">
                <a:solidFill>
                  <a:srgbClr val="FF0000"/>
                </a:solidFill>
              </a:rPr>
              <a:t>June 1</a:t>
            </a:r>
            <a:r>
              <a:rPr lang="en-US" dirty="0"/>
              <a:t>: Grant Information and Intent to Apply Form Released</a:t>
            </a:r>
          </a:p>
          <a:p>
            <a:r>
              <a:rPr lang="en-US" b="1" dirty="0">
                <a:solidFill>
                  <a:srgbClr val="FF0000"/>
                </a:solidFill>
              </a:rPr>
              <a:t>June 7-August 2</a:t>
            </a:r>
            <a:r>
              <a:rPr lang="en-US" dirty="0"/>
              <a:t>: Weekly Office Hours for Intent to Apply Support Every Wednesday, 9:00a.m. to 10:00a.m. CT</a:t>
            </a:r>
          </a:p>
          <a:p>
            <a:r>
              <a:rPr lang="en-US" b="1" dirty="0">
                <a:solidFill>
                  <a:srgbClr val="FF0000"/>
                </a:solidFill>
              </a:rPr>
              <a:t>August 4</a:t>
            </a:r>
            <a:r>
              <a:rPr lang="en-US" dirty="0"/>
              <a:t>: Deadline for Intent to apply</a:t>
            </a:r>
          </a:p>
          <a:p>
            <a:r>
              <a:rPr lang="en-US" b="1" dirty="0">
                <a:solidFill>
                  <a:srgbClr val="FF0000"/>
                </a:solidFill>
              </a:rPr>
              <a:t>August 11</a:t>
            </a:r>
            <a:r>
              <a:rPr lang="en-US" dirty="0"/>
              <a:t>: Grant Allocations Announced and Funding Application Opens in </a:t>
            </a:r>
            <a:r>
              <a:rPr lang="en-US" dirty="0" err="1"/>
              <a:t>ePlan</a:t>
            </a:r>
            <a:endParaRPr lang="en-US" dirty="0"/>
          </a:p>
          <a:p>
            <a:r>
              <a:rPr lang="en-US" b="1" dirty="0">
                <a:solidFill>
                  <a:srgbClr val="FF0000"/>
                </a:solidFill>
              </a:rPr>
              <a:t>August 15</a:t>
            </a:r>
            <a:r>
              <a:rPr lang="en-US" dirty="0"/>
              <a:t>: Webinar on </a:t>
            </a:r>
            <a:r>
              <a:rPr lang="en-US" dirty="0" err="1"/>
              <a:t>ePlan</a:t>
            </a:r>
            <a:r>
              <a:rPr lang="en-US" dirty="0"/>
              <a:t> Funding Application</a:t>
            </a:r>
          </a:p>
          <a:p>
            <a:r>
              <a:rPr lang="en-US" b="1" dirty="0">
                <a:solidFill>
                  <a:srgbClr val="FF0000"/>
                </a:solidFill>
              </a:rPr>
              <a:t>August 16-October 25</a:t>
            </a:r>
            <a:r>
              <a:rPr lang="en-US" dirty="0"/>
              <a:t>: Weekly Office Hours for Grant Application Support Every Wednesday, 9:00a.m. to 10:00a.m. CT</a:t>
            </a:r>
          </a:p>
          <a:p>
            <a:r>
              <a:rPr lang="en-US" b="1" dirty="0">
                <a:solidFill>
                  <a:srgbClr val="FF0000"/>
                </a:solidFill>
              </a:rPr>
              <a:t>October 27</a:t>
            </a:r>
            <a:r>
              <a:rPr lang="en-US" dirty="0"/>
              <a:t>: Deadline to Receive Grant Applications</a:t>
            </a:r>
          </a:p>
        </p:txBody>
      </p:sp>
      <p:sp>
        <p:nvSpPr>
          <p:cNvPr id="2" name="Title 1">
            <a:extLst>
              <a:ext uri="{FF2B5EF4-FFF2-40B4-BE49-F238E27FC236}">
                <a16:creationId xmlns:a16="http://schemas.microsoft.com/office/drawing/2014/main" id="{06EC909F-7439-124A-8EF6-5D478ED3C453}"/>
              </a:ext>
            </a:extLst>
          </p:cNvPr>
          <p:cNvSpPr>
            <a:spLocks noGrp="1"/>
          </p:cNvSpPr>
          <p:nvPr>
            <p:ph type="title"/>
          </p:nvPr>
        </p:nvSpPr>
        <p:spPr/>
        <p:txBody>
          <a:bodyPr/>
          <a:lstStyle/>
          <a:p>
            <a:r>
              <a:rPr lang="en-US" dirty="0"/>
              <a:t>Grant Timeline</a:t>
            </a:r>
          </a:p>
        </p:txBody>
      </p:sp>
    </p:spTree>
    <p:extLst>
      <p:ext uri="{BB962C8B-B14F-4D97-AF65-F5344CB8AC3E}">
        <p14:creationId xmlns:p14="http://schemas.microsoft.com/office/powerpoint/2010/main" val="14601643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65C81E-A579-8B20-29D6-AD4D49F98419}"/>
              </a:ext>
            </a:extLst>
          </p:cNvPr>
          <p:cNvSpPr>
            <a:spLocks noGrp="1"/>
          </p:cNvSpPr>
          <p:nvPr>
            <p:ph type="body" sz="quarter" idx="10"/>
          </p:nvPr>
        </p:nvSpPr>
        <p:spPr/>
        <p:txBody>
          <a:bodyPr>
            <a:normAutofit lnSpcReduction="10000"/>
          </a:bodyPr>
          <a:lstStyle/>
          <a:p>
            <a:pPr marL="342900" indent="-342900">
              <a:buAutoNum type="arabicPeriod"/>
            </a:pPr>
            <a:r>
              <a:rPr lang="en-US" b="1" dirty="0">
                <a:solidFill>
                  <a:srgbClr val="C00000"/>
                </a:solidFill>
              </a:rPr>
              <a:t>Grant Contact: </a:t>
            </a:r>
            <a:r>
              <a:rPr lang="en-US" dirty="0"/>
              <a:t>The name, email, and phone number of the person that the department should contact with questions about the grant application. This section is located in the cover page area of the </a:t>
            </a:r>
            <a:r>
              <a:rPr lang="en-US" dirty="0" err="1"/>
              <a:t>ePlan</a:t>
            </a:r>
            <a:r>
              <a:rPr lang="en-US" dirty="0"/>
              <a:t> funding application. </a:t>
            </a:r>
          </a:p>
          <a:p>
            <a:pPr marL="342900" indent="-342900">
              <a:buAutoNum type="arabicPeriod"/>
            </a:pPr>
            <a:r>
              <a:rPr lang="en-US" b="1" dirty="0">
                <a:solidFill>
                  <a:srgbClr val="C00000"/>
                </a:solidFill>
              </a:rPr>
              <a:t>Project Budget: </a:t>
            </a:r>
            <a:r>
              <a:rPr lang="en-US" dirty="0"/>
              <a:t>The following items should be provided in the budget area of the </a:t>
            </a:r>
            <a:r>
              <a:rPr lang="en-US" dirty="0" err="1"/>
              <a:t>ePlan</a:t>
            </a:r>
            <a:r>
              <a:rPr lang="en-US" dirty="0"/>
              <a:t> funding application: </a:t>
            </a:r>
          </a:p>
          <a:p>
            <a:pPr marL="567932" lvl="1" indent="-342900">
              <a:buAutoNum type="alphaLcPeriod"/>
            </a:pPr>
            <a:r>
              <a:rPr lang="en-US" dirty="0"/>
              <a:t>The budget period for this grant is from the date the application is approved by the department until June 30, 2024. All approved purchases and expenditures must occur within this budget period to be eligible for reimbursement. </a:t>
            </a:r>
          </a:p>
          <a:p>
            <a:pPr marL="567932" lvl="1" indent="-342900">
              <a:buAutoNum type="alphaLcPeriod"/>
            </a:pPr>
            <a:r>
              <a:rPr lang="en-US" dirty="0"/>
              <a:t>Each line item must include an application justification. </a:t>
            </a:r>
          </a:p>
          <a:p>
            <a:pPr marL="567932" lvl="1" indent="-342900">
              <a:buAutoNum type="alphaLcPeriod"/>
            </a:pPr>
            <a:r>
              <a:rPr lang="en-US" dirty="0"/>
              <a:t>Be very detailed and clear about what you want to spend funds on in the Narrative Description. Don’t say for example:</a:t>
            </a:r>
          </a:p>
          <a:p>
            <a:pPr marL="792963" lvl="2" indent="-342900">
              <a:buAutoNum type="alphaLcPeriod"/>
            </a:pPr>
            <a:r>
              <a:rPr lang="en-US" dirty="0"/>
              <a:t>Safety equipment (instead detail out all of the specific pieces of equipment)</a:t>
            </a:r>
          </a:p>
          <a:p>
            <a:pPr marL="792963" lvl="2" indent="-342900">
              <a:buAutoNum type="alphaLcPeriod"/>
            </a:pPr>
            <a:r>
              <a:rPr lang="en-US" dirty="0"/>
              <a:t>Safety Personnel (instead, detail Armed or Unarmed Security Guard, SRO, or Safety Consultant) Keep in mind this is one-time, non-recurring funds.</a:t>
            </a:r>
          </a:p>
          <a:p>
            <a:pPr marL="792963" lvl="2" indent="-342900">
              <a:buAutoNum type="alphaLcPeriod"/>
            </a:pPr>
            <a:r>
              <a:rPr lang="en-US" dirty="0"/>
              <a:t>Other equipment as needed</a:t>
            </a:r>
          </a:p>
          <a:p>
            <a:pPr marL="567932" lvl="1" indent="-342900">
              <a:buAutoNum type="alphaLcPeriod"/>
            </a:pPr>
            <a:r>
              <a:rPr lang="en-US" dirty="0"/>
              <a:t>Refer to the revenue and expenditure account codes information provided below to properly code revenues and expenditures. </a:t>
            </a:r>
          </a:p>
        </p:txBody>
      </p:sp>
      <p:sp>
        <p:nvSpPr>
          <p:cNvPr id="3" name="Title 2">
            <a:extLst>
              <a:ext uri="{FF2B5EF4-FFF2-40B4-BE49-F238E27FC236}">
                <a16:creationId xmlns:a16="http://schemas.microsoft.com/office/drawing/2014/main" id="{589760C4-90ED-9E78-CCBA-B919A06C1221}"/>
              </a:ext>
            </a:extLst>
          </p:cNvPr>
          <p:cNvSpPr>
            <a:spLocks noGrp="1"/>
          </p:cNvSpPr>
          <p:nvPr>
            <p:ph type="title"/>
          </p:nvPr>
        </p:nvSpPr>
        <p:spPr/>
        <p:txBody>
          <a:bodyPr/>
          <a:lstStyle/>
          <a:p>
            <a:r>
              <a:rPr lang="en-US" dirty="0"/>
              <a:t>Elements of the Grant Application</a:t>
            </a:r>
          </a:p>
        </p:txBody>
      </p:sp>
    </p:spTree>
    <p:extLst>
      <p:ext uri="{BB962C8B-B14F-4D97-AF65-F5344CB8AC3E}">
        <p14:creationId xmlns:p14="http://schemas.microsoft.com/office/powerpoint/2010/main" val="2907771579"/>
      </p:ext>
    </p:extLst>
  </p:cSld>
  <p:clrMapOvr>
    <a:masterClrMapping/>
  </p:clrMapOvr>
</p:sld>
</file>

<file path=ppt/theme/theme1.xml><?xml version="1.0" encoding="utf-8"?>
<a:theme xmlns:a="http://schemas.openxmlformats.org/drawingml/2006/main" name="Theme1">
  <a:themeElements>
    <a:clrScheme name="TDOE BFA 2021">
      <a:dk1>
        <a:srgbClr val="3C3E40"/>
      </a:dk1>
      <a:lt1>
        <a:srgbClr val="FFFFFF"/>
      </a:lt1>
      <a:dk2>
        <a:srgbClr val="6E7073"/>
      </a:dk2>
      <a:lt2>
        <a:srgbClr val="EEEEEE"/>
      </a:lt2>
      <a:accent1>
        <a:srgbClr val="EE3424"/>
      </a:accent1>
      <a:accent2>
        <a:srgbClr val="0E2B5A"/>
      </a:accent2>
      <a:accent3>
        <a:srgbClr val="E87722"/>
      </a:accent3>
      <a:accent4>
        <a:srgbClr val="2DCCD3"/>
      </a:accent4>
      <a:accent5>
        <a:srgbClr val="D2D755"/>
      </a:accent5>
      <a:accent6>
        <a:srgbClr val="5D7975"/>
      </a:accent6>
      <a:hlink>
        <a:srgbClr val="0563C1"/>
      </a:hlink>
      <a:folHlink>
        <a:srgbClr val="954F72"/>
      </a:folHlink>
    </a:clrScheme>
    <a:fontScheme name="TDOE Fonts">
      <a:majorFont>
        <a:latin typeface="PermianSlabSerifTypeface"/>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FF521FA4-E279-FE4D-ACC9-52379E7AC637}" vid="{0384AA27-F262-6C48-945C-6F7DFDD8C46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mg_tags xmlns="14e4065e-378f-4dec-a84c-588814b71606" xsi:nil="true"/>
    <TaxCatchAll xmlns="88bc45f0-fb64-44cc-bf44-f9f8397c9796" xsi:nil="true"/>
    <lcf76f155ced4ddcb4097134ff3c332f xmlns="14e4065e-378f-4dec-a84c-588814b7160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90CD87D1D75AC4B8CD23C1CB88958EF" ma:contentTypeVersion="20" ma:contentTypeDescription="Create a new document." ma:contentTypeScope="" ma:versionID="7f4ac899fa3f8c7032d50e5730605c2c">
  <xsd:schema xmlns:xsd="http://www.w3.org/2001/XMLSchema" xmlns:xs="http://www.w3.org/2001/XMLSchema" xmlns:p="http://schemas.microsoft.com/office/2006/metadata/properties" xmlns:ns2="14e4065e-378f-4dec-a84c-588814b71606" xmlns:ns3="88bc45f0-fb64-44cc-bf44-f9f8397c9796" targetNamespace="http://schemas.microsoft.com/office/2006/metadata/properties" ma:root="true" ma:fieldsID="aebc5b38d9d1a54672fa0339e9da127d" ns2:_="" ns3:_="">
    <xsd:import namespace="14e4065e-378f-4dec-a84c-588814b71606"/>
    <xsd:import namespace="88bc45f0-fb64-44cc-bf44-f9f8397c9796"/>
    <xsd:element name="properties">
      <xsd:complexType>
        <xsd:sequence>
          <xsd:element name="documentManagement">
            <xsd:complexType>
              <xsd:all>
                <xsd:element ref="ns2:img_tags" minOccurs="0"/>
                <xsd:element ref="ns3:SharedWithUsers" minOccurs="0"/>
                <xsd:element ref="ns3:SharedWithDetails" minOccurs="0"/>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e4065e-378f-4dec-a84c-588814b71606" elementFormDefault="qualified">
    <xsd:import namespace="http://schemas.microsoft.com/office/2006/documentManagement/types"/>
    <xsd:import namespace="http://schemas.microsoft.com/office/infopath/2007/PartnerControls"/>
    <xsd:element name="img_tags" ma:index="2" nillable="true" ma:displayName="img_tags" ma:internalName="img_tags" ma:readOnly="false">
      <xsd:simpleType>
        <xsd:restriction base="dms:Note">
          <xsd:maxLength value="255"/>
        </xsd:restriction>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hidden="true"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true">
      <xsd:simpleType>
        <xsd:restriction base="dms:Note"/>
      </xsd:simpleType>
    </xsd:element>
    <xsd:element name="MediaServiceOCR" ma:index="18" nillable="true" ma:displayName="Extracted Text" ma:hidden="true" ma:internalName="MediaServiceOCR" ma:readOnly="true">
      <xsd:simpleType>
        <xsd:restriction base="dms:Note"/>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ae4be1d-d524-4aa9-85d5-5e42c742cc32"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Location" ma:index="26"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8bc45f0-fb64-44cc-bf44-f9f8397c9796" elementFormDefault="qualified">
    <xsd:import namespace="http://schemas.microsoft.com/office/2006/documentManagement/types"/>
    <xsd:import namespace="http://schemas.microsoft.com/office/infopath/2007/PartnerControls"/>
    <xsd:element name="SharedWithUsers" ma:index="8"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hidden="true" ma:internalName="SharedWithDetails" ma:readOnly="true">
      <xsd:simpleType>
        <xsd:restriction base="dms:Note"/>
      </xsd:simpleType>
    </xsd:element>
    <xsd:element name="TaxCatchAll" ma:index="23" nillable="true" ma:displayName="Taxonomy Catch All Column" ma:hidden="true" ma:list="{c886416a-45cc-4096-817a-620d5f31d47e}" ma:internalName="TaxCatchAll" ma:showField="CatchAllData" ma:web="88bc45f0-fb64-44cc-bf44-f9f8397c979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86F60C1-803E-4BBB-9567-67897965F98D}">
  <ds:schemaRefs>
    <ds:schemaRef ds:uri="http://www.w3.org/XML/1998/namespace"/>
    <ds:schemaRef ds:uri="http://purl.org/dc/dcmitype/"/>
    <ds:schemaRef ds:uri="http://purl.org/dc/elements/1.1/"/>
    <ds:schemaRef ds:uri="14e4065e-378f-4dec-a84c-588814b71606"/>
    <ds:schemaRef ds:uri="http://schemas.microsoft.com/office/infopath/2007/PartnerControls"/>
    <ds:schemaRef ds:uri="http://schemas.microsoft.com/office/2006/metadata/properties"/>
    <ds:schemaRef ds:uri="http://schemas.microsoft.com/office/2006/documentManagement/types"/>
    <ds:schemaRef ds:uri="http://schemas.openxmlformats.org/package/2006/metadata/core-properties"/>
    <ds:schemaRef ds:uri="88bc45f0-fb64-44cc-bf44-f9f8397c9796"/>
    <ds:schemaRef ds:uri="http://purl.org/dc/terms/"/>
  </ds:schemaRefs>
</ds:datastoreItem>
</file>

<file path=customXml/itemProps2.xml><?xml version="1.0" encoding="utf-8"?>
<ds:datastoreItem xmlns:ds="http://schemas.openxmlformats.org/officeDocument/2006/customXml" ds:itemID="{B0E50AE2-61F7-403A-8526-8BEA2A5254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4e4065e-378f-4dec-a84c-588814b71606"/>
    <ds:schemaRef ds:uri="88bc45f0-fb64-44cc-bf44-f9f8397c979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D848918-0EBC-4BAE-A79C-C7698340A68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BestforAll-STANDARD-2023 (1)</Template>
  <TotalTime>485</TotalTime>
  <Words>1249</Words>
  <Application>Microsoft Office PowerPoint</Application>
  <PresentationFormat>On-screen Show (4:3)</PresentationFormat>
  <Paragraphs>137</Paragraphs>
  <Slides>25</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25</vt:i4>
      </vt:variant>
    </vt:vector>
  </HeadingPairs>
  <TitlesOfParts>
    <vt:vector size="36" baseType="lpstr">
      <vt:lpstr>Arial</vt:lpstr>
      <vt:lpstr>Calibri</vt:lpstr>
      <vt:lpstr>Courier New</vt:lpstr>
      <vt:lpstr>Georgia</vt:lpstr>
      <vt:lpstr>Lato Light</vt:lpstr>
      <vt:lpstr>Open Sans</vt:lpstr>
      <vt:lpstr>PermianSlabSerifTypeface</vt:lpstr>
      <vt:lpstr>Segoe UI</vt:lpstr>
      <vt:lpstr>Segoe UI Semibold</vt:lpstr>
      <vt:lpstr>Wingdings</vt:lpstr>
      <vt:lpstr>Theme1</vt:lpstr>
      <vt:lpstr>Non-Public School Security Grant</vt:lpstr>
      <vt:lpstr>PowerPoint Presentation</vt:lpstr>
      <vt:lpstr>PowerPoint Presentation</vt:lpstr>
      <vt:lpstr>Non-Public School Security Grant 2023-24</vt:lpstr>
      <vt:lpstr>Use of Funds</vt:lpstr>
      <vt:lpstr>Not Allowable Use of Funds</vt:lpstr>
      <vt:lpstr>Use of Funds Continued</vt:lpstr>
      <vt:lpstr>Grant Timeline</vt:lpstr>
      <vt:lpstr>Elements of the Grant Application</vt:lpstr>
      <vt:lpstr>Expenditure Account Codes</vt:lpstr>
      <vt:lpstr>Navigating ePlan</vt:lpstr>
      <vt:lpstr>Obtaining ePlan Access</vt:lpstr>
      <vt:lpstr>User Roles for ePlan Access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ePlan Approval Chain</vt:lpstr>
      <vt:lpstr>Weekly Office Hours</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Non-Public School Security Grant</dc:title>
  <dc:subject/>
  <dc:creator>Kimberly Daubenspeck</dc:creator>
  <cp:keywords/>
  <dc:description/>
  <cp:lastModifiedBy>Bennett Wilson</cp:lastModifiedBy>
  <cp:revision>8</cp:revision>
  <cp:lastPrinted>2019-11-04T17:49:10Z</cp:lastPrinted>
  <dcterms:created xsi:type="dcterms:W3CDTF">2023-07-18T18:09:58Z</dcterms:created>
  <dcterms:modified xsi:type="dcterms:W3CDTF">2023-08-16T13:53:08Z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0x010100690CD87D1D75AC4B8CD23C1CB88958EF</vt:lpwstr>
  </property>
</Properties>
</file>