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4"/>
  </p:sldMasterIdLst>
  <p:notesMasterIdLst>
    <p:notesMasterId r:id="rId34"/>
  </p:notesMasterIdLst>
  <p:sldIdLst>
    <p:sldId id="541" r:id="rId5"/>
    <p:sldId id="542" r:id="rId6"/>
    <p:sldId id="258" r:id="rId7"/>
    <p:sldId id="549" r:id="rId8"/>
    <p:sldId id="509" r:id="rId9"/>
    <p:sldId id="550" r:id="rId10"/>
    <p:sldId id="551" r:id="rId11"/>
    <p:sldId id="566" r:id="rId12"/>
    <p:sldId id="501" r:id="rId13"/>
    <p:sldId id="552" r:id="rId14"/>
    <p:sldId id="511" r:id="rId15"/>
    <p:sldId id="556" r:id="rId16"/>
    <p:sldId id="400" r:id="rId17"/>
    <p:sldId id="555" r:id="rId18"/>
    <p:sldId id="554" r:id="rId19"/>
    <p:sldId id="562" r:id="rId20"/>
    <p:sldId id="557" r:id="rId21"/>
    <p:sldId id="558" r:id="rId22"/>
    <p:sldId id="559" r:id="rId23"/>
    <p:sldId id="560" r:id="rId24"/>
    <p:sldId id="561" r:id="rId25"/>
    <p:sldId id="563" r:id="rId26"/>
    <p:sldId id="564" r:id="rId27"/>
    <p:sldId id="505" r:id="rId28"/>
    <p:sldId id="565" r:id="rId29"/>
    <p:sldId id="492" r:id="rId30"/>
    <p:sldId id="494" r:id="rId31"/>
    <p:sldId id="543" r:id="rId32"/>
    <p:sldId id="54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376C"/>
    <a:srgbClr val="3366FF"/>
    <a:srgbClr val="D2D755"/>
    <a:srgbClr val="2DCCD3"/>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FCE14-406C-4765-A478-6745D3DA8338}" v="27" dt="2021-08-10T14:13:56.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057" autoAdjust="0"/>
    <p:restoredTop sz="94660"/>
  </p:normalViewPr>
  <p:slideViewPr>
    <p:cSldViewPr snapToGrid="0">
      <p:cViewPr varScale="1">
        <p:scale>
          <a:sx n="67" d="100"/>
          <a:sy n="67" d="100"/>
        </p:scale>
        <p:origin x="8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mitheal" userId="938a6b33-8a85-4668-a170-e1bcbfbf2b39" providerId="ADAL" clId="{E8CFCE14-406C-4765-A478-6745D3DA8338}"/>
    <pc:docChg chg="undo custSel modSld">
      <pc:chgData name="Kate Smitheal" userId="938a6b33-8a85-4668-a170-e1bcbfbf2b39" providerId="ADAL" clId="{E8CFCE14-406C-4765-A478-6745D3DA8338}" dt="2021-08-10T14:14:02.428" v="85" actId="14100"/>
      <pc:docMkLst>
        <pc:docMk/>
      </pc:docMkLst>
      <pc:sldChg chg="modSp mod">
        <pc:chgData name="Kate Smitheal" userId="938a6b33-8a85-4668-a170-e1bcbfbf2b39" providerId="ADAL" clId="{E8CFCE14-406C-4765-A478-6745D3DA8338}" dt="2021-08-10T13:55:09.402" v="15" actId="1076"/>
        <pc:sldMkLst>
          <pc:docMk/>
          <pc:sldMk cId="811381369" sldId="400"/>
        </pc:sldMkLst>
        <pc:picChg chg="mod">
          <ac:chgData name="Kate Smitheal" userId="938a6b33-8a85-4668-a170-e1bcbfbf2b39" providerId="ADAL" clId="{E8CFCE14-406C-4765-A478-6745D3DA8338}" dt="2021-08-10T13:55:09.402" v="15" actId="1076"/>
          <ac:picMkLst>
            <pc:docMk/>
            <pc:sldMk cId="811381369" sldId="400"/>
            <ac:picMk id="9" creationId="{BEE81CFD-BFC1-49C3-A08E-7786E1164E32}"/>
          </ac:picMkLst>
        </pc:picChg>
      </pc:sldChg>
      <pc:sldChg chg="addSp delSp modSp mod chgLayout">
        <pc:chgData name="Kate Smitheal" userId="938a6b33-8a85-4668-a170-e1bcbfbf2b39" providerId="ADAL" clId="{E8CFCE14-406C-4765-A478-6745D3DA8338}" dt="2021-08-10T13:51:21.779" v="0" actId="6264"/>
        <pc:sldMkLst>
          <pc:docMk/>
          <pc:sldMk cId="2342590835" sldId="415"/>
        </pc:sldMkLst>
        <pc:spChg chg="mod ord">
          <ac:chgData name="Kate Smitheal" userId="938a6b33-8a85-4668-a170-e1bcbfbf2b39" providerId="ADAL" clId="{E8CFCE14-406C-4765-A478-6745D3DA8338}" dt="2021-08-10T13:51:21.779" v="0" actId="6264"/>
          <ac:spMkLst>
            <pc:docMk/>
            <pc:sldMk cId="2342590835" sldId="415"/>
            <ac:spMk id="2" creationId="{00000000-0000-0000-0000-000000000000}"/>
          </ac:spMkLst>
        </pc:spChg>
        <pc:spChg chg="mod ord">
          <ac:chgData name="Kate Smitheal" userId="938a6b33-8a85-4668-a170-e1bcbfbf2b39" providerId="ADAL" clId="{E8CFCE14-406C-4765-A478-6745D3DA8338}" dt="2021-08-10T13:51:21.779" v="0" actId="6264"/>
          <ac:spMkLst>
            <pc:docMk/>
            <pc:sldMk cId="2342590835" sldId="415"/>
            <ac:spMk id="3" creationId="{00000000-0000-0000-0000-000000000000}"/>
          </ac:spMkLst>
        </pc:spChg>
        <pc:spChg chg="add del mod">
          <ac:chgData name="Kate Smitheal" userId="938a6b33-8a85-4668-a170-e1bcbfbf2b39" providerId="ADAL" clId="{E8CFCE14-406C-4765-A478-6745D3DA8338}" dt="2021-08-10T13:51:21.779" v="0" actId="6264"/>
          <ac:spMkLst>
            <pc:docMk/>
            <pc:sldMk cId="2342590835" sldId="415"/>
            <ac:spMk id="4" creationId="{3162BDB5-F4E3-4A01-B93E-32B316D11E27}"/>
          </ac:spMkLst>
        </pc:spChg>
        <pc:spChg chg="add del mod">
          <ac:chgData name="Kate Smitheal" userId="938a6b33-8a85-4668-a170-e1bcbfbf2b39" providerId="ADAL" clId="{E8CFCE14-406C-4765-A478-6745D3DA8338}" dt="2021-08-10T13:51:21.779" v="0" actId="6264"/>
          <ac:spMkLst>
            <pc:docMk/>
            <pc:sldMk cId="2342590835" sldId="415"/>
            <ac:spMk id="5" creationId="{2581B651-457D-4579-94D3-F80B3BCF4551}"/>
          </ac:spMkLst>
        </pc:spChg>
      </pc:sldChg>
      <pc:sldChg chg="modSp mod">
        <pc:chgData name="Kate Smitheal" userId="938a6b33-8a85-4668-a170-e1bcbfbf2b39" providerId="ADAL" clId="{E8CFCE14-406C-4765-A478-6745D3DA8338}" dt="2021-08-10T13:56:01.540" v="26" actId="20577"/>
        <pc:sldMkLst>
          <pc:docMk/>
          <pc:sldMk cId="4102470045" sldId="494"/>
        </pc:sldMkLst>
        <pc:spChg chg="mod">
          <ac:chgData name="Kate Smitheal" userId="938a6b33-8a85-4668-a170-e1bcbfbf2b39" providerId="ADAL" clId="{E8CFCE14-406C-4765-A478-6745D3DA8338}" dt="2021-08-10T13:56:01.540" v="26" actId="20577"/>
          <ac:spMkLst>
            <pc:docMk/>
            <pc:sldMk cId="4102470045" sldId="494"/>
            <ac:spMk id="2" creationId="{00000000-0000-0000-0000-000000000000}"/>
          </ac:spMkLst>
        </pc:spChg>
      </pc:sldChg>
      <pc:sldChg chg="addSp delSp modSp mod chgLayout">
        <pc:chgData name="Kate Smitheal" userId="938a6b33-8a85-4668-a170-e1bcbfbf2b39" providerId="ADAL" clId="{E8CFCE14-406C-4765-A478-6745D3DA8338}" dt="2021-08-10T14:07:02.804" v="39" actId="6549"/>
        <pc:sldMkLst>
          <pc:docMk/>
          <pc:sldMk cId="2950763997" sldId="496"/>
        </pc:sldMkLst>
        <pc:spChg chg="mod ord">
          <ac:chgData name="Kate Smitheal" userId="938a6b33-8a85-4668-a170-e1bcbfbf2b39" providerId="ADAL" clId="{E8CFCE14-406C-4765-A478-6745D3DA8338}" dt="2021-08-10T14:07:02.804" v="39" actId="6549"/>
          <ac:spMkLst>
            <pc:docMk/>
            <pc:sldMk cId="2950763997" sldId="496"/>
            <ac:spMk id="2" creationId="{00000000-0000-0000-0000-000000000000}"/>
          </ac:spMkLst>
        </pc:spChg>
        <pc:spChg chg="mod ord">
          <ac:chgData name="Kate Smitheal" userId="938a6b33-8a85-4668-a170-e1bcbfbf2b39" providerId="ADAL" clId="{E8CFCE14-406C-4765-A478-6745D3DA8338}" dt="2021-08-10T14:07:00.039" v="38" actId="6264"/>
          <ac:spMkLst>
            <pc:docMk/>
            <pc:sldMk cId="2950763997" sldId="496"/>
            <ac:spMk id="3" creationId="{00000000-0000-0000-0000-000000000000}"/>
          </ac:spMkLst>
        </pc:spChg>
        <pc:spChg chg="add del mod">
          <ac:chgData name="Kate Smitheal" userId="938a6b33-8a85-4668-a170-e1bcbfbf2b39" providerId="ADAL" clId="{E8CFCE14-406C-4765-A478-6745D3DA8338}" dt="2021-08-10T14:07:00.039" v="38" actId="6264"/>
          <ac:spMkLst>
            <pc:docMk/>
            <pc:sldMk cId="2950763997" sldId="496"/>
            <ac:spMk id="4" creationId="{4C426B21-988E-4204-B61C-CCBB41415ADE}"/>
          </ac:spMkLst>
        </pc:spChg>
        <pc:spChg chg="add del mod">
          <ac:chgData name="Kate Smitheal" userId="938a6b33-8a85-4668-a170-e1bcbfbf2b39" providerId="ADAL" clId="{E8CFCE14-406C-4765-A478-6745D3DA8338}" dt="2021-08-10T14:07:00.039" v="38" actId="6264"/>
          <ac:spMkLst>
            <pc:docMk/>
            <pc:sldMk cId="2950763997" sldId="496"/>
            <ac:spMk id="5" creationId="{C39A479E-3736-488D-AF5A-FF14C965FCFD}"/>
          </ac:spMkLst>
        </pc:spChg>
      </pc:sldChg>
      <pc:sldChg chg="addSp delSp modSp mod chgLayout">
        <pc:chgData name="Kate Smitheal" userId="938a6b33-8a85-4668-a170-e1bcbfbf2b39" providerId="ADAL" clId="{E8CFCE14-406C-4765-A478-6745D3DA8338}" dt="2021-08-10T13:56:51.227" v="31" actId="20577"/>
        <pc:sldMkLst>
          <pc:docMk/>
          <pc:sldMk cId="3692511458" sldId="505"/>
        </pc:sldMkLst>
        <pc:spChg chg="mod ord">
          <ac:chgData name="Kate Smitheal" userId="938a6b33-8a85-4668-a170-e1bcbfbf2b39" providerId="ADAL" clId="{E8CFCE14-406C-4765-A478-6745D3DA8338}" dt="2021-08-10T13:56:51.227" v="31" actId="20577"/>
          <ac:spMkLst>
            <pc:docMk/>
            <pc:sldMk cId="3692511458" sldId="505"/>
            <ac:spMk id="2" creationId="{00000000-0000-0000-0000-000000000000}"/>
          </ac:spMkLst>
        </pc:spChg>
        <pc:spChg chg="mod ord">
          <ac:chgData name="Kate Smitheal" userId="938a6b33-8a85-4668-a170-e1bcbfbf2b39" providerId="ADAL" clId="{E8CFCE14-406C-4765-A478-6745D3DA8338}" dt="2021-08-10T13:56:37.572" v="28" actId="6264"/>
          <ac:spMkLst>
            <pc:docMk/>
            <pc:sldMk cId="3692511458" sldId="505"/>
            <ac:spMk id="3" creationId="{00000000-0000-0000-0000-000000000000}"/>
          </ac:spMkLst>
        </pc:spChg>
        <pc:spChg chg="mod ord">
          <ac:chgData name="Kate Smitheal" userId="938a6b33-8a85-4668-a170-e1bcbfbf2b39" providerId="ADAL" clId="{E8CFCE14-406C-4765-A478-6745D3DA8338}" dt="2021-08-10T13:56:37.572" v="28" actId="6264"/>
          <ac:spMkLst>
            <pc:docMk/>
            <pc:sldMk cId="3692511458" sldId="505"/>
            <ac:spMk id="4" creationId="{00000000-0000-0000-0000-000000000000}"/>
          </ac:spMkLst>
        </pc:spChg>
        <pc:spChg chg="add del mod">
          <ac:chgData name="Kate Smitheal" userId="938a6b33-8a85-4668-a170-e1bcbfbf2b39" providerId="ADAL" clId="{E8CFCE14-406C-4765-A478-6745D3DA8338}" dt="2021-08-10T13:56:37.572" v="28" actId="6264"/>
          <ac:spMkLst>
            <pc:docMk/>
            <pc:sldMk cId="3692511458" sldId="505"/>
            <ac:spMk id="5" creationId="{413D704F-C3FF-4224-BD34-68D4E8047E59}"/>
          </ac:spMkLst>
        </pc:spChg>
        <pc:spChg chg="add del mod">
          <ac:chgData name="Kate Smitheal" userId="938a6b33-8a85-4668-a170-e1bcbfbf2b39" providerId="ADAL" clId="{E8CFCE14-406C-4765-A478-6745D3DA8338}" dt="2021-08-10T13:56:37.572" v="28" actId="6264"/>
          <ac:spMkLst>
            <pc:docMk/>
            <pc:sldMk cId="3692511458" sldId="505"/>
            <ac:spMk id="6" creationId="{2B3913C9-9D28-4468-8960-ADAFEBC4C295}"/>
          </ac:spMkLst>
        </pc:spChg>
      </pc:sldChg>
      <pc:sldChg chg="modSp mod">
        <pc:chgData name="Kate Smitheal" userId="938a6b33-8a85-4668-a170-e1bcbfbf2b39" providerId="ADAL" clId="{E8CFCE14-406C-4765-A478-6745D3DA8338}" dt="2021-08-10T13:54:19.525" v="8" actId="20577"/>
        <pc:sldMkLst>
          <pc:docMk/>
          <pc:sldMk cId="2789050070" sldId="507"/>
        </pc:sldMkLst>
        <pc:spChg chg="mod">
          <ac:chgData name="Kate Smitheal" userId="938a6b33-8a85-4668-a170-e1bcbfbf2b39" providerId="ADAL" clId="{E8CFCE14-406C-4765-A478-6745D3DA8338}" dt="2021-08-10T13:54:19.525" v="8" actId="20577"/>
          <ac:spMkLst>
            <pc:docMk/>
            <pc:sldMk cId="2789050070" sldId="507"/>
            <ac:spMk id="2" creationId="{00000000-0000-0000-0000-000000000000}"/>
          </ac:spMkLst>
        </pc:spChg>
      </pc:sldChg>
      <pc:sldChg chg="modSp mod">
        <pc:chgData name="Kate Smitheal" userId="938a6b33-8a85-4668-a170-e1bcbfbf2b39" providerId="ADAL" clId="{E8CFCE14-406C-4765-A478-6745D3DA8338}" dt="2021-08-10T13:57:26.922" v="33" actId="14100"/>
        <pc:sldMkLst>
          <pc:docMk/>
          <pc:sldMk cId="3434262467" sldId="509"/>
        </pc:sldMkLst>
        <pc:spChg chg="mod">
          <ac:chgData name="Kate Smitheal" userId="938a6b33-8a85-4668-a170-e1bcbfbf2b39" providerId="ADAL" clId="{E8CFCE14-406C-4765-A478-6745D3DA8338}" dt="2021-08-10T13:57:26.922" v="33" actId="14100"/>
          <ac:spMkLst>
            <pc:docMk/>
            <pc:sldMk cId="3434262467" sldId="509"/>
            <ac:spMk id="2" creationId="{00000000-0000-0000-0000-000000000000}"/>
          </ac:spMkLst>
        </pc:spChg>
      </pc:sldChg>
      <pc:sldChg chg="addSp delSp modSp mod chgLayout">
        <pc:chgData name="Kate Smitheal" userId="938a6b33-8a85-4668-a170-e1bcbfbf2b39" providerId="ADAL" clId="{E8CFCE14-406C-4765-A478-6745D3DA8338}" dt="2021-08-10T14:07:40.458" v="43" actId="113"/>
        <pc:sldMkLst>
          <pc:docMk/>
          <pc:sldMk cId="2037609025" sldId="511"/>
        </pc:sldMkLst>
        <pc:spChg chg="mod ord">
          <ac:chgData name="Kate Smitheal" userId="938a6b33-8a85-4668-a170-e1bcbfbf2b39" providerId="ADAL" clId="{E8CFCE14-406C-4765-A478-6745D3DA8338}" dt="2021-08-10T14:07:40.458" v="43" actId="113"/>
          <ac:spMkLst>
            <pc:docMk/>
            <pc:sldMk cId="2037609025" sldId="511"/>
            <ac:spMk id="2" creationId="{00000000-0000-0000-0000-000000000000}"/>
          </ac:spMkLst>
        </pc:spChg>
        <pc:spChg chg="mod ord">
          <ac:chgData name="Kate Smitheal" userId="938a6b33-8a85-4668-a170-e1bcbfbf2b39" providerId="ADAL" clId="{E8CFCE14-406C-4765-A478-6745D3DA8338}" dt="2021-08-10T13:54:37.854" v="9" actId="6264"/>
          <ac:spMkLst>
            <pc:docMk/>
            <pc:sldMk cId="2037609025" sldId="511"/>
            <ac:spMk id="3" creationId="{00000000-0000-0000-0000-000000000000}"/>
          </ac:spMkLst>
        </pc:spChg>
        <pc:spChg chg="add del mod">
          <ac:chgData name="Kate Smitheal" userId="938a6b33-8a85-4668-a170-e1bcbfbf2b39" providerId="ADAL" clId="{E8CFCE14-406C-4765-A478-6745D3DA8338}" dt="2021-08-10T13:54:37.854" v="9" actId="6264"/>
          <ac:spMkLst>
            <pc:docMk/>
            <pc:sldMk cId="2037609025" sldId="511"/>
            <ac:spMk id="4" creationId="{5B651FBC-837D-4CF6-837B-05C781559872}"/>
          </ac:spMkLst>
        </pc:spChg>
        <pc:spChg chg="add del mod">
          <ac:chgData name="Kate Smitheal" userId="938a6b33-8a85-4668-a170-e1bcbfbf2b39" providerId="ADAL" clId="{E8CFCE14-406C-4765-A478-6745D3DA8338}" dt="2021-08-10T13:54:37.854" v="9" actId="6264"/>
          <ac:spMkLst>
            <pc:docMk/>
            <pc:sldMk cId="2037609025" sldId="511"/>
            <ac:spMk id="5" creationId="{0F9DEBA7-EA46-4BE0-A7C0-CC26D99FE0AB}"/>
          </ac:spMkLst>
        </pc:spChg>
      </pc:sldChg>
      <pc:sldChg chg="modSp mod">
        <pc:chgData name="Kate Smitheal" userId="938a6b33-8a85-4668-a170-e1bcbfbf2b39" providerId="ADAL" clId="{E8CFCE14-406C-4765-A478-6745D3DA8338}" dt="2021-08-10T13:59:36.920" v="37" actId="1076"/>
        <pc:sldMkLst>
          <pc:docMk/>
          <pc:sldMk cId="3026633102" sldId="541"/>
        </pc:sldMkLst>
        <pc:spChg chg="mod">
          <ac:chgData name="Kate Smitheal" userId="938a6b33-8a85-4668-a170-e1bcbfbf2b39" providerId="ADAL" clId="{E8CFCE14-406C-4765-A478-6745D3DA8338}" dt="2021-08-10T13:59:36.920" v="37" actId="1076"/>
          <ac:spMkLst>
            <pc:docMk/>
            <pc:sldMk cId="3026633102" sldId="541"/>
            <ac:spMk id="2" creationId="{1B5207E7-59B3-4387-81F1-92CF7317BEC0}"/>
          </ac:spMkLst>
        </pc:spChg>
      </pc:sldChg>
      <pc:sldChg chg="addSp delSp modSp mod chgLayout">
        <pc:chgData name="Kate Smitheal" userId="938a6b33-8a85-4668-a170-e1bcbfbf2b39" providerId="ADAL" clId="{E8CFCE14-406C-4765-A478-6745D3DA8338}" dt="2021-08-10T13:51:25.830" v="1" actId="6264"/>
        <pc:sldMkLst>
          <pc:docMk/>
          <pc:sldMk cId="414649752" sldId="544"/>
        </pc:sldMkLst>
        <pc:spChg chg="mod ord">
          <ac:chgData name="Kate Smitheal" userId="938a6b33-8a85-4668-a170-e1bcbfbf2b39" providerId="ADAL" clId="{E8CFCE14-406C-4765-A478-6745D3DA8338}" dt="2021-08-10T13:51:25.830" v="1" actId="6264"/>
          <ac:spMkLst>
            <pc:docMk/>
            <pc:sldMk cId="414649752" sldId="544"/>
            <ac:spMk id="2" creationId="{F2935151-3FD6-40C1-AD60-CE5E9BCDAEAF}"/>
          </ac:spMkLst>
        </pc:spChg>
        <pc:spChg chg="mod ord">
          <ac:chgData name="Kate Smitheal" userId="938a6b33-8a85-4668-a170-e1bcbfbf2b39" providerId="ADAL" clId="{E8CFCE14-406C-4765-A478-6745D3DA8338}" dt="2021-08-10T13:51:25.830" v="1" actId="6264"/>
          <ac:spMkLst>
            <pc:docMk/>
            <pc:sldMk cId="414649752" sldId="544"/>
            <ac:spMk id="3" creationId="{EA7E6E55-D2B5-497C-BF96-968F27A2F2F0}"/>
          </ac:spMkLst>
        </pc:spChg>
        <pc:spChg chg="add del mod">
          <ac:chgData name="Kate Smitheal" userId="938a6b33-8a85-4668-a170-e1bcbfbf2b39" providerId="ADAL" clId="{E8CFCE14-406C-4765-A478-6745D3DA8338}" dt="2021-08-10T13:51:25.830" v="1" actId="6264"/>
          <ac:spMkLst>
            <pc:docMk/>
            <pc:sldMk cId="414649752" sldId="544"/>
            <ac:spMk id="4" creationId="{6F2D289B-FE61-479F-B117-D0178C865DD6}"/>
          </ac:spMkLst>
        </pc:spChg>
        <pc:spChg chg="add del mod">
          <ac:chgData name="Kate Smitheal" userId="938a6b33-8a85-4668-a170-e1bcbfbf2b39" providerId="ADAL" clId="{E8CFCE14-406C-4765-A478-6745D3DA8338}" dt="2021-08-10T13:51:25.830" v="1" actId="6264"/>
          <ac:spMkLst>
            <pc:docMk/>
            <pc:sldMk cId="414649752" sldId="544"/>
            <ac:spMk id="5" creationId="{0C721622-C2AD-4791-AA8E-4ADA186CA608}"/>
          </ac:spMkLst>
        </pc:spChg>
      </pc:sldChg>
      <pc:sldChg chg="modSp mod">
        <pc:chgData name="Kate Smitheal" userId="938a6b33-8a85-4668-a170-e1bcbfbf2b39" providerId="ADAL" clId="{E8CFCE14-406C-4765-A478-6745D3DA8338}" dt="2021-08-10T13:53:26.464" v="3" actId="20577"/>
        <pc:sldMkLst>
          <pc:docMk/>
          <pc:sldMk cId="3106212316" sldId="545"/>
        </pc:sldMkLst>
        <pc:spChg chg="mod">
          <ac:chgData name="Kate Smitheal" userId="938a6b33-8a85-4668-a170-e1bcbfbf2b39" providerId="ADAL" clId="{E8CFCE14-406C-4765-A478-6745D3DA8338}" dt="2021-08-10T13:53:26.464" v="3" actId="20577"/>
          <ac:spMkLst>
            <pc:docMk/>
            <pc:sldMk cId="3106212316" sldId="545"/>
            <ac:spMk id="3" creationId="{4D2A087A-B90D-41CA-B71D-22971934640C}"/>
          </ac:spMkLst>
        </pc:spChg>
      </pc:sldChg>
      <pc:sldChg chg="modSp mod">
        <pc:chgData name="Kate Smitheal" userId="938a6b33-8a85-4668-a170-e1bcbfbf2b39" providerId="ADAL" clId="{E8CFCE14-406C-4765-A478-6745D3DA8338}" dt="2021-08-10T13:51:32.175" v="2" actId="20577"/>
        <pc:sldMkLst>
          <pc:docMk/>
          <pc:sldMk cId="4264125528" sldId="546"/>
        </pc:sldMkLst>
        <pc:spChg chg="mod">
          <ac:chgData name="Kate Smitheal" userId="938a6b33-8a85-4668-a170-e1bcbfbf2b39" providerId="ADAL" clId="{E8CFCE14-406C-4765-A478-6745D3DA8338}" dt="2021-08-10T13:51:32.175" v="2" actId="20577"/>
          <ac:spMkLst>
            <pc:docMk/>
            <pc:sldMk cId="4264125528" sldId="546"/>
            <ac:spMk id="3" creationId="{EA7E6E55-D2B5-497C-BF96-968F27A2F2F0}"/>
          </ac:spMkLst>
        </pc:spChg>
      </pc:sldChg>
      <pc:sldChg chg="addSp delSp modSp mod chgLayout">
        <pc:chgData name="Kate Smitheal" userId="938a6b33-8a85-4668-a170-e1bcbfbf2b39" providerId="ADAL" clId="{E8CFCE14-406C-4765-A478-6745D3DA8338}" dt="2021-08-10T14:07:17.073" v="40" actId="6264"/>
        <pc:sldMkLst>
          <pc:docMk/>
          <pc:sldMk cId="3423380547" sldId="547"/>
        </pc:sldMkLst>
        <pc:spChg chg="mod ord">
          <ac:chgData name="Kate Smitheal" userId="938a6b33-8a85-4668-a170-e1bcbfbf2b39" providerId="ADAL" clId="{E8CFCE14-406C-4765-A478-6745D3DA8338}" dt="2021-08-10T14:07:17.073" v="40" actId="6264"/>
          <ac:spMkLst>
            <pc:docMk/>
            <pc:sldMk cId="3423380547" sldId="547"/>
            <ac:spMk id="2" creationId="{00000000-0000-0000-0000-000000000000}"/>
          </ac:spMkLst>
        </pc:spChg>
        <pc:spChg chg="mod ord">
          <ac:chgData name="Kate Smitheal" userId="938a6b33-8a85-4668-a170-e1bcbfbf2b39" providerId="ADAL" clId="{E8CFCE14-406C-4765-A478-6745D3DA8338}" dt="2021-08-10T14:07:17.073" v="40" actId="6264"/>
          <ac:spMkLst>
            <pc:docMk/>
            <pc:sldMk cId="3423380547" sldId="547"/>
            <ac:spMk id="3" creationId="{00000000-0000-0000-0000-000000000000}"/>
          </ac:spMkLst>
        </pc:spChg>
        <pc:spChg chg="add del mod">
          <ac:chgData name="Kate Smitheal" userId="938a6b33-8a85-4668-a170-e1bcbfbf2b39" providerId="ADAL" clId="{E8CFCE14-406C-4765-A478-6745D3DA8338}" dt="2021-08-10T14:07:17.073" v="40" actId="6264"/>
          <ac:spMkLst>
            <pc:docMk/>
            <pc:sldMk cId="3423380547" sldId="547"/>
            <ac:spMk id="4" creationId="{E972C5A4-E89F-4DF6-8B6E-F31003EBD433}"/>
          </ac:spMkLst>
        </pc:spChg>
        <pc:spChg chg="add del mod">
          <ac:chgData name="Kate Smitheal" userId="938a6b33-8a85-4668-a170-e1bcbfbf2b39" providerId="ADAL" clId="{E8CFCE14-406C-4765-A478-6745D3DA8338}" dt="2021-08-10T14:07:17.073" v="40" actId="6264"/>
          <ac:spMkLst>
            <pc:docMk/>
            <pc:sldMk cId="3423380547" sldId="547"/>
            <ac:spMk id="5" creationId="{875DF7D5-5BFD-40E2-8020-FEF0B1730ECB}"/>
          </ac:spMkLst>
        </pc:spChg>
      </pc:sldChg>
      <pc:sldChg chg="addSp delSp modSp mod">
        <pc:chgData name="Kate Smitheal" userId="938a6b33-8a85-4668-a170-e1bcbfbf2b39" providerId="ADAL" clId="{E8CFCE14-406C-4765-A478-6745D3DA8338}" dt="2021-08-10T13:58:10.500" v="36" actId="478"/>
        <pc:sldMkLst>
          <pc:docMk/>
          <pc:sldMk cId="651413535" sldId="548"/>
        </pc:sldMkLst>
        <pc:graphicFrameChg chg="add del modGraphic">
          <ac:chgData name="Kate Smitheal" userId="938a6b33-8a85-4668-a170-e1bcbfbf2b39" providerId="ADAL" clId="{E8CFCE14-406C-4765-A478-6745D3DA8338}" dt="2021-08-10T13:58:10.500" v="36" actId="478"/>
          <ac:graphicFrameMkLst>
            <pc:docMk/>
            <pc:sldMk cId="651413535" sldId="548"/>
            <ac:graphicFrameMk id="4" creationId="{80B2F115-49AE-4D5E-A7B8-1CC603A86AE2}"/>
          </ac:graphicFrameMkLst>
        </pc:graphicFrameChg>
      </pc:sldChg>
      <pc:sldChg chg="modSp mod">
        <pc:chgData name="Kate Smitheal" userId="938a6b33-8a85-4668-a170-e1bcbfbf2b39" providerId="ADAL" clId="{E8CFCE14-406C-4765-A478-6745D3DA8338}" dt="2021-08-10T13:57:31.481" v="34" actId="20577"/>
        <pc:sldMkLst>
          <pc:docMk/>
          <pc:sldMk cId="1425712379" sldId="549"/>
        </pc:sldMkLst>
        <pc:spChg chg="mod">
          <ac:chgData name="Kate Smitheal" userId="938a6b33-8a85-4668-a170-e1bcbfbf2b39" providerId="ADAL" clId="{E8CFCE14-406C-4765-A478-6745D3DA8338}" dt="2021-08-10T13:57:31.481" v="34" actId="20577"/>
          <ac:spMkLst>
            <pc:docMk/>
            <pc:sldMk cId="1425712379" sldId="549"/>
            <ac:spMk id="2" creationId="{00000000-0000-0000-0000-000000000000}"/>
          </ac:spMkLst>
        </pc:spChg>
      </pc:sldChg>
      <pc:sldChg chg="addSp delSp modSp mod chgLayout">
        <pc:chgData name="Kate Smitheal" userId="938a6b33-8a85-4668-a170-e1bcbfbf2b39" providerId="ADAL" clId="{E8CFCE14-406C-4765-A478-6745D3DA8338}" dt="2021-08-10T14:07:26.772" v="41" actId="6264"/>
        <pc:sldMkLst>
          <pc:docMk/>
          <pc:sldMk cId="1721472740" sldId="551"/>
        </pc:sldMkLst>
        <pc:spChg chg="mod ord">
          <ac:chgData name="Kate Smitheal" userId="938a6b33-8a85-4668-a170-e1bcbfbf2b39" providerId="ADAL" clId="{E8CFCE14-406C-4765-A478-6745D3DA8338}" dt="2021-08-10T14:07:26.772" v="41" actId="6264"/>
          <ac:spMkLst>
            <pc:docMk/>
            <pc:sldMk cId="1721472740" sldId="551"/>
            <ac:spMk id="2" creationId="{00000000-0000-0000-0000-000000000000}"/>
          </ac:spMkLst>
        </pc:spChg>
        <pc:spChg chg="mod ord">
          <ac:chgData name="Kate Smitheal" userId="938a6b33-8a85-4668-a170-e1bcbfbf2b39" providerId="ADAL" clId="{E8CFCE14-406C-4765-A478-6745D3DA8338}" dt="2021-08-10T14:07:26.772" v="41" actId="6264"/>
          <ac:spMkLst>
            <pc:docMk/>
            <pc:sldMk cId="1721472740" sldId="551"/>
            <ac:spMk id="3" creationId="{00000000-0000-0000-0000-000000000000}"/>
          </ac:spMkLst>
        </pc:spChg>
        <pc:spChg chg="add del mod">
          <ac:chgData name="Kate Smitheal" userId="938a6b33-8a85-4668-a170-e1bcbfbf2b39" providerId="ADAL" clId="{E8CFCE14-406C-4765-A478-6745D3DA8338}" dt="2021-08-10T13:57:18.783" v="32" actId="6264"/>
          <ac:spMkLst>
            <pc:docMk/>
            <pc:sldMk cId="1721472740" sldId="551"/>
            <ac:spMk id="4" creationId="{62DF6E18-DBE7-4322-9FB3-4ADC332831DE}"/>
          </ac:spMkLst>
        </pc:spChg>
        <pc:spChg chg="add del mod">
          <ac:chgData name="Kate Smitheal" userId="938a6b33-8a85-4668-a170-e1bcbfbf2b39" providerId="ADAL" clId="{E8CFCE14-406C-4765-A478-6745D3DA8338}" dt="2021-08-10T13:57:18.783" v="32" actId="6264"/>
          <ac:spMkLst>
            <pc:docMk/>
            <pc:sldMk cId="1721472740" sldId="551"/>
            <ac:spMk id="5" creationId="{8D871D4F-4394-4741-95C5-71D7A498A583}"/>
          </ac:spMkLst>
        </pc:spChg>
        <pc:spChg chg="add del mod">
          <ac:chgData name="Kate Smitheal" userId="938a6b33-8a85-4668-a170-e1bcbfbf2b39" providerId="ADAL" clId="{E8CFCE14-406C-4765-A478-6745D3DA8338}" dt="2021-08-10T14:07:26.772" v="41" actId="6264"/>
          <ac:spMkLst>
            <pc:docMk/>
            <pc:sldMk cId="1721472740" sldId="551"/>
            <ac:spMk id="6" creationId="{DE2A39B3-193B-474C-8B65-E92BC8E86E7F}"/>
          </ac:spMkLst>
        </pc:spChg>
        <pc:spChg chg="add del mod">
          <ac:chgData name="Kate Smitheal" userId="938a6b33-8a85-4668-a170-e1bcbfbf2b39" providerId="ADAL" clId="{E8CFCE14-406C-4765-A478-6745D3DA8338}" dt="2021-08-10T14:07:26.772" v="41" actId="6264"/>
          <ac:spMkLst>
            <pc:docMk/>
            <pc:sldMk cId="1721472740" sldId="551"/>
            <ac:spMk id="7" creationId="{CB2EBBAA-B8C9-4E7E-BE26-6E87569EF93F}"/>
          </ac:spMkLst>
        </pc:spChg>
      </pc:sldChg>
      <pc:sldChg chg="addSp delSp modSp mod chgLayout">
        <pc:chgData name="Kate Smitheal" userId="938a6b33-8a85-4668-a170-e1bcbfbf2b39" providerId="ADAL" clId="{E8CFCE14-406C-4765-A478-6745D3DA8338}" dt="2021-08-10T13:54:42.264" v="10" actId="6264"/>
        <pc:sldMkLst>
          <pc:docMk/>
          <pc:sldMk cId="2027813463" sldId="552"/>
        </pc:sldMkLst>
        <pc:spChg chg="mod ord">
          <ac:chgData name="Kate Smitheal" userId="938a6b33-8a85-4668-a170-e1bcbfbf2b39" providerId="ADAL" clId="{E8CFCE14-406C-4765-A478-6745D3DA8338}" dt="2021-08-10T13:54:42.264" v="10" actId="6264"/>
          <ac:spMkLst>
            <pc:docMk/>
            <pc:sldMk cId="2027813463" sldId="552"/>
            <ac:spMk id="2" creationId="{00000000-0000-0000-0000-000000000000}"/>
          </ac:spMkLst>
        </pc:spChg>
        <pc:spChg chg="mod ord">
          <ac:chgData name="Kate Smitheal" userId="938a6b33-8a85-4668-a170-e1bcbfbf2b39" providerId="ADAL" clId="{E8CFCE14-406C-4765-A478-6745D3DA8338}" dt="2021-08-10T13:54:42.264" v="10" actId="6264"/>
          <ac:spMkLst>
            <pc:docMk/>
            <pc:sldMk cId="2027813463" sldId="552"/>
            <ac:spMk id="3" creationId="{00000000-0000-0000-0000-000000000000}"/>
          </ac:spMkLst>
        </pc:spChg>
        <pc:spChg chg="add del mod">
          <ac:chgData name="Kate Smitheal" userId="938a6b33-8a85-4668-a170-e1bcbfbf2b39" providerId="ADAL" clId="{E8CFCE14-406C-4765-A478-6745D3DA8338}" dt="2021-08-10T13:54:42.264" v="10" actId="6264"/>
          <ac:spMkLst>
            <pc:docMk/>
            <pc:sldMk cId="2027813463" sldId="552"/>
            <ac:spMk id="4" creationId="{CA5EFCAA-6648-40AF-8735-699D26B522C1}"/>
          </ac:spMkLst>
        </pc:spChg>
        <pc:spChg chg="add del mod">
          <ac:chgData name="Kate Smitheal" userId="938a6b33-8a85-4668-a170-e1bcbfbf2b39" providerId="ADAL" clId="{E8CFCE14-406C-4765-A478-6745D3DA8338}" dt="2021-08-10T13:54:42.264" v="10" actId="6264"/>
          <ac:spMkLst>
            <pc:docMk/>
            <pc:sldMk cId="2027813463" sldId="552"/>
            <ac:spMk id="5" creationId="{4219C4ED-620B-470D-B42F-001460028D3A}"/>
          </ac:spMkLst>
        </pc:spChg>
      </pc:sldChg>
      <pc:sldChg chg="addSp delSp modSp mod chgLayout">
        <pc:chgData name="Kate Smitheal" userId="938a6b33-8a85-4668-a170-e1bcbfbf2b39" providerId="ADAL" clId="{E8CFCE14-406C-4765-A478-6745D3DA8338}" dt="2021-08-10T13:55:26.817" v="19" actId="6264"/>
        <pc:sldMkLst>
          <pc:docMk/>
          <pc:sldMk cId="1703154103" sldId="554"/>
        </pc:sldMkLst>
        <pc:spChg chg="mod ord">
          <ac:chgData name="Kate Smitheal" userId="938a6b33-8a85-4668-a170-e1bcbfbf2b39" providerId="ADAL" clId="{E8CFCE14-406C-4765-A478-6745D3DA8338}" dt="2021-08-10T13:55:26.817" v="19" actId="6264"/>
          <ac:spMkLst>
            <pc:docMk/>
            <pc:sldMk cId="1703154103" sldId="554"/>
            <ac:spMk id="2" creationId="{00000000-0000-0000-0000-000000000000}"/>
          </ac:spMkLst>
        </pc:spChg>
        <pc:spChg chg="mod ord">
          <ac:chgData name="Kate Smitheal" userId="938a6b33-8a85-4668-a170-e1bcbfbf2b39" providerId="ADAL" clId="{E8CFCE14-406C-4765-A478-6745D3DA8338}" dt="2021-08-10T13:55:26.817" v="19" actId="6264"/>
          <ac:spMkLst>
            <pc:docMk/>
            <pc:sldMk cId="1703154103" sldId="554"/>
            <ac:spMk id="3" creationId="{00000000-0000-0000-0000-000000000000}"/>
          </ac:spMkLst>
        </pc:spChg>
        <pc:spChg chg="add del mod">
          <ac:chgData name="Kate Smitheal" userId="938a6b33-8a85-4668-a170-e1bcbfbf2b39" providerId="ADAL" clId="{E8CFCE14-406C-4765-A478-6745D3DA8338}" dt="2021-08-10T13:55:26.817" v="19" actId="6264"/>
          <ac:spMkLst>
            <pc:docMk/>
            <pc:sldMk cId="1703154103" sldId="554"/>
            <ac:spMk id="4" creationId="{2869E59D-D176-4B59-A7C8-C8C4E4250102}"/>
          </ac:spMkLst>
        </pc:spChg>
        <pc:spChg chg="add del mod">
          <ac:chgData name="Kate Smitheal" userId="938a6b33-8a85-4668-a170-e1bcbfbf2b39" providerId="ADAL" clId="{E8CFCE14-406C-4765-A478-6745D3DA8338}" dt="2021-08-10T13:55:26.817" v="19" actId="6264"/>
          <ac:spMkLst>
            <pc:docMk/>
            <pc:sldMk cId="1703154103" sldId="554"/>
            <ac:spMk id="5" creationId="{8571FAB8-4BBE-489C-9684-E37DF0802902}"/>
          </ac:spMkLst>
        </pc:spChg>
      </pc:sldChg>
      <pc:sldChg chg="modSp mod">
        <pc:chgData name="Kate Smitheal" userId="938a6b33-8a85-4668-a170-e1bcbfbf2b39" providerId="ADAL" clId="{E8CFCE14-406C-4765-A478-6745D3DA8338}" dt="2021-08-10T13:55:22.269" v="18" actId="1076"/>
        <pc:sldMkLst>
          <pc:docMk/>
          <pc:sldMk cId="1038152863" sldId="555"/>
        </pc:sldMkLst>
        <pc:picChg chg="mod">
          <ac:chgData name="Kate Smitheal" userId="938a6b33-8a85-4668-a170-e1bcbfbf2b39" providerId="ADAL" clId="{E8CFCE14-406C-4765-A478-6745D3DA8338}" dt="2021-08-10T13:55:22.269" v="18" actId="1076"/>
          <ac:picMkLst>
            <pc:docMk/>
            <pc:sldMk cId="1038152863" sldId="555"/>
            <ac:picMk id="5" creationId="{EFBF8ECD-87A8-4572-8B2B-7FDB90F96DD7}"/>
          </ac:picMkLst>
        </pc:picChg>
      </pc:sldChg>
      <pc:sldChg chg="modSp mod">
        <pc:chgData name="Kate Smitheal" userId="938a6b33-8a85-4668-a170-e1bcbfbf2b39" providerId="ADAL" clId="{E8CFCE14-406C-4765-A478-6745D3DA8338}" dt="2021-08-10T14:12:50.007" v="64" actId="14734"/>
        <pc:sldMkLst>
          <pc:docMk/>
          <pc:sldMk cId="482871793" sldId="558"/>
        </pc:sldMkLst>
        <pc:graphicFrameChg chg="mod modGraphic">
          <ac:chgData name="Kate Smitheal" userId="938a6b33-8a85-4668-a170-e1bcbfbf2b39" providerId="ADAL" clId="{E8CFCE14-406C-4765-A478-6745D3DA8338}" dt="2021-08-10T14:12:50.007" v="64" actId="14734"/>
          <ac:graphicFrameMkLst>
            <pc:docMk/>
            <pc:sldMk cId="482871793" sldId="558"/>
            <ac:graphicFrameMk id="12" creationId="{71667A96-502C-4893-A8C0-70542CA66731}"/>
          </ac:graphicFrameMkLst>
        </pc:graphicFrameChg>
      </pc:sldChg>
      <pc:sldChg chg="modSp mod">
        <pc:chgData name="Kate Smitheal" userId="938a6b33-8a85-4668-a170-e1bcbfbf2b39" providerId="ADAL" clId="{E8CFCE14-406C-4765-A478-6745D3DA8338}" dt="2021-08-10T14:11:58.593" v="54" actId="14100"/>
        <pc:sldMkLst>
          <pc:docMk/>
          <pc:sldMk cId="311725306" sldId="559"/>
        </pc:sldMkLst>
        <pc:graphicFrameChg chg="mod modGraphic">
          <ac:chgData name="Kate Smitheal" userId="938a6b33-8a85-4668-a170-e1bcbfbf2b39" providerId="ADAL" clId="{E8CFCE14-406C-4765-A478-6745D3DA8338}" dt="2021-08-10T14:11:58.593" v="54" actId="14100"/>
          <ac:graphicFrameMkLst>
            <pc:docMk/>
            <pc:sldMk cId="311725306" sldId="559"/>
            <ac:graphicFrameMk id="12" creationId="{71667A96-502C-4893-A8C0-70542CA66731}"/>
          </ac:graphicFrameMkLst>
        </pc:graphicFrameChg>
      </pc:sldChg>
      <pc:sldChg chg="modSp mod">
        <pc:chgData name="Kate Smitheal" userId="938a6b33-8a85-4668-a170-e1bcbfbf2b39" providerId="ADAL" clId="{E8CFCE14-406C-4765-A478-6745D3DA8338}" dt="2021-08-10T14:13:36.649" v="75"/>
        <pc:sldMkLst>
          <pc:docMk/>
          <pc:sldMk cId="1996607992" sldId="560"/>
        </pc:sldMkLst>
        <pc:graphicFrameChg chg="mod modGraphic">
          <ac:chgData name="Kate Smitheal" userId="938a6b33-8a85-4668-a170-e1bcbfbf2b39" providerId="ADAL" clId="{E8CFCE14-406C-4765-A478-6745D3DA8338}" dt="2021-08-10T14:13:36.649" v="75"/>
          <ac:graphicFrameMkLst>
            <pc:docMk/>
            <pc:sldMk cId="1996607992" sldId="560"/>
            <ac:graphicFrameMk id="12" creationId="{71667A96-502C-4893-A8C0-70542CA66731}"/>
          </ac:graphicFrameMkLst>
        </pc:graphicFrameChg>
      </pc:sldChg>
      <pc:sldChg chg="modSp mod">
        <pc:chgData name="Kate Smitheal" userId="938a6b33-8a85-4668-a170-e1bcbfbf2b39" providerId="ADAL" clId="{E8CFCE14-406C-4765-A478-6745D3DA8338}" dt="2021-08-10T14:14:02.428" v="85" actId="14100"/>
        <pc:sldMkLst>
          <pc:docMk/>
          <pc:sldMk cId="1768332733" sldId="561"/>
        </pc:sldMkLst>
        <pc:graphicFrameChg chg="mod modGraphic">
          <ac:chgData name="Kate Smitheal" userId="938a6b33-8a85-4668-a170-e1bcbfbf2b39" providerId="ADAL" clId="{E8CFCE14-406C-4765-A478-6745D3DA8338}" dt="2021-08-10T14:14:02.428" v="85" actId="14100"/>
          <ac:graphicFrameMkLst>
            <pc:docMk/>
            <pc:sldMk cId="1768332733" sldId="561"/>
            <ac:graphicFrameMk id="12" creationId="{71667A96-502C-4893-A8C0-70542CA66731}"/>
          </ac:graphicFrameMkLst>
        </pc:graphicFrameChg>
      </pc:sldChg>
      <pc:sldChg chg="addSp delSp modSp mod chgLayout">
        <pc:chgData name="Kate Smitheal" userId="938a6b33-8a85-4668-a170-e1bcbfbf2b39" providerId="ADAL" clId="{E8CFCE14-406C-4765-A478-6745D3DA8338}" dt="2021-08-10T13:56:12.222" v="27" actId="20577"/>
        <pc:sldMkLst>
          <pc:docMk/>
          <pc:sldMk cId="956115150" sldId="564"/>
        </pc:sldMkLst>
        <pc:spChg chg="mod ord">
          <ac:chgData name="Kate Smitheal" userId="938a6b33-8a85-4668-a170-e1bcbfbf2b39" providerId="ADAL" clId="{E8CFCE14-406C-4765-A478-6745D3DA8338}" dt="2021-08-10T13:55:49.464" v="23" actId="207"/>
          <ac:spMkLst>
            <pc:docMk/>
            <pc:sldMk cId="956115150" sldId="564"/>
            <ac:spMk id="2" creationId="{00000000-0000-0000-0000-000000000000}"/>
          </ac:spMkLst>
        </pc:spChg>
        <pc:spChg chg="mod ord">
          <ac:chgData name="Kate Smitheal" userId="938a6b33-8a85-4668-a170-e1bcbfbf2b39" providerId="ADAL" clId="{E8CFCE14-406C-4765-A478-6745D3DA8338}" dt="2021-08-10T13:56:12.222" v="27" actId="20577"/>
          <ac:spMkLst>
            <pc:docMk/>
            <pc:sldMk cId="956115150" sldId="564"/>
            <ac:spMk id="3" creationId="{00000000-0000-0000-0000-000000000000}"/>
          </ac:spMkLst>
        </pc:spChg>
        <pc:spChg chg="mod ord">
          <ac:chgData name="Kate Smitheal" userId="938a6b33-8a85-4668-a170-e1bcbfbf2b39" providerId="ADAL" clId="{E8CFCE14-406C-4765-A478-6745D3DA8338}" dt="2021-08-10T13:55:40.232" v="22" actId="6264"/>
          <ac:spMkLst>
            <pc:docMk/>
            <pc:sldMk cId="956115150" sldId="564"/>
            <ac:spMk id="4" creationId="{00000000-0000-0000-0000-000000000000}"/>
          </ac:spMkLst>
        </pc:spChg>
        <pc:spChg chg="add del mod">
          <ac:chgData name="Kate Smitheal" userId="938a6b33-8a85-4668-a170-e1bcbfbf2b39" providerId="ADAL" clId="{E8CFCE14-406C-4765-A478-6745D3DA8338}" dt="2021-08-10T13:55:37.760" v="21" actId="6264"/>
          <ac:spMkLst>
            <pc:docMk/>
            <pc:sldMk cId="956115150" sldId="564"/>
            <ac:spMk id="5" creationId="{98BAFE85-1F98-4DF4-8C77-569B3FFABF8A}"/>
          </ac:spMkLst>
        </pc:spChg>
        <pc:spChg chg="add del mod">
          <ac:chgData name="Kate Smitheal" userId="938a6b33-8a85-4668-a170-e1bcbfbf2b39" providerId="ADAL" clId="{E8CFCE14-406C-4765-A478-6745D3DA8338}" dt="2021-08-10T13:55:37.760" v="21" actId="6264"/>
          <ac:spMkLst>
            <pc:docMk/>
            <pc:sldMk cId="956115150" sldId="564"/>
            <ac:spMk id="6" creationId="{BE982E6D-5210-41F9-863C-4EFA68CD9B62}"/>
          </ac:spMkLst>
        </pc:spChg>
        <pc:spChg chg="add del mod">
          <ac:chgData name="Kate Smitheal" userId="938a6b33-8a85-4668-a170-e1bcbfbf2b39" providerId="ADAL" clId="{E8CFCE14-406C-4765-A478-6745D3DA8338}" dt="2021-08-10T13:55:40.232" v="22" actId="6264"/>
          <ac:spMkLst>
            <pc:docMk/>
            <pc:sldMk cId="956115150" sldId="564"/>
            <ac:spMk id="7" creationId="{DDD0100D-7EFA-4516-A7EB-D22DAB89DA58}"/>
          </ac:spMkLst>
        </pc:spChg>
        <pc:spChg chg="add del mod">
          <ac:chgData name="Kate Smitheal" userId="938a6b33-8a85-4668-a170-e1bcbfbf2b39" providerId="ADAL" clId="{E8CFCE14-406C-4765-A478-6745D3DA8338}" dt="2021-08-10T13:55:40.232" v="22" actId="6264"/>
          <ac:spMkLst>
            <pc:docMk/>
            <pc:sldMk cId="956115150" sldId="564"/>
            <ac:spMk id="8" creationId="{F17B44D0-F88F-4EC7-9930-289EF20CA727}"/>
          </ac:spMkLst>
        </pc:spChg>
      </pc:sldChg>
      <pc:sldChg chg="addSp delSp modSp mod chgLayout">
        <pc:chgData name="Kate Smitheal" userId="938a6b33-8a85-4668-a170-e1bcbfbf2b39" providerId="ADAL" clId="{E8CFCE14-406C-4765-A478-6745D3DA8338}" dt="2021-08-10T13:56:46.188" v="30" actId="20577"/>
        <pc:sldMkLst>
          <pc:docMk/>
          <pc:sldMk cId="1417874853" sldId="565"/>
        </pc:sldMkLst>
        <pc:spChg chg="mod ord">
          <ac:chgData name="Kate Smitheal" userId="938a6b33-8a85-4668-a170-e1bcbfbf2b39" providerId="ADAL" clId="{E8CFCE14-406C-4765-A478-6745D3DA8338}" dt="2021-08-10T13:56:46.188" v="30" actId="20577"/>
          <ac:spMkLst>
            <pc:docMk/>
            <pc:sldMk cId="1417874853" sldId="565"/>
            <ac:spMk id="2" creationId="{00000000-0000-0000-0000-000000000000}"/>
          </ac:spMkLst>
        </pc:spChg>
        <pc:spChg chg="mod ord">
          <ac:chgData name="Kate Smitheal" userId="938a6b33-8a85-4668-a170-e1bcbfbf2b39" providerId="ADAL" clId="{E8CFCE14-406C-4765-A478-6745D3DA8338}" dt="2021-08-10T13:56:41.571" v="29" actId="6264"/>
          <ac:spMkLst>
            <pc:docMk/>
            <pc:sldMk cId="1417874853" sldId="565"/>
            <ac:spMk id="3" creationId="{00000000-0000-0000-0000-000000000000}"/>
          </ac:spMkLst>
        </pc:spChg>
        <pc:spChg chg="mod ord">
          <ac:chgData name="Kate Smitheal" userId="938a6b33-8a85-4668-a170-e1bcbfbf2b39" providerId="ADAL" clId="{E8CFCE14-406C-4765-A478-6745D3DA8338}" dt="2021-08-10T13:56:41.571" v="29" actId="6264"/>
          <ac:spMkLst>
            <pc:docMk/>
            <pc:sldMk cId="1417874853" sldId="565"/>
            <ac:spMk id="4" creationId="{00000000-0000-0000-0000-000000000000}"/>
          </ac:spMkLst>
        </pc:spChg>
        <pc:spChg chg="add del mod">
          <ac:chgData name="Kate Smitheal" userId="938a6b33-8a85-4668-a170-e1bcbfbf2b39" providerId="ADAL" clId="{E8CFCE14-406C-4765-A478-6745D3DA8338}" dt="2021-08-10T13:56:41.571" v="29" actId="6264"/>
          <ac:spMkLst>
            <pc:docMk/>
            <pc:sldMk cId="1417874853" sldId="565"/>
            <ac:spMk id="5" creationId="{FDCED1C2-FC73-4BA0-81C6-6F286FE2662B}"/>
          </ac:spMkLst>
        </pc:spChg>
        <pc:spChg chg="add del mod">
          <ac:chgData name="Kate Smitheal" userId="938a6b33-8a85-4668-a170-e1bcbfbf2b39" providerId="ADAL" clId="{E8CFCE14-406C-4765-A478-6745D3DA8338}" dt="2021-08-10T13:56:41.571" v="29" actId="6264"/>
          <ac:spMkLst>
            <pc:docMk/>
            <pc:sldMk cId="1417874853" sldId="565"/>
            <ac:spMk id="6" creationId="{41D137E1-AD69-448A-980A-431AACBAF5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798DC-9944-41B5-A4ED-B6088E3D79C8}" type="datetimeFigureOut">
              <a:rPr lang="en-US" smtClean="0"/>
              <a:t>8/17/2022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92C04-FBF6-403B-83B0-87925A21301F}" type="slidenum">
              <a:rPr lang="en-US" smtClean="0"/>
              <a:t>‹#›</a:t>
            </a:fld>
            <a:endParaRPr lang="en-US" dirty="0"/>
          </a:p>
        </p:txBody>
      </p:sp>
    </p:spTree>
    <p:extLst>
      <p:ext uri="{BB962C8B-B14F-4D97-AF65-F5344CB8AC3E}">
        <p14:creationId xmlns:p14="http://schemas.microsoft.com/office/powerpoint/2010/main" val="112280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fld id="{F8FD5C13-0018-3D4E-A736-E3D3FBDE34EC}" type="slidenum">
              <a:rPr lang="en-US" smtClean="0"/>
              <a:t>2</a:t>
            </a:fld>
            <a:endParaRPr lang="en-US"/>
          </a:p>
        </p:txBody>
      </p:sp>
    </p:spTree>
    <p:extLst>
      <p:ext uri="{BB962C8B-B14F-4D97-AF65-F5344CB8AC3E}">
        <p14:creationId xmlns:p14="http://schemas.microsoft.com/office/powerpoint/2010/main" val="342764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dirty="0"/>
          </a:p>
        </p:txBody>
      </p:sp>
    </p:spTree>
    <p:extLst>
      <p:ext uri="{BB962C8B-B14F-4D97-AF65-F5344CB8AC3E}">
        <p14:creationId xmlns:p14="http://schemas.microsoft.com/office/powerpoint/2010/main" val="196806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14</a:t>
            </a:fld>
            <a:endParaRPr lang="en-US" dirty="0"/>
          </a:p>
        </p:txBody>
      </p:sp>
    </p:spTree>
    <p:extLst>
      <p:ext uri="{BB962C8B-B14F-4D97-AF65-F5344CB8AC3E}">
        <p14:creationId xmlns:p14="http://schemas.microsoft.com/office/powerpoint/2010/main" val="156505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dirty="0"/>
          </a:p>
        </p:txBody>
      </p:sp>
    </p:spTree>
    <p:extLst>
      <p:ext uri="{BB962C8B-B14F-4D97-AF65-F5344CB8AC3E}">
        <p14:creationId xmlns:p14="http://schemas.microsoft.com/office/powerpoint/2010/main" val="265409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dirty="0"/>
          </a:p>
        </p:txBody>
      </p:sp>
    </p:spTree>
    <p:extLst>
      <p:ext uri="{BB962C8B-B14F-4D97-AF65-F5344CB8AC3E}">
        <p14:creationId xmlns:p14="http://schemas.microsoft.com/office/powerpoint/2010/main" val="3769478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22</a:t>
            </a:fld>
            <a:endParaRPr lang="en-US" dirty="0"/>
          </a:p>
        </p:txBody>
      </p:sp>
    </p:spTree>
    <p:extLst>
      <p:ext uri="{BB962C8B-B14F-4D97-AF65-F5344CB8AC3E}">
        <p14:creationId xmlns:p14="http://schemas.microsoft.com/office/powerpoint/2010/main" val="6903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23</a:t>
            </a:fld>
            <a:endParaRPr lang="en-US" dirty="0"/>
          </a:p>
        </p:txBody>
      </p:sp>
    </p:spTree>
    <p:extLst>
      <p:ext uri="{BB962C8B-B14F-4D97-AF65-F5344CB8AC3E}">
        <p14:creationId xmlns:p14="http://schemas.microsoft.com/office/powerpoint/2010/main" val="30721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24</a:t>
            </a:fld>
            <a:endParaRPr lang="en-US" dirty="0"/>
          </a:p>
        </p:txBody>
      </p:sp>
    </p:spTree>
    <p:extLst>
      <p:ext uri="{BB962C8B-B14F-4D97-AF65-F5344CB8AC3E}">
        <p14:creationId xmlns:p14="http://schemas.microsoft.com/office/powerpoint/2010/main" val="2077198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25</a:t>
            </a:fld>
            <a:endParaRPr lang="en-US" dirty="0"/>
          </a:p>
        </p:txBody>
      </p:sp>
    </p:spTree>
    <p:extLst>
      <p:ext uri="{BB962C8B-B14F-4D97-AF65-F5344CB8AC3E}">
        <p14:creationId xmlns:p14="http://schemas.microsoft.com/office/powerpoint/2010/main" val="336285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26</a:t>
            </a:fld>
            <a:endParaRPr lang="en-US" dirty="0"/>
          </a:p>
        </p:txBody>
      </p:sp>
    </p:spTree>
    <p:extLst>
      <p:ext uri="{BB962C8B-B14F-4D97-AF65-F5344CB8AC3E}">
        <p14:creationId xmlns:p14="http://schemas.microsoft.com/office/powerpoint/2010/main" val="48221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9441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dirty="0"/>
          </a:p>
        </p:txBody>
      </p:sp>
    </p:spTree>
    <p:extLst>
      <p:ext uri="{BB962C8B-B14F-4D97-AF65-F5344CB8AC3E}">
        <p14:creationId xmlns:p14="http://schemas.microsoft.com/office/powerpoint/2010/main" val="394488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4F388-9F9F-4A52-AEFD-0AF1F714E769}" type="slidenum">
              <a:rPr lang="en-US" smtClean="0"/>
              <a:t>29</a:t>
            </a:fld>
            <a:endParaRPr lang="en-US"/>
          </a:p>
        </p:txBody>
      </p:sp>
    </p:spTree>
    <p:extLst>
      <p:ext uri="{BB962C8B-B14F-4D97-AF65-F5344CB8AC3E}">
        <p14:creationId xmlns:p14="http://schemas.microsoft.com/office/powerpoint/2010/main" val="20951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5</a:t>
            </a:fld>
            <a:endParaRPr lang="en-US" dirty="0"/>
          </a:p>
        </p:txBody>
      </p:sp>
    </p:spTree>
    <p:extLst>
      <p:ext uri="{BB962C8B-B14F-4D97-AF65-F5344CB8AC3E}">
        <p14:creationId xmlns:p14="http://schemas.microsoft.com/office/powerpoint/2010/main" val="8389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dirty="0"/>
          </a:p>
        </p:txBody>
      </p:sp>
    </p:spTree>
    <p:extLst>
      <p:ext uri="{BB962C8B-B14F-4D97-AF65-F5344CB8AC3E}">
        <p14:creationId xmlns:p14="http://schemas.microsoft.com/office/powerpoint/2010/main" val="221753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dirty="0"/>
          </a:p>
        </p:txBody>
      </p:sp>
    </p:spTree>
    <p:extLst>
      <p:ext uri="{BB962C8B-B14F-4D97-AF65-F5344CB8AC3E}">
        <p14:creationId xmlns:p14="http://schemas.microsoft.com/office/powerpoint/2010/main" val="406534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dirty="0"/>
          </a:p>
        </p:txBody>
      </p:sp>
    </p:spTree>
    <p:extLst>
      <p:ext uri="{BB962C8B-B14F-4D97-AF65-F5344CB8AC3E}">
        <p14:creationId xmlns:p14="http://schemas.microsoft.com/office/powerpoint/2010/main" val="196098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dirty="0"/>
          </a:p>
        </p:txBody>
      </p:sp>
    </p:spTree>
    <p:extLst>
      <p:ext uri="{BB962C8B-B14F-4D97-AF65-F5344CB8AC3E}">
        <p14:creationId xmlns:p14="http://schemas.microsoft.com/office/powerpoint/2010/main" val="348630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dirty="0"/>
          </a:p>
        </p:txBody>
      </p:sp>
    </p:spTree>
    <p:extLst>
      <p:ext uri="{BB962C8B-B14F-4D97-AF65-F5344CB8AC3E}">
        <p14:creationId xmlns:p14="http://schemas.microsoft.com/office/powerpoint/2010/main" val="101213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11</a:t>
            </a:fld>
            <a:endParaRPr lang="en-US" dirty="0"/>
          </a:p>
        </p:txBody>
      </p:sp>
    </p:spTree>
    <p:extLst>
      <p:ext uri="{BB962C8B-B14F-4D97-AF65-F5344CB8AC3E}">
        <p14:creationId xmlns:p14="http://schemas.microsoft.com/office/powerpoint/2010/main" val="2182937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endParaRPr lang="en-US" dirty="0"/>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46524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quired_BFA Grid">
    <p:spTree>
      <p:nvGrpSpPr>
        <p:cNvPr id="1" name=""/>
        <p:cNvGrpSpPr/>
        <p:nvPr/>
      </p:nvGrpSpPr>
      <p:grpSpPr>
        <a:xfrm>
          <a:off x="0" y="0"/>
          <a:ext cx="0" cy="0"/>
          <a:chOff x="0" y="0"/>
          <a:chExt cx="0" cy="0"/>
        </a:xfrm>
      </p:grpSpPr>
      <p:sp>
        <p:nvSpPr>
          <p:cNvPr id="61" name="Rectangle 60"/>
          <p:cNvSpPr/>
          <p:nvPr userDrawn="1"/>
        </p:nvSpPr>
        <p:spPr>
          <a:xfrm>
            <a:off x="-16" y="-17712"/>
            <a:ext cx="6096017" cy="35182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t="6816" b="6816"/>
          <a:stretch>
            <a:fillRect/>
          </a:stretch>
        </p:blipFill>
        <p:spPr>
          <a:xfrm>
            <a:off x="6096005" y="0"/>
            <a:ext cx="6096001"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8407" b="8407"/>
          <a:stretch>
            <a:fillRect/>
          </a:stretch>
        </p:blipFill>
        <p:spPr>
          <a:xfrm>
            <a:off x="1" y="3493008"/>
            <a:ext cx="6096002"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7678" b="7678"/>
          <a:stretch>
            <a:fillRect/>
          </a:stretch>
        </p:blipFill>
        <p:spPr>
          <a:xfrm>
            <a:off x="6096004" y="3493008"/>
            <a:ext cx="6096001" cy="3364992"/>
          </a:xfrm>
          <a:prstGeom prst="rect">
            <a:avLst/>
          </a:prstGeom>
        </p:spPr>
      </p:pic>
      <p:sp>
        <p:nvSpPr>
          <p:cNvPr id="66" name="Rectangle 65"/>
          <p:cNvSpPr/>
          <p:nvPr userDrawn="1"/>
        </p:nvSpPr>
        <p:spPr>
          <a:xfrm>
            <a:off x="6096000" y="-17713"/>
            <a:ext cx="6096002"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sp>
        <p:nvSpPr>
          <p:cNvPr id="67" name="Rectangle 66"/>
          <p:cNvSpPr/>
          <p:nvPr userDrawn="1"/>
        </p:nvSpPr>
        <p:spPr>
          <a:xfrm>
            <a:off x="-10958"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sp>
        <p:nvSpPr>
          <p:cNvPr id="68" name="Rectangle 67"/>
          <p:cNvSpPr/>
          <p:nvPr userDrawn="1"/>
        </p:nvSpPr>
        <p:spPr>
          <a:xfrm>
            <a:off x="6096005" y="3493008"/>
            <a:ext cx="6096001"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solidFill>
                <a:srgbClr val="E87722"/>
              </a:solidFill>
            </a:endParaRPr>
          </a:p>
        </p:txBody>
      </p:sp>
      <p:cxnSp>
        <p:nvCxnSpPr>
          <p:cNvPr id="72" name="Straight Connector 71"/>
          <p:cNvCxnSpPr/>
          <p:nvPr userDrawn="1"/>
        </p:nvCxnSpPr>
        <p:spPr>
          <a:xfrm>
            <a:off x="17963526"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1A7A322-C1B4-A04B-BB50-6C9CA91305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6157" y="564788"/>
            <a:ext cx="3623673" cy="2249595"/>
          </a:xfrm>
          <a:prstGeom prst="rect">
            <a:avLst/>
          </a:prstGeom>
        </p:spPr>
      </p:pic>
      <p:cxnSp>
        <p:nvCxnSpPr>
          <p:cNvPr id="24" name="Straight Connector 23">
            <a:extLst>
              <a:ext uri="{FF2B5EF4-FFF2-40B4-BE49-F238E27FC236}">
                <a16:creationId xmlns:a16="http://schemas.microsoft.com/office/drawing/2014/main" id="{F102BE4B-3B2C-4742-AE2C-197E60467448}"/>
              </a:ext>
            </a:extLst>
          </p:cNvPr>
          <p:cNvCxnSpPr>
            <a:cxnSpLocks/>
          </p:cNvCxnSpPr>
          <p:nvPr userDrawn="1"/>
        </p:nvCxnSpPr>
        <p:spPr>
          <a:xfrm>
            <a:off x="2752493" y="483746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EA27DBE-8AF9-5D43-B7DC-5BE33EE5B7F5}"/>
              </a:ext>
            </a:extLst>
          </p:cNvPr>
          <p:cNvSpPr>
            <a:spLocks/>
          </p:cNvSpPr>
          <p:nvPr userDrawn="1"/>
        </p:nvSpPr>
        <p:spPr bwMode="auto">
          <a:xfrm>
            <a:off x="1129285" y="3935517"/>
            <a:ext cx="3837432"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STUDENT READINESS</a:t>
            </a:r>
          </a:p>
        </p:txBody>
      </p:sp>
      <p:sp>
        <p:nvSpPr>
          <p:cNvPr id="26" name="TextBox 25">
            <a:extLst>
              <a:ext uri="{FF2B5EF4-FFF2-40B4-BE49-F238E27FC236}">
                <a16:creationId xmlns:a16="http://schemas.microsoft.com/office/drawing/2014/main" id="{84724FF5-361D-6845-9FAC-9023ABE08F54}"/>
              </a:ext>
            </a:extLst>
          </p:cNvPr>
          <p:cNvSpPr txBox="1"/>
          <p:nvPr userDrawn="1"/>
        </p:nvSpPr>
        <p:spPr>
          <a:xfrm>
            <a:off x="0" y="5047778"/>
            <a:ext cx="6095999"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EQUIPPED TO SERVE THE ACADEMIC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AND NON-ACADEMIC NEEDS OF ALL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STUDENTS IN THEIR CAREER PATHWAYS</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47C71667-3AEC-C44A-BE72-6CBA1AD0B33C}"/>
              </a:ext>
            </a:extLst>
          </p:cNvPr>
          <p:cNvSpPr>
            <a:spLocks/>
          </p:cNvSpPr>
          <p:nvPr userDrawn="1"/>
        </p:nvSpPr>
        <p:spPr bwMode="auto">
          <a:xfrm>
            <a:off x="8101394" y="520917"/>
            <a:ext cx="2085216"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28" name="TextBox 27">
            <a:extLst>
              <a:ext uri="{FF2B5EF4-FFF2-40B4-BE49-F238E27FC236}">
                <a16:creationId xmlns:a16="http://schemas.microsoft.com/office/drawing/2014/main" id="{8E0508B1-37A1-5149-A181-351DE524C4C9}"/>
              </a:ext>
            </a:extLst>
          </p:cNvPr>
          <p:cNvSpPr txBox="1"/>
          <p:nvPr userDrawn="1"/>
        </p:nvSpPr>
        <p:spPr>
          <a:xfrm>
            <a:off x="6816848" y="1701536"/>
            <a:ext cx="4654306" cy="830997"/>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NO MATTER WHERE THEY LIVE</a:t>
            </a:r>
          </a:p>
        </p:txBody>
      </p:sp>
      <p:cxnSp>
        <p:nvCxnSpPr>
          <p:cNvPr id="29" name="Straight Connector 28">
            <a:extLst>
              <a:ext uri="{FF2B5EF4-FFF2-40B4-BE49-F238E27FC236}">
                <a16:creationId xmlns:a16="http://schemas.microsoft.com/office/drawing/2014/main" id="{AF4B6B65-F656-5744-9563-91385A9B67FC}"/>
              </a:ext>
            </a:extLst>
          </p:cNvPr>
          <p:cNvCxnSpPr>
            <a:cxnSpLocks/>
          </p:cNvCxnSpPr>
          <p:nvPr userDrawn="1"/>
        </p:nvCxnSpPr>
        <p:spPr>
          <a:xfrm>
            <a:off x="8848497" y="142925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DB183890-8E4B-A740-B27D-37D537CB22B8}"/>
              </a:ext>
            </a:extLst>
          </p:cNvPr>
          <p:cNvSpPr>
            <a:spLocks/>
          </p:cNvSpPr>
          <p:nvPr userDrawn="1"/>
        </p:nvSpPr>
        <p:spPr bwMode="auto">
          <a:xfrm>
            <a:off x="8083983" y="3938819"/>
            <a:ext cx="2120043" cy="784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4569486">
              <a:lnSpc>
                <a:spcPts val="7396"/>
              </a:lnSpc>
            </a:pPr>
            <a:r>
              <a:rPr lang="en-US" sz="2199" b="1" spc="400"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31" name="TextBox 30">
            <a:extLst>
              <a:ext uri="{FF2B5EF4-FFF2-40B4-BE49-F238E27FC236}">
                <a16:creationId xmlns:a16="http://schemas.microsoft.com/office/drawing/2014/main" id="{968D0E0F-4333-4147-8A55-4673EE116967}"/>
              </a:ext>
            </a:extLst>
          </p:cNvPr>
          <p:cNvSpPr txBox="1"/>
          <p:nvPr userDrawn="1"/>
        </p:nvSpPr>
        <p:spPr>
          <a:xfrm>
            <a:off x="6863985" y="5047778"/>
            <a:ext cx="4560039" cy="1569660"/>
          </a:xfrm>
          <a:prstGeom prst="rect">
            <a:avLst/>
          </a:prstGeom>
          <a:noFill/>
        </p:spPr>
        <p:txBody>
          <a:bodyPr wrap="square" rtlCol="0" anchor="t" anchorCtr="1">
            <a:sp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EDUCATION PROFESSION AND BE </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THE TOP STATE TO BECOME AND REMAIN</a:t>
            </a: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A TEACHER AND LEADER FOR ALL</a:t>
            </a:r>
          </a:p>
          <a:p>
            <a:pPr algn="ctr"/>
            <a:b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87B148FB-6A20-A642-B08C-B402C2454F2B}"/>
              </a:ext>
            </a:extLst>
          </p:cNvPr>
          <p:cNvCxnSpPr>
            <a:cxnSpLocks/>
          </p:cNvCxnSpPr>
          <p:nvPr userDrawn="1"/>
        </p:nvCxnSpPr>
        <p:spPr>
          <a:xfrm>
            <a:off x="8848497" y="483746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6C3579-1D94-AC4F-8542-B7E001C3B123}"/>
              </a:ext>
            </a:extLst>
          </p:cNvPr>
          <p:cNvSpPr txBox="1"/>
          <p:nvPr userDrawn="1"/>
        </p:nvSpPr>
        <p:spPr>
          <a:xfrm>
            <a:off x="2120370" y="2175136"/>
            <a:ext cx="2869922" cy="246221"/>
          </a:xfrm>
          <a:prstGeom prst="rect">
            <a:avLst/>
          </a:prstGeom>
          <a:noFill/>
        </p:spPr>
        <p:txBody>
          <a:bodyPr wrap="square" rtlCol="0">
            <a:spAutoFit/>
          </a:bodyPr>
          <a:lstStyle/>
          <a:p>
            <a:r>
              <a:rPr lang="en-US" sz="1000">
                <a:solidFill>
                  <a:schemeClr val="bg1"/>
                </a:solidFill>
              </a:rPr>
              <a:t>We will set all students on a path to success. </a:t>
            </a:r>
          </a:p>
        </p:txBody>
      </p:sp>
    </p:spTree>
    <p:extLst>
      <p:ext uri="{BB962C8B-B14F-4D97-AF65-F5344CB8AC3E}">
        <p14:creationId xmlns:p14="http://schemas.microsoft.com/office/powerpoint/2010/main" val="233172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_Option1">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5ABE33B-CFFB-DA43-961D-9C2E1DBC0660}"/>
              </a:ext>
            </a:extLst>
          </p:cNvPr>
          <p:cNvSpPr/>
          <p:nvPr userDrawn="1"/>
        </p:nvSpPr>
        <p:spPr>
          <a:xfrm flipV="1">
            <a:off x="2" y="-29624"/>
            <a:ext cx="12192000" cy="5694805"/>
          </a:xfrm>
          <a:custGeom>
            <a:avLst/>
            <a:gdLst>
              <a:gd name="connsiteX0" fmla="*/ 0 w 12192000"/>
              <a:gd name="connsiteY0" fmla="*/ 5694805 h 5694805"/>
              <a:gd name="connsiteX1" fmla="*/ 12192000 w 12192000"/>
              <a:gd name="connsiteY1" fmla="*/ 5694805 h 5694805"/>
              <a:gd name="connsiteX2" fmla="*/ 12192000 w 12192000"/>
              <a:gd name="connsiteY2" fmla="*/ 1647500 h 5694805"/>
              <a:gd name="connsiteX3" fmla="*/ 12143591 w 12192000"/>
              <a:gd name="connsiteY3" fmla="*/ 1647500 h 5694805"/>
              <a:gd name="connsiteX4" fmla="*/ 0 w 12192000"/>
              <a:gd name="connsiteY4" fmla="*/ 0 h 5694805"/>
              <a:gd name="connsiteX5" fmla="*/ 0 w 12192000"/>
              <a:gd name="connsiteY5" fmla="*/ 1647500 h 5694805"/>
              <a:gd name="connsiteX6" fmla="*/ 0 w 12192000"/>
              <a:gd name="connsiteY6" fmla="*/ 1653654 h 569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694805">
                <a:moveTo>
                  <a:pt x="0" y="5694805"/>
                </a:moveTo>
                <a:lnTo>
                  <a:pt x="12192000" y="5694805"/>
                </a:lnTo>
                <a:lnTo>
                  <a:pt x="12192000" y="1647500"/>
                </a:lnTo>
                <a:lnTo>
                  <a:pt x="12143591" y="1647500"/>
                </a:lnTo>
                <a:lnTo>
                  <a:pt x="0" y="0"/>
                </a:lnTo>
                <a:lnTo>
                  <a:pt x="0" y="1647500"/>
                </a:lnTo>
                <a:lnTo>
                  <a:pt x="0" y="165365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Subtitle 2">
            <a:extLst>
              <a:ext uri="{FF2B5EF4-FFF2-40B4-BE49-F238E27FC236}">
                <a16:creationId xmlns:a16="http://schemas.microsoft.com/office/drawing/2014/main" id="{4AC11419-AA4B-CC4B-8EF3-848458B5AD4A}"/>
              </a:ext>
            </a:extLst>
          </p:cNvPr>
          <p:cNvSpPr>
            <a:spLocks noGrp="1"/>
          </p:cNvSpPr>
          <p:nvPr>
            <p:ph type="subTitle" idx="1" hasCustomPrompt="1"/>
          </p:nvPr>
        </p:nvSpPr>
        <p:spPr>
          <a:xfrm>
            <a:off x="4662115" y="5474677"/>
            <a:ext cx="7254240" cy="338554"/>
          </a:xfrm>
        </p:spPr>
        <p:txBody>
          <a:bodyPr>
            <a:noAutofit/>
          </a:bodyPr>
          <a:lstStyle>
            <a:lvl1pPr marL="0" indent="0" algn="r">
              <a:buNone/>
              <a:defRPr sz="1800" b="0" baseline="0">
                <a:solidFill>
                  <a:schemeClr val="tx1"/>
                </a:solidFill>
                <a:latin typeface="+mn-lt"/>
              </a:defRPr>
            </a:lvl1pPr>
            <a:lvl2pPr marL="342815" indent="0" algn="ctr">
              <a:buNone/>
              <a:defRPr>
                <a:solidFill>
                  <a:schemeClr val="tx1">
                    <a:tint val="75000"/>
                  </a:schemeClr>
                </a:solidFill>
              </a:defRPr>
            </a:lvl2pPr>
            <a:lvl3pPr marL="685629" indent="0" algn="ctr">
              <a:buNone/>
              <a:defRPr>
                <a:solidFill>
                  <a:schemeClr val="tx1">
                    <a:tint val="75000"/>
                  </a:schemeClr>
                </a:solidFill>
              </a:defRPr>
            </a:lvl3pPr>
            <a:lvl4pPr marL="1028443" indent="0" algn="ctr">
              <a:buNone/>
              <a:defRPr>
                <a:solidFill>
                  <a:schemeClr val="tx1">
                    <a:tint val="75000"/>
                  </a:schemeClr>
                </a:solidFill>
              </a:defRPr>
            </a:lvl4pPr>
            <a:lvl5pPr marL="1371257" indent="0" algn="ctr">
              <a:buNone/>
              <a:defRPr>
                <a:solidFill>
                  <a:schemeClr val="tx1">
                    <a:tint val="75000"/>
                  </a:schemeClr>
                </a:solidFill>
              </a:defRPr>
            </a:lvl5pPr>
            <a:lvl6pPr marL="1714072" indent="0" algn="ctr">
              <a:buNone/>
              <a:defRPr>
                <a:solidFill>
                  <a:schemeClr val="tx1">
                    <a:tint val="75000"/>
                  </a:schemeClr>
                </a:solidFill>
              </a:defRPr>
            </a:lvl6pPr>
            <a:lvl7pPr marL="2056886" indent="0" algn="ctr">
              <a:buNone/>
              <a:defRPr>
                <a:solidFill>
                  <a:schemeClr val="tx1">
                    <a:tint val="75000"/>
                  </a:schemeClr>
                </a:solidFill>
              </a:defRPr>
            </a:lvl7pPr>
            <a:lvl8pPr marL="2399700" indent="0" algn="ctr">
              <a:buNone/>
              <a:defRPr>
                <a:solidFill>
                  <a:schemeClr val="tx1">
                    <a:tint val="75000"/>
                  </a:schemeClr>
                </a:solidFill>
              </a:defRPr>
            </a:lvl8pPr>
            <a:lvl9pPr marL="2742514" indent="0" algn="ctr">
              <a:buNone/>
              <a:defRPr>
                <a:solidFill>
                  <a:schemeClr val="tx1">
                    <a:tint val="75000"/>
                  </a:schemeClr>
                </a:solidFill>
              </a:defRPr>
            </a:lvl9pPr>
          </a:lstStyle>
          <a:p>
            <a:r>
              <a:rPr lang="en-US" dirty="0"/>
              <a:t>Presenter Name | Job Title</a:t>
            </a:r>
          </a:p>
          <a:p>
            <a:r>
              <a:rPr lang="en-US" dirty="0"/>
              <a:t> </a:t>
            </a:r>
          </a:p>
        </p:txBody>
      </p:sp>
      <p:grpSp>
        <p:nvGrpSpPr>
          <p:cNvPr id="14" name="Group 13">
            <a:extLst>
              <a:ext uri="{FF2B5EF4-FFF2-40B4-BE49-F238E27FC236}">
                <a16:creationId xmlns:a16="http://schemas.microsoft.com/office/drawing/2014/main" id="{3CBEB3F1-B8AF-DE47-AA0B-DD2FA7D95844}"/>
              </a:ext>
            </a:extLst>
          </p:cNvPr>
          <p:cNvGrpSpPr/>
          <p:nvPr userDrawn="1"/>
        </p:nvGrpSpPr>
        <p:grpSpPr>
          <a:xfrm>
            <a:off x="2943239" y="375185"/>
            <a:ext cx="6305524" cy="3934758"/>
            <a:chOff x="2406962" y="375185"/>
            <a:chExt cx="6305524" cy="3934758"/>
          </a:xfrm>
        </p:grpSpPr>
        <p:pic>
          <p:nvPicPr>
            <p:cNvPr id="15" name="Picture 14">
              <a:extLst>
                <a:ext uri="{FF2B5EF4-FFF2-40B4-BE49-F238E27FC236}">
                  <a16:creationId xmlns:a16="http://schemas.microsoft.com/office/drawing/2014/main" id="{8B5B0452-B6F4-7448-BDA7-A55549C7D8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962" y="375185"/>
              <a:ext cx="6305523" cy="3934758"/>
            </a:xfrm>
            <a:prstGeom prst="rect">
              <a:avLst/>
            </a:prstGeom>
          </p:spPr>
        </p:pic>
        <p:sp>
          <p:nvSpPr>
            <p:cNvPr id="16" name="TextBox 15">
              <a:extLst>
                <a:ext uri="{FF2B5EF4-FFF2-40B4-BE49-F238E27FC236}">
                  <a16:creationId xmlns:a16="http://schemas.microsoft.com/office/drawing/2014/main" id="{67F23796-C60D-1D4E-B01C-BE7229EC5A73}"/>
                </a:ext>
              </a:extLst>
            </p:cNvPr>
            <p:cNvSpPr txBox="1"/>
            <p:nvPr userDrawn="1"/>
          </p:nvSpPr>
          <p:spPr>
            <a:xfrm>
              <a:off x="4046500" y="3229009"/>
              <a:ext cx="4665986" cy="338554"/>
            </a:xfrm>
            <a:prstGeom prst="rect">
              <a:avLst/>
            </a:prstGeom>
            <a:noFill/>
          </p:spPr>
          <p:txBody>
            <a:bodyPr wrap="square" rtlCol="0">
              <a:spAutoFit/>
            </a:bodyPr>
            <a:lstStyle/>
            <a:p>
              <a:r>
                <a:rPr lang="en-US" sz="1600">
                  <a:solidFill>
                    <a:srgbClr val="1D376C"/>
                  </a:solidFill>
                </a:rPr>
                <a:t>We</a:t>
              </a:r>
              <a:r>
                <a:rPr lang="en-US" sz="1600" baseline="0">
                  <a:solidFill>
                    <a:srgbClr val="1D376C"/>
                  </a:solidFill>
                </a:rPr>
                <a:t> will set all students on a path to success. </a:t>
              </a:r>
              <a:endParaRPr lang="en-US" sz="1600">
                <a:solidFill>
                  <a:srgbClr val="1D376C"/>
                </a:solidFill>
              </a:endParaRPr>
            </a:p>
          </p:txBody>
        </p:sp>
      </p:grpSp>
      <p:pic>
        <p:nvPicPr>
          <p:cNvPr id="8" name="Picture 7">
            <a:extLst>
              <a:ext uri="{FF2B5EF4-FFF2-40B4-BE49-F238E27FC236}">
                <a16:creationId xmlns:a16="http://schemas.microsoft.com/office/drawing/2014/main" id="{12C47C31-5881-5E4B-9D6C-6120ED87AF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25" y="5972469"/>
            <a:ext cx="1587396" cy="627866"/>
          </a:xfrm>
          <a:prstGeom prst="rect">
            <a:avLst/>
          </a:prstGeom>
        </p:spPr>
      </p:pic>
      <p:sp>
        <p:nvSpPr>
          <p:cNvPr id="9" name="Rectangle 8">
            <a:extLst>
              <a:ext uri="{FF2B5EF4-FFF2-40B4-BE49-F238E27FC236}">
                <a16:creationId xmlns:a16="http://schemas.microsoft.com/office/drawing/2014/main" id="{C54216E0-F867-7442-9A36-35817FBEF201}"/>
              </a:ext>
            </a:extLst>
          </p:cNvPr>
          <p:cNvSpPr/>
          <p:nvPr userDrawn="1"/>
        </p:nvSpPr>
        <p:spPr>
          <a:xfrm>
            <a:off x="6485505" y="6427417"/>
            <a:ext cx="5586876" cy="338433"/>
          </a:xfrm>
          <a:prstGeom prst="rect">
            <a:avLst/>
          </a:prstGeom>
        </p:spPr>
        <p:txBody>
          <a:bodyPr wrap="square" lIns="182760" tIns="91380" rIns="182760" bIns="91380">
            <a:spAutoFit/>
          </a:bodyPr>
          <a:lstStyle/>
          <a:p>
            <a:pPr algn="r"/>
            <a:r>
              <a:rPr lang="en-US" sz="1000" dirty="0">
                <a:solidFill>
                  <a:schemeClr val="tx2"/>
                </a:solidFill>
                <a:latin typeface="Open Sans" panose="020B0606030504020204" pitchFamily="34" charset="0"/>
                <a:ea typeface="Open Sans" panose="020B0606030504020204" pitchFamily="34" charset="0"/>
                <a:cs typeface="Open Sans" panose="020B0606030504020204" pitchFamily="34" charset="0"/>
              </a:rPr>
              <a:t>© 2021 Tennessee Department of Education </a:t>
            </a:r>
            <a:endParaRPr lang="id-ID" sz="1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 Placeholder 2">
            <a:extLst>
              <a:ext uri="{FF2B5EF4-FFF2-40B4-BE49-F238E27FC236}">
                <a16:creationId xmlns:a16="http://schemas.microsoft.com/office/drawing/2014/main" id="{03F3A49F-50BF-764F-B0B0-59730C1077A8}"/>
              </a:ext>
            </a:extLst>
          </p:cNvPr>
          <p:cNvSpPr>
            <a:spLocks noGrp="1"/>
          </p:cNvSpPr>
          <p:nvPr>
            <p:ph type="body" sz="quarter" idx="11" hasCustomPrompt="1"/>
          </p:nvPr>
        </p:nvSpPr>
        <p:spPr>
          <a:xfrm>
            <a:off x="4662765" y="5895978"/>
            <a:ext cx="7253589" cy="338433"/>
          </a:xfrm>
        </p:spPr>
        <p:txBody>
          <a:bodyPr>
            <a:noAutofit/>
          </a:bodyPr>
          <a:lstStyle>
            <a:lvl1pPr marL="0" marR="0" indent="0" algn="r" defTabSz="685629"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sz="2000"/>
            </a:lvl1pPr>
            <a:lvl2pPr marL="342814" indent="0" algn="r">
              <a:buNone/>
              <a:defRPr sz="1600"/>
            </a:lvl2pPr>
            <a:lvl3pPr marL="685629" indent="0" algn="r">
              <a:buNone/>
              <a:defRPr sz="1400"/>
            </a:lvl3pPr>
            <a:lvl4pPr marL="1028443" indent="0" algn="r">
              <a:buNone/>
              <a:defRPr sz="1200"/>
            </a:lvl4pPr>
            <a:lvl5pPr marL="1371257" indent="0" algn="r">
              <a:buNone/>
              <a:defRPr sz="1200"/>
            </a:lvl5pPr>
          </a:lstStyle>
          <a:p>
            <a:pPr marL="0" marR="0" lvl="0" indent="0" algn="r" defTabSz="685629"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800" dirty="0"/>
              <a:t>Division of Federal Programs and Oversight| Date </a:t>
            </a:r>
          </a:p>
        </p:txBody>
      </p:sp>
      <p:sp>
        <p:nvSpPr>
          <p:cNvPr id="5" name="Title 4">
            <a:extLst>
              <a:ext uri="{FF2B5EF4-FFF2-40B4-BE49-F238E27FC236}">
                <a16:creationId xmlns:a16="http://schemas.microsoft.com/office/drawing/2014/main" id="{25B7FE8C-BF36-40FE-B220-64D02C1ED325}"/>
              </a:ext>
            </a:extLst>
          </p:cNvPr>
          <p:cNvSpPr>
            <a:spLocks noGrp="1"/>
          </p:cNvSpPr>
          <p:nvPr>
            <p:ph type="title" hasCustomPrompt="1"/>
          </p:nvPr>
        </p:nvSpPr>
        <p:spPr>
          <a:xfrm>
            <a:off x="4662765" y="5053376"/>
            <a:ext cx="7253589" cy="338555"/>
          </a:xfrm>
        </p:spPr>
        <p:txBody>
          <a:bodyPr>
            <a:noAutofit/>
          </a:bodyPr>
          <a:lstStyle>
            <a:lvl1pPr algn="r">
              <a:defRPr sz="2400" b="1">
                <a:solidFill>
                  <a:schemeClr val="tx1"/>
                </a:solidFill>
                <a:latin typeface="+mn-lt"/>
              </a:defRPr>
            </a:lvl1pPr>
          </a:lstStyle>
          <a:p>
            <a:r>
              <a:rPr lang="en-US" dirty="0"/>
              <a:t>Presentation Title</a:t>
            </a:r>
          </a:p>
        </p:txBody>
      </p:sp>
    </p:spTree>
    <p:extLst>
      <p:ext uri="{BB962C8B-B14F-4D97-AF65-F5344CB8AC3E}">
        <p14:creationId xmlns:p14="http://schemas.microsoft.com/office/powerpoint/2010/main" val="214046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9376" y="370809"/>
            <a:ext cx="6082208" cy="777900"/>
          </a:xfrm>
          <a:prstGeom prst="rect">
            <a:avLst/>
          </a:prstGeom>
        </p:spPr>
        <p:txBody>
          <a:bodyPr>
            <a:normAutofit/>
          </a:bodyPr>
          <a:lstStyle>
            <a:lvl1pPr algn="ctr">
              <a:defRPr sz="3600"/>
            </a:lvl1pPr>
          </a:lstStyle>
          <a:p>
            <a:r>
              <a:rPr lang="en-US" dirty="0"/>
              <a:t>Agenda</a:t>
            </a:r>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37248" y="1070424"/>
            <a:ext cx="1200523" cy="368116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87" r="29781"/>
          <a:stretch/>
        </p:blipFill>
        <p:spPr>
          <a:xfrm>
            <a:off x="209810" y="568460"/>
            <a:ext cx="3714919" cy="4685856"/>
          </a:xfrm>
          <a:prstGeom prst="rect">
            <a:avLst/>
          </a:prstGeom>
        </p:spPr>
      </p:pic>
      <p:grpSp>
        <p:nvGrpSpPr>
          <p:cNvPr id="5" name="Group 4"/>
          <p:cNvGrpSpPr/>
          <p:nvPr userDrawn="1"/>
        </p:nvGrpSpPr>
        <p:grpSpPr>
          <a:xfrm>
            <a:off x="7535392" y="6128943"/>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grpSp>
      <p:sp>
        <p:nvSpPr>
          <p:cNvPr id="59" name="Text Placeholder 58">
            <a:extLst>
              <a:ext uri="{FF2B5EF4-FFF2-40B4-BE49-F238E27FC236}">
                <a16:creationId xmlns:a16="http://schemas.microsoft.com/office/drawing/2014/main" id="{B7FA3404-8197-445E-B486-44209DB6C685}"/>
              </a:ext>
            </a:extLst>
          </p:cNvPr>
          <p:cNvSpPr>
            <a:spLocks noGrp="1"/>
          </p:cNvSpPr>
          <p:nvPr>
            <p:ph type="body" sz="quarter" idx="10"/>
          </p:nvPr>
        </p:nvSpPr>
        <p:spPr>
          <a:xfrm>
            <a:off x="5949950" y="1356635"/>
            <a:ext cx="6083300" cy="4510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45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466903" y="187505"/>
            <a:ext cx="6889393" cy="4363948"/>
          </a:xfrm>
          <a:prstGeom prst="rect">
            <a:avLst/>
          </a:prstGeom>
        </p:spPr>
        <p:txBody>
          <a:bodyPr anchor="ctr">
            <a:normAutofit/>
          </a:bodyPr>
          <a:lstStyle>
            <a:lvl1pPr>
              <a:defRPr sz="3600"/>
            </a:lvl1pPr>
          </a:lstStyle>
          <a:p>
            <a:r>
              <a:rPr lang="en-US"/>
              <a:t>Click to edit Master title style</a:t>
            </a:r>
            <a:endParaRPr lang="en-US" dirty="0"/>
          </a:p>
        </p:txBody>
      </p:sp>
      <p:sp>
        <p:nvSpPr>
          <p:cNvPr id="3" name="Rectangle 2"/>
          <p:cNvSpPr/>
          <p:nvPr userDrawn="1"/>
        </p:nvSpPr>
        <p:spPr>
          <a:xfrm>
            <a:off x="8260422" y="0"/>
            <a:ext cx="3931578"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8837189" y="3145308"/>
            <a:ext cx="1561113" cy="4786839"/>
          </a:xfrm>
          <a:prstGeom prst="rect">
            <a:avLst/>
          </a:prstGeom>
        </p:spPr>
      </p:pic>
    </p:spTree>
    <p:extLst>
      <p:ext uri="{BB962C8B-B14F-4D97-AF65-F5344CB8AC3E}">
        <p14:creationId xmlns:p14="http://schemas.microsoft.com/office/powerpoint/2010/main" val="239301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Slide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961981" y="2952000"/>
            <a:ext cx="1843516" cy="3936822"/>
          </a:xfrm>
          <a:prstGeom prst="rect">
            <a:avLst/>
          </a:prstGeom>
        </p:spPr>
      </p:pic>
      <p:sp>
        <p:nvSpPr>
          <p:cNvPr id="7" name="Title 1">
            <a:extLst>
              <a:ext uri="{FF2B5EF4-FFF2-40B4-BE49-F238E27FC236}">
                <a16:creationId xmlns:a16="http://schemas.microsoft.com/office/drawing/2014/main" id="{8225F31E-806B-47B7-8127-FD24181B754E}"/>
              </a:ext>
            </a:extLst>
          </p:cNvPr>
          <p:cNvSpPr>
            <a:spLocks noGrp="1"/>
          </p:cNvSpPr>
          <p:nvPr>
            <p:ph type="title" hasCustomPrompt="1"/>
          </p:nvPr>
        </p:nvSpPr>
        <p:spPr>
          <a:xfrm>
            <a:off x="406399" y="372140"/>
            <a:ext cx="11399097" cy="770860"/>
          </a:xfrm>
          <a:prstGeom prst="rect">
            <a:avLst/>
          </a:prstGeom>
        </p:spPr>
        <p:txBody>
          <a:bodyPr>
            <a:normAutofit/>
          </a:bodyPr>
          <a:lstStyle>
            <a:lvl1pPr>
              <a:defRPr sz="3600" baseline="0">
                <a:latin typeface="Georgia" panose="02040502050405020303" pitchFamily="18" charset="0"/>
              </a:defRPr>
            </a:lvl1pPr>
          </a:lstStyle>
          <a:p>
            <a:r>
              <a:rPr lang="en-US" dirty="0"/>
              <a:t>Insert Slide Heading </a:t>
            </a:r>
          </a:p>
        </p:txBody>
      </p:sp>
      <p:sp>
        <p:nvSpPr>
          <p:cNvPr id="5" name="Text Placeholder 6">
            <a:extLst>
              <a:ext uri="{FF2B5EF4-FFF2-40B4-BE49-F238E27FC236}">
                <a16:creationId xmlns:a16="http://schemas.microsoft.com/office/drawing/2014/main" id="{41AF2EEA-8529-464C-9066-76D4C681CE7D}"/>
              </a:ext>
            </a:extLst>
          </p:cNvPr>
          <p:cNvSpPr>
            <a:spLocks noGrp="1"/>
          </p:cNvSpPr>
          <p:nvPr>
            <p:ph type="body" sz="quarter" idx="10"/>
          </p:nvPr>
        </p:nvSpPr>
        <p:spPr>
          <a:xfrm>
            <a:off x="406400" y="1339850"/>
            <a:ext cx="8232775"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23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ody Slide 9">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65A962-7FFA-46B5-934B-60A8E0F7BFA9}"/>
              </a:ext>
            </a:extLst>
          </p:cNvPr>
          <p:cNvSpPr>
            <a:spLocks noGrp="1"/>
          </p:cNvSpPr>
          <p:nvPr>
            <p:ph type="body" sz="quarter" idx="10"/>
          </p:nvPr>
        </p:nvSpPr>
        <p:spPr>
          <a:xfrm>
            <a:off x="406400" y="1339850"/>
            <a:ext cx="11376025" cy="452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996C4A-D42F-4A86-A4A8-1993E692258C}"/>
              </a:ext>
            </a:extLst>
          </p:cNvPr>
          <p:cNvSpPr>
            <a:spLocks noGrp="1"/>
          </p:cNvSpPr>
          <p:nvPr>
            <p:ph type="title" hasCustomPrompt="1"/>
          </p:nvPr>
        </p:nvSpPr>
        <p:spPr>
          <a:xfrm>
            <a:off x="406399" y="372140"/>
            <a:ext cx="11399097" cy="770860"/>
          </a:xfrm>
          <a:prstGeom prst="rect">
            <a:avLst/>
          </a:prstGeom>
        </p:spPr>
        <p:txBody>
          <a:bodyPr>
            <a:normAutofit/>
          </a:bodyPr>
          <a:lstStyle>
            <a:lvl1pPr>
              <a:defRPr sz="3600" baseline="0">
                <a:latin typeface="Georgia" panose="02040502050405020303" pitchFamily="18" charset="0"/>
              </a:defRPr>
            </a:lvl1pPr>
          </a:lstStyle>
          <a:p>
            <a:r>
              <a:rPr lang="en-US" dirty="0"/>
              <a:t>Insert Slide Heading </a:t>
            </a:r>
          </a:p>
        </p:txBody>
      </p:sp>
    </p:spTree>
    <p:extLst>
      <p:ext uri="{BB962C8B-B14F-4D97-AF65-F5344CB8AC3E}">
        <p14:creationId xmlns:p14="http://schemas.microsoft.com/office/powerpoint/2010/main" val="192164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2050-0450-4F46-AD41-D7614D3F384E}"/>
              </a:ext>
            </a:extLst>
          </p:cNvPr>
          <p:cNvSpPr>
            <a:spLocks noGrp="1"/>
          </p:cNvSpPr>
          <p:nvPr>
            <p:ph type="title" hasCustomPrompt="1"/>
          </p:nvPr>
        </p:nvSpPr>
        <p:spPr/>
        <p:txBody>
          <a:bodyPr/>
          <a:lstStyle>
            <a:lvl1pPr algn="ctr">
              <a:defRPr/>
            </a:lvl1pPr>
          </a:lstStyle>
          <a:p>
            <a:r>
              <a:rPr lang="en-US"/>
              <a:t>Fraud, Waste or Abuse</a:t>
            </a:r>
          </a:p>
        </p:txBody>
      </p:sp>
      <p:sp>
        <p:nvSpPr>
          <p:cNvPr id="3" name="Text Placeholder 2">
            <a:extLst>
              <a:ext uri="{FF2B5EF4-FFF2-40B4-BE49-F238E27FC236}">
                <a16:creationId xmlns:a16="http://schemas.microsoft.com/office/drawing/2014/main" id="{3CD32D37-ED71-4576-A645-786998562C90}"/>
              </a:ext>
            </a:extLst>
          </p:cNvPr>
          <p:cNvSpPr>
            <a:spLocks noGrp="1"/>
          </p:cNvSpPr>
          <p:nvPr>
            <p:ph type="body" sz="quarter" idx="10"/>
          </p:nvPr>
        </p:nvSpPr>
        <p:spPr>
          <a:xfrm>
            <a:off x="1207477" y="1339850"/>
            <a:ext cx="9519138" cy="4529138"/>
          </a:xfrm>
        </p:spPr>
        <p:txBody>
          <a:bodyPr>
            <a:normAutofit fontScale="85000" lnSpcReduction="20000"/>
          </a:bodyPr>
          <a:lstStyle/>
          <a:p>
            <a:pPr marL="0" lvl="0" indent="0" algn="ctr" fontAlgn="base">
              <a:buNone/>
            </a:pPr>
            <a:r>
              <a:rPr lang="en-US" sz="2800"/>
              <a:t>Click to edit Master text styles</a:t>
            </a:r>
          </a:p>
          <a:p>
            <a:pPr marL="0" lvl="1" indent="0" algn="ctr" fontAlgn="base">
              <a:buNone/>
            </a:pPr>
            <a:r>
              <a:rPr lang="en-US" sz="2800"/>
              <a:t>Second level</a:t>
            </a:r>
          </a:p>
          <a:p>
            <a:pPr marL="0" lvl="2" indent="0" algn="ctr" fontAlgn="base">
              <a:buNone/>
            </a:pPr>
            <a:r>
              <a:rPr lang="en-US" sz="2800"/>
              <a:t>Third level</a:t>
            </a:r>
          </a:p>
          <a:p>
            <a:pPr marL="0" lvl="3" indent="0" algn="ctr" fontAlgn="base">
              <a:buNone/>
            </a:pPr>
            <a:r>
              <a:rPr lang="en-US" sz="2800"/>
              <a:t>Fourth level</a:t>
            </a:r>
          </a:p>
          <a:p>
            <a:pPr marL="0" lvl="4" indent="0" algn="ctr" fontAlgn="base">
              <a:buNone/>
            </a:pPr>
            <a:r>
              <a:rPr lang="en-US" sz="2800"/>
              <a:t>Fifth level</a:t>
            </a:r>
            <a:endParaRPr lang="en-US"/>
          </a:p>
        </p:txBody>
      </p:sp>
    </p:spTree>
    <p:extLst>
      <p:ext uri="{BB962C8B-B14F-4D97-AF65-F5344CB8AC3E}">
        <p14:creationId xmlns:p14="http://schemas.microsoft.com/office/powerpoint/2010/main" val="243664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531920"/>
            <a:ext cx="11074400" cy="433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1208314"/>
          </a:xfrm>
          <a:prstGeom prst="rect">
            <a:avLst/>
          </a:prstGeom>
        </p:spPr>
        <p:txBody>
          <a:bodyPr vert="horz" lIns="91440" tIns="45720" rIns="91440" bIns="45720" rtlCol="0" anchor="ctr">
            <a:normAutofit/>
          </a:bodyPr>
          <a:lstStyle/>
          <a:p>
            <a:r>
              <a:rPr lang="en-US" dirty="0"/>
              <a:t>Click to edit title style</a:t>
            </a:r>
          </a:p>
        </p:txBody>
      </p:sp>
    </p:spTree>
    <p:extLst>
      <p:ext uri="{BB962C8B-B14F-4D97-AF65-F5344CB8AC3E}">
        <p14:creationId xmlns:p14="http://schemas.microsoft.com/office/powerpoint/2010/main" val="3932844464"/>
      </p:ext>
    </p:extLst>
  </p:cSld>
  <p:clrMap bg1="lt1" tx1="dk1" bg2="lt2" tx2="dk2" accent1="accent1" accent2="accent2" accent3="accent3" accent4="accent4" accent5="accent5" accent6="accent6" hlink="hlink" folHlink="folHlink"/>
  <p:sldLayoutIdLst>
    <p:sldLayoutId id="2147483685" r:id="rId1"/>
    <p:sldLayoutId id="2147483957" r:id="rId2"/>
    <p:sldLayoutId id="2147483916" r:id="rId3"/>
    <p:sldLayoutId id="2147483961" r:id="rId4"/>
    <p:sldLayoutId id="2147483962" r:id="rId5"/>
    <p:sldLayoutId id="2147483963" r:id="rId6"/>
    <p:sldLayoutId id="2147483964" r:id="rId7"/>
    <p:sldLayoutId id="2147483965" r:id="rId8"/>
  </p:sldLayoutIdLst>
  <p:txStyles>
    <p:titleStyle>
      <a:lvl1pPr algn="l" defTabSz="685629" rtl="0" eaLnBrk="1" latinLnBrk="0" hangingPunct="1">
        <a:spcBef>
          <a:spcPct val="0"/>
        </a:spcBef>
        <a:buNone/>
        <a:defRPr sz="3599" b="1" kern="1200">
          <a:solidFill>
            <a:schemeClr val="accent2"/>
          </a:solidFill>
          <a:latin typeface="Georgia" panose="02040502050405020303" pitchFamily="18" charset="0"/>
          <a:ea typeface="+mj-ea"/>
          <a:cs typeface="+mj-cs"/>
        </a:defRPr>
      </a:lvl1pPr>
    </p:titleStyle>
    <p:bodyStyle>
      <a:lvl1pPr marL="257111" indent="-257111" algn="l" defTabSz="685629" rtl="0" eaLnBrk="1" latinLnBrk="0" hangingPunct="1">
        <a:spcBef>
          <a:spcPct val="20000"/>
        </a:spcBef>
        <a:buClr>
          <a:schemeClr val="tx1"/>
        </a:buClr>
        <a:buFont typeface="Wingdings" panose="05000000000000000000" pitchFamily="2" charset="2"/>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074" indent="-214260" algn="l" defTabSz="685629" rtl="0" eaLnBrk="1" latinLnBrk="0" hangingPunct="1">
        <a:spcBef>
          <a:spcPct val="20000"/>
        </a:spcBef>
        <a:buClr>
          <a:schemeClr val="tx1"/>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036" indent="-171407" algn="l" defTabSz="685629" rtl="0" eaLnBrk="1" latinLnBrk="0" hangingPunct="1">
        <a:spcBef>
          <a:spcPct val="20000"/>
        </a:spcBef>
        <a:buClr>
          <a:schemeClr val="tx1"/>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199850" indent="-171407" algn="l" defTabSz="685629" rtl="0" eaLnBrk="1" latinLnBrk="0" hangingPunct="1">
        <a:spcBef>
          <a:spcPct val="20000"/>
        </a:spcBef>
        <a:buClr>
          <a:schemeClr val="tx1"/>
        </a:buClr>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2664" indent="-171407" algn="l" defTabSz="685629" rtl="0" eaLnBrk="1" latinLnBrk="0" hangingPunct="1">
        <a:spcBef>
          <a:spcPct val="20000"/>
        </a:spcBef>
        <a:buClr>
          <a:schemeClr val="tx1"/>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479"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293"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07"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22" indent="-171407" algn="l" defTabSz="68562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5"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2"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eplan.tn.gov/default.aspx?ccipSessionKey=63726911547342012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eplan.tn.gov/default.aspx?ccipSessionKey=63726911547342012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Trish.Kelly@tn.gov"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mailto:dt.support@tn.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7C60D1-DBBC-452C-8B8F-DF24B010E425}"/>
              </a:ext>
            </a:extLst>
          </p:cNvPr>
          <p:cNvSpPr>
            <a:spLocks noGrp="1"/>
          </p:cNvSpPr>
          <p:nvPr>
            <p:ph type="body" sz="quarter" idx="11"/>
          </p:nvPr>
        </p:nvSpPr>
        <p:spPr>
          <a:xfrm>
            <a:off x="2291670" y="5541648"/>
            <a:ext cx="9724697" cy="421301"/>
          </a:xfrm>
        </p:spPr>
        <p:txBody>
          <a:bodyPr/>
          <a:lstStyle/>
          <a:p>
            <a:r>
              <a:rPr lang="en-US" dirty="0"/>
              <a:t>Trish Kelly | Data Manager | Office of Districts and Schools| August 2022</a:t>
            </a:r>
          </a:p>
        </p:txBody>
      </p:sp>
      <p:sp>
        <p:nvSpPr>
          <p:cNvPr id="2" name="Title 1">
            <a:extLst>
              <a:ext uri="{FF2B5EF4-FFF2-40B4-BE49-F238E27FC236}">
                <a16:creationId xmlns:a16="http://schemas.microsoft.com/office/drawing/2014/main" id="{1B5207E7-59B3-4387-81F1-92CF7317BEC0}"/>
              </a:ext>
            </a:extLst>
          </p:cNvPr>
          <p:cNvSpPr>
            <a:spLocks noGrp="1"/>
          </p:cNvSpPr>
          <p:nvPr>
            <p:ph type="title"/>
          </p:nvPr>
        </p:nvSpPr>
        <p:spPr>
          <a:xfrm>
            <a:off x="4662765" y="4970752"/>
            <a:ext cx="7253589" cy="338555"/>
          </a:xfrm>
        </p:spPr>
        <p:txBody>
          <a:bodyPr/>
          <a:lstStyle/>
          <a:p>
            <a:r>
              <a:rPr lang="en-US" dirty="0"/>
              <a:t>EIS Staff Data</a:t>
            </a:r>
          </a:p>
        </p:txBody>
      </p:sp>
    </p:spTree>
    <p:extLst>
      <p:ext uri="{BB962C8B-B14F-4D97-AF65-F5344CB8AC3E}">
        <p14:creationId xmlns:p14="http://schemas.microsoft.com/office/powerpoint/2010/main" val="302663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lstStyle/>
          <a:p>
            <a:r>
              <a:rPr lang="en-US" dirty="0"/>
              <a:t>Funding Source FTEs Range between 0 and 1</a:t>
            </a:r>
          </a:p>
        </p:txBody>
      </p:sp>
      <p:sp>
        <p:nvSpPr>
          <p:cNvPr id="2" name="Content Placeholder 1"/>
          <p:cNvSpPr>
            <a:spLocks noGrp="1"/>
          </p:cNvSpPr>
          <p:nvPr>
            <p:ph type="body" sz="quarter" idx="10"/>
          </p:nvPr>
        </p:nvSpPr>
        <p:spPr>
          <a:xfrm>
            <a:off x="406400" y="1339850"/>
            <a:ext cx="8232775" cy="4529138"/>
          </a:xfrm>
        </p:spPr>
        <p:txBody>
          <a:bodyPr>
            <a:normAutofit/>
          </a:bodyPr>
          <a:lstStyle/>
          <a:p>
            <a:r>
              <a:rPr lang="en-US" dirty="0"/>
              <a:t>Funding source FTEs are expected to range between 0 and 1. </a:t>
            </a:r>
          </a:p>
          <a:p>
            <a:pPr lvl="1"/>
            <a:r>
              <a:rPr lang="en-US" dirty="0"/>
              <a:t>1 indicates that the assignment is full-time and entirely funded by one funding source. </a:t>
            </a:r>
          </a:p>
          <a:p>
            <a:pPr lvl="1"/>
            <a:r>
              <a:rPr lang="en-US" dirty="0"/>
              <a:t>0 indicates that the funding source did not support the assignment.</a:t>
            </a:r>
          </a:p>
          <a:p>
            <a:pPr lvl="1"/>
            <a:r>
              <a:rPr lang="en-US" dirty="0"/>
              <a:t>Values between 0 and 1 are used to report funding for assignments that are less than full-time or funded by multiple sources. </a:t>
            </a:r>
          </a:p>
          <a:p>
            <a:pPr lvl="1"/>
            <a:r>
              <a:rPr lang="en-US" dirty="0"/>
              <a:t>Funding source FTEs summed across all assignments total 1 for licensed, full-time, school-based staff members and less than 1 for part-time staff members.</a:t>
            </a:r>
          </a:p>
        </p:txBody>
      </p:sp>
    </p:spTree>
    <p:extLst>
      <p:ext uri="{BB962C8B-B14F-4D97-AF65-F5344CB8AC3E}">
        <p14:creationId xmlns:p14="http://schemas.microsoft.com/office/powerpoint/2010/main" val="202781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lstStyle/>
          <a:p>
            <a:r>
              <a:rPr lang="en-US" dirty="0"/>
              <a:t>Null Values and Decimal Places</a:t>
            </a:r>
          </a:p>
        </p:txBody>
      </p:sp>
      <p:sp>
        <p:nvSpPr>
          <p:cNvPr id="2" name="Content Placeholder 1"/>
          <p:cNvSpPr>
            <a:spLocks noGrp="1"/>
          </p:cNvSpPr>
          <p:nvPr>
            <p:ph type="body" sz="quarter" idx="10"/>
          </p:nvPr>
        </p:nvSpPr>
        <p:spPr>
          <a:xfrm>
            <a:off x="406400" y="1339850"/>
            <a:ext cx="9054592" cy="4529138"/>
          </a:xfrm>
        </p:spPr>
        <p:txBody>
          <a:bodyPr>
            <a:normAutofit/>
          </a:bodyPr>
          <a:lstStyle/>
          <a:p>
            <a:r>
              <a:rPr lang="en-US" dirty="0"/>
              <a:t>For funding source FTES, EIS will accept null values and zero to </a:t>
            </a:r>
            <a:r>
              <a:rPr lang="en-US" b="1" dirty="0"/>
              <a:t>three decimal places. </a:t>
            </a:r>
          </a:p>
          <a:p>
            <a:pPr lvl="1"/>
            <a:r>
              <a:rPr lang="en-US" dirty="0"/>
              <a:t>Using 0 as an example, accepted values are 0, 0.0, 0.00, and 0.000.</a:t>
            </a:r>
          </a:p>
          <a:p>
            <a:pPr lvl="1"/>
            <a:r>
              <a:rPr lang="en-US" dirty="0"/>
              <a:t>Using .5 as an example, accepted values are 0.5, 0.50, and 0.500.</a:t>
            </a:r>
          </a:p>
          <a:p>
            <a:pPr lvl="1"/>
            <a:r>
              <a:rPr lang="en-US" dirty="0"/>
              <a:t>Using 1 as an example, accepted values are 1, 1.0, 1.00, and 1.000.</a:t>
            </a:r>
          </a:p>
          <a:p>
            <a:endParaRPr lang="en-US" dirty="0"/>
          </a:p>
        </p:txBody>
      </p:sp>
    </p:spTree>
    <p:extLst>
      <p:ext uri="{BB962C8B-B14F-4D97-AF65-F5344CB8AC3E}">
        <p14:creationId xmlns:p14="http://schemas.microsoft.com/office/powerpoint/2010/main" val="203760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C3E1-8C3E-44AC-8ACB-A97E088250C8}"/>
              </a:ext>
            </a:extLst>
          </p:cNvPr>
          <p:cNvSpPr>
            <a:spLocks noGrp="1"/>
          </p:cNvSpPr>
          <p:nvPr>
            <p:ph type="title"/>
          </p:nvPr>
        </p:nvSpPr>
        <p:spPr/>
        <p:txBody>
          <a:bodyPr/>
          <a:lstStyle/>
          <a:p>
            <a:r>
              <a:rPr lang="en-US" dirty="0"/>
              <a:t>Staff Current Assignments Research Query</a:t>
            </a:r>
          </a:p>
        </p:txBody>
      </p:sp>
    </p:spTree>
    <p:extLst>
      <p:ext uri="{BB962C8B-B14F-4D97-AF65-F5344CB8AC3E}">
        <p14:creationId xmlns:p14="http://schemas.microsoft.com/office/powerpoint/2010/main" val="186247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406400" y="1339850"/>
            <a:ext cx="4986215" cy="4529138"/>
          </a:xfrm>
        </p:spPr>
        <p:txBody>
          <a:bodyPr>
            <a:normAutofit/>
          </a:bodyPr>
          <a:lstStyle/>
          <a:p>
            <a:pPr marL="342900" indent="-342900">
              <a:buFont typeface="Wingdings" panose="05000000000000000000" pitchFamily="2" charset="2"/>
              <a:buChar char="§"/>
            </a:pPr>
            <a:r>
              <a:rPr lang="en-US" dirty="0">
                <a:solidFill>
                  <a:schemeClr val="tx1">
                    <a:lumMod val="75000"/>
                  </a:schemeClr>
                </a:solidFill>
              </a:rPr>
              <a:t>To check your data in EIS, log in as a district or school user.</a:t>
            </a:r>
          </a:p>
          <a:p>
            <a:pPr marL="342900" indent="-342900">
              <a:buFont typeface="Wingdings" panose="05000000000000000000" pitchFamily="2" charset="2"/>
              <a:buChar char="§"/>
            </a:pPr>
            <a:r>
              <a:rPr lang="en-US" dirty="0">
                <a:solidFill>
                  <a:schemeClr val="tx1">
                    <a:lumMod val="75000"/>
                  </a:schemeClr>
                </a:solidFill>
              </a:rPr>
              <a:t>Select </a:t>
            </a:r>
            <a:r>
              <a:rPr lang="en-US" b="1" i="1" dirty="0">
                <a:solidFill>
                  <a:schemeClr val="tx1">
                    <a:lumMod val="75000"/>
                  </a:schemeClr>
                </a:solidFill>
              </a:rPr>
              <a:t>Data Reports </a:t>
            </a:r>
            <a:r>
              <a:rPr lang="en-US" dirty="0">
                <a:solidFill>
                  <a:schemeClr val="tx1">
                    <a:lumMod val="75000"/>
                  </a:schemeClr>
                </a:solidFill>
              </a:rPr>
              <a:t>/ </a:t>
            </a:r>
            <a:r>
              <a:rPr lang="en-US" b="1" i="1" dirty="0">
                <a:solidFill>
                  <a:schemeClr val="tx1">
                    <a:lumMod val="75000"/>
                  </a:schemeClr>
                </a:solidFill>
              </a:rPr>
              <a:t>Research Queries</a:t>
            </a:r>
            <a:r>
              <a:rPr lang="en-US" dirty="0">
                <a:solidFill>
                  <a:schemeClr val="tx1">
                    <a:lumMod val="75000"/>
                  </a:schemeClr>
                </a:solidFill>
              </a:rPr>
              <a:t>.</a:t>
            </a:r>
          </a:p>
          <a:p>
            <a:pPr marL="342900" indent="-342900">
              <a:buFont typeface="Wingdings" panose="05000000000000000000" pitchFamily="2" charset="2"/>
              <a:buChar char="§"/>
            </a:pPr>
            <a:r>
              <a:rPr lang="en-US" dirty="0">
                <a:solidFill>
                  <a:schemeClr val="tx1">
                    <a:lumMod val="75000"/>
                  </a:schemeClr>
                </a:solidFill>
              </a:rPr>
              <a:t>From the research query list, select the </a:t>
            </a:r>
            <a:r>
              <a:rPr lang="en-US" b="1" i="1" dirty="0">
                <a:solidFill>
                  <a:schemeClr val="tx1">
                    <a:lumMod val="75000"/>
                  </a:schemeClr>
                </a:solidFill>
              </a:rPr>
              <a:t>Staff Current Assignments</a:t>
            </a:r>
            <a:r>
              <a:rPr lang="en-US" dirty="0">
                <a:solidFill>
                  <a:schemeClr val="tx1">
                    <a:lumMod val="75000"/>
                  </a:schemeClr>
                </a:solidFill>
              </a:rPr>
              <a:t>.</a:t>
            </a:r>
          </a:p>
          <a:p>
            <a:endParaRPr lang="en-US" dirty="0"/>
          </a:p>
        </p:txBody>
      </p:sp>
      <p:sp>
        <p:nvSpPr>
          <p:cNvPr id="3" name="Title 2"/>
          <p:cNvSpPr>
            <a:spLocks noGrp="1"/>
          </p:cNvSpPr>
          <p:nvPr>
            <p:ph type="title"/>
          </p:nvPr>
        </p:nvSpPr>
        <p:spPr/>
        <p:txBody>
          <a:bodyPr>
            <a:normAutofit/>
          </a:bodyPr>
          <a:lstStyle/>
          <a:p>
            <a:r>
              <a:rPr lang="en-US" dirty="0"/>
              <a:t>Staff Current Assignments Research Query</a:t>
            </a:r>
          </a:p>
        </p:txBody>
      </p:sp>
      <p:pic>
        <p:nvPicPr>
          <p:cNvPr id="9" name="Picture 8">
            <a:extLst>
              <a:ext uri="{FF2B5EF4-FFF2-40B4-BE49-F238E27FC236}">
                <a16:creationId xmlns:a16="http://schemas.microsoft.com/office/drawing/2014/main" id="{BEE81CFD-BFC1-49C3-A08E-7786E1164E32}"/>
              </a:ext>
            </a:extLst>
          </p:cNvPr>
          <p:cNvPicPr>
            <a:picLocks noChangeAspect="1"/>
          </p:cNvPicPr>
          <p:nvPr/>
        </p:nvPicPr>
        <p:blipFill>
          <a:blip r:embed="rId3"/>
          <a:stretch>
            <a:fillRect/>
          </a:stretch>
        </p:blipFill>
        <p:spPr>
          <a:xfrm>
            <a:off x="5751350" y="1958499"/>
            <a:ext cx="5855018" cy="3291840"/>
          </a:xfrm>
          <a:prstGeom prst="rect">
            <a:avLst/>
          </a:prstGeom>
        </p:spPr>
      </p:pic>
    </p:spTree>
    <p:extLst>
      <p:ext uri="{BB962C8B-B14F-4D97-AF65-F5344CB8AC3E}">
        <p14:creationId xmlns:p14="http://schemas.microsoft.com/office/powerpoint/2010/main" val="8113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406400" y="1339850"/>
            <a:ext cx="4986215" cy="4529138"/>
          </a:xfrm>
        </p:spPr>
        <p:txBody>
          <a:bodyPr>
            <a:normAutofit/>
          </a:bodyPr>
          <a:lstStyle/>
          <a:p>
            <a:pPr marL="342900" indent="-342900">
              <a:buFont typeface="Wingdings" panose="05000000000000000000" pitchFamily="2" charset="2"/>
              <a:buChar char="§"/>
            </a:pPr>
            <a:r>
              <a:rPr lang="en-US" dirty="0">
                <a:solidFill>
                  <a:schemeClr val="tx1">
                    <a:lumMod val="75000"/>
                  </a:schemeClr>
                </a:solidFill>
              </a:rPr>
              <a:t>Select Year and enter </a:t>
            </a:r>
            <a:r>
              <a:rPr lang="en-US" b="1" i="1" dirty="0">
                <a:solidFill>
                  <a:schemeClr val="tx1">
                    <a:lumMod val="75000"/>
                  </a:schemeClr>
                </a:solidFill>
              </a:rPr>
              <a:t>2022</a:t>
            </a:r>
            <a:r>
              <a:rPr lang="en-US" dirty="0">
                <a:solidFill>
                  <a:schemeClr val="tx1">
                    <a:lumMod val="75000"/>
                  </a:schemeClr>
                </a:solidFill>
              </a:rPr>
              <a:t> for the </a:t>
            </a:r>
            <a:r>
              <a:rPr lang="en-US" b="1" i="1" dirty="0">
                <a:solidFill>
                  <a:schemeClr val="tx1">
                    <a:lumMod val="75000"/>
                  </a:schemeClr>
                </a:solidFill>
              </a:rPr>
              <a:t>2022-23</a:t>
            </a:r>
            <a:r>
              <a:rPr lang="en-US" dirty="0">
                <a:solidFill>
                  <a:schemeClr val="tx1">
                    <a:lumMod val="75000"/>
                  </a:schemeClr>
                </a:solidFill>
              </a:rPr>
              <a:t> school year.</a:t>
            </a:r>
          </a:p>
          <a:p>
            <a:pPr marL="342900" indent="-342900"/>
            <a:r>
              <a:rPr lang="en-US" dirty="0">
                <a:effectLst/>
                <a:latin typeface="Open Sans" panose="020B0606030504020204" pitchFamily="34" charset="0"/>
                <a:ea typeface="Calibri" panose="020F0502020204030204" pitchFamily="34" charset="0"/>
              </a:rPr>
              <a:t>Select a </a:t>
            </a:r>
            <a:r>
              <a:rPr lang="en-US" b="1" i="1" dirty="0">
                <a:effectLst/>
                <a:latin typeface="Open Sans" panose="020B0606030504020204" pitchFamily="34" charset="0"/>
                <a:ea typeface="Calibri" panose="020F0502020204030204" pitchFamily="34" charset="0"/>
              </a:rPr>
              <a:t>School</a:t>
            </a:r>
            <a:r>
              <a:rPr lang="en-US" dirty="0">
                <a:effectLst/>
                <a:latin typeface="Open Sans" panose="020B0606030504020204" pitchFamily="34" charset="0"/>
                <a:ea typeface="Calibri" panose="020F0502020204030204" pitchFamily="34" charset="0"/>
              </a:rPr>
              <a:t> or </a:t>
            </a:r>
            <a:r>
              <a:rPr lang="en-US" b="1" i="1" dirty="0">
                <a:effectLst/>
                <a:latin typeface="Open Sans" panose="020B0606030504020204" pitchFamily="34" charset="0"/>
                <a:ea typeface="Calibri" panose="020F0502020204030204" pitchFamily="34" charset="0"/>
              </a:rPr>
              <a:t>All Schools</a:t>
            </a:r>
            <a:r>
              <a:rPr lang="en-US" dirty="0">
                <a:effectLst/>
                <a:latin typeface="Open Sans" panose="020B0606030504020204" pitchFamily="34" charset="0"/>
                <a:ea typeface="Calibri" panose="020F0502020204030204" pitchFamily="34" charset="0"/>
              </a:rPr>
              <a:t>.</a:t>
            </a:r>
          </a:p>
          <a:p>
            <a:pPr marL="342900" indent="-342900"/>
            <a:r>
              <a:rPr lang="en-US" dirty="0">
                <a:effectLst/>
                <a:latin typeface="Open Sans" panose="020B0606030504020204" pitchFamily="34" charset="0"/>
                <a:ea typeface="Calibri" panose="020F0502020204030204" pitchFamily="34" charset="0"/>
              </a:rPr>
              <a:t>Select a specific assignment code or select </a:t>
            </a:r>
            <a:r>
              <a:rPr lang="en-US" b="1" i="1" dirty="0">
                <a:effectLst/>
                <a:latin typeface="Open Sans" panose="020B0606030504020204" pitchFamily="34" charset="0"/>
                <a:ea typeface="Calibri" panose="020F0502020204030204" pitchFamily="34" charset="0"/>
              </a:rPr>
              <a:t>All Current Assignments</a:t>
            </a:r>
            <a:r>
              <a:rPr lang="en-US" dirty="0">
                <a:effectLst/>
                <a:latin typeface="Open Sans" panose="020B0606030504020204" pitchFamily="34" charset="0"/>
                <a:ea typeface="Calibri" panose="020F0502020204030204" pitchFamily="34" charset="0"/>
              </a:rPr>
              <a:t>.</a:t>
            </a:r>
          </a:p>
          <a:p>
            <a:r>
              <a:rPr lang="en-US" dirty="0"/>
              <a:t>To run the report, select </a:t>
            </a:r>
            <a:r>
              <a:rPr lang="en-US" b="1" dirty="0"/>
              <a:t>View Repor</a:t>
            </a:r>
            <a:r>
              <a:rPr lang="en-US" b="1" i="1" dirty="0"/>
              <a:t>t</a:t>
            </a:r>
            <a:r>
              <a:rPr lang="en-US" dirty="0"/>
              <a:t>.</a:t>
            </a:r>
          </a:p>
          <a:p>
            <a:r>
              <a:rPr lang="en-US" dirty="0"/>
              <a:t>To download to an Excel or csv file, select the file icon to the right of Find | Next.</a:t>
            </a:r>
          </a:p>
          <a:p>
            <a:endParaRPr lang="en-US" dirty="0"/>
          </a:p>
        </p:txBody>
      </p:sp>
      <p:sp>
        <p:nvSpPr>
          <p:cNvPr id="3" name="Title 2"/>
          <p:cNvSpPr>
            <a:spLocks noGrp="1"/>
          </p:cNvSpPr>
          <p:nvPr>
            <p:ph type="title"/>
          </p:nvPr>
        </p:nvSpPr>
        <p:spPr/>
        <p:txBody>
          <a:bodyPr>
            <a:normAutofit/>
          </a:bodyPr>
          <a:lstStyle/>
          <a:p>
            <a:r>
              <a:rPr lang="en-US" dirty="0"/>
              <a:t>Staff Current Assignments Research Query</a:t>
            </a:r>
          </a:p>
        </p:txBody>
      </p:sp>
      <p:pic>
        <p:nvPicPr>
          <p:cNvPr id="5" name="Picture 4">
            <a:extLst>
              <a:ext uri="{FF2B5EF4-FFF2-40B4-BE49-F238E27FC236}">
                <a16:creationId xmlns:a16="http://schemas.microsoft.com/office/drawing/2014/main" id="{EFBF8ECD-87A8-4572-8B2B-7FDB90F96DD7}"/>
              </a:ext>
            </a:extLst>
          </p:cNvPr>
          <p:cNvPicPr>
            <a:picLocks noChangeAspect="1"/>
          </p:cNvPicPr>
          <p:nvPr/>
        </p:nvPicPr>
        <p:blipFill>
          <a:blip r:embed="rId3"/>
          <a:stretch>
            <a:fillRect/>
          </a:stretch>
        </p:blipFill>
        <p:spPr>
          <a:xfrm>
            <a:off x="5930582" y="1958499"/>
            <a:ext cx="5855018" cy="3291840"/>
          </a:xfrm>
          <a:prstGeom prst="rect">
            <a:avLst/>
          </a:prstGeom>
        </p:spPr>
      </p:pic>
    </p:spTree>
    <p:extLst>
      <p:ext uri="{BB962C8B-B14F-4D97-AF65-F5344CB8AC3E}">
        <p14:creationId xmlns:p14="http://schemas.microsoft.com/office/powerpoint/2010/main" val="103815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normAutofit fontScale="90000"/>
          </a:bodyPr>
          <a:lstStyle/>
          <a:p>
            <a:r>
              <a:rPr lang="en-US" dirty="0"/>
              <a:t>Staff Current Assignments Research Query Results</a:t>
            </a:r>
          </a:p>
        </p:txBody>
      </p:sp>
      <p:sp>
        <p:nvSpPr>
          <p:cNvPr id="2" name="Content Placeholder 1"/>
          <p:cNvSpPr>
            <a:spLocks noGrp="1"/>
          </p:cNvSpPr>
          <p:nvPr>
            <p:ph type="body" sz="quarter" idx="10"/>
          </p:nvPr>
        </p:nvSpPr>
        <p:spPr>
          <a:xfrm>
            <a:off x="406400" y="1339850"/>
            <a:ext cx="8232775" cy="4529138"/>
          </a:xfrm>
        </p:spPr>
        <p:txBody>
          <a:bodyPr>
            <a:normAutofit/>
          </a:bodyPr>
          <a:lstStyle/>
          <a:p>
            <a:pPr lvl="0"/>
            <a:r>
              <a:rPr lang="en-US" dirty="0"/>
              <a:t>School and staff identifiers are on the left.</a:t>
            </a:r>
          </a:p>
          <a:p>
            <a:pPr lvl="0"/>
            <a:r>
              <a:rPr lang="en-US" dirty="0"/>
              <a:t>Staff current assignments, assignment begin and end dates, three funding source FTEs (federal, state/local, and other), and email address are on the right. </a:t>
            </a:r>
          </a:p>
          <a:p>
            <a:pPr lvl="0"/>
            <a:r>
              <a:rPr lang="en-US" dirty="0"/>
              <a:t>Sort the data by school, name, and assignment code.</a:t>
            </a:r>
          </a:p>
          <a:p>
            <a:pPr lvl="0"/>
            <a:r>
              <a:rPr lang="en-US" dirty="0"/>
              <a:t>Note that the data will include all staff with assignments entered in SIS and uploaded to EIS.</a:t>
            </a:r>
          </a:p>
          <a:p>
            <a:endParaRPr lang="en-US" dirty="0"/>
          </a:p>
        </p:txBody>
      </p:sp>
    </p:spTree>
    <p:extLst>
      <p:ext uri="{BB962C8B-B14F-4D97-AF65-F5344CB8AC3E}">
        <p14:creationId xmlns:p14="http://schemas.microsoft.com/office/powerpoint/2010/main" val="1703154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Assignment and Funding Source FTE: Sample Scenarios</a:t>
            </a:r>
          </a:p>
        </p:txBody>
      </p:sp>
    </p:spTree>
    <p:extLst>
      <p:ext uri="{BB962C8B-B14F-4D97-AF65-F5344CB8AC3E}">
        <p14:creationId xmlns:p14="http://schemas.microsoft.com/office/powerpoint/2010/main" val="331136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E52F-50D1-4771-B8C6-30026A85E4B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3C79AD8-47EF-4EF3-A548-9A094B4F1C19}"/>
              </a:ext>
            </a:extLst>
          </p:cNvPr>
          <p:cNvSpPr>
            <a:spLocks noGrp="1"/>
          </p:cNvSpPr>
          <p:nvPr>
            <p:ph type="title"/>
          </p:nvPr>
        </p:nvSpPr>
        <p:spPr/>
        <p:txBody>
          <a:bodyPr>
            <a:normAutofit fontScale="90000"/>
          </a:bodyPr>
          <a:lstStyle/>
          <a:p>
            <a:r>
              <a:rPr lang="en-US" dirty="0"/>
              <a:t>One Full-Time Assignment and One Funding Source</a:t>
            </a:r>
          </a:p>
        </p:txBody>
      </p:sp>
      <p:graphicFrame>
        <p:nvGraphicFramePr>
          <p:cNvPr id="12" name="Table 11">
            <a:extLst>
              <a:ext uri="{FF2B5EF4-FFF2-40B4-BE49-F238E27FC236}">
                <a16:creationId xmlns:a16="http://schemas.microsoft.com/office/drawing/2014/main" id="{71667A96-502C-4893-A8C0-70542CA66731}"/>
              </a:ext>
            </a:extLst>
          </p:cNvPr>
          <p:cNvGraphicFramePr>
            <a:graphicFrameLocks noGrp="1"/>
          </p:cNvGraphicFramePr>
          <p:nvPr>
            <p:extLst>
              <p:ext uri="{D42A27DB-BD31-4B8C-83A1-F6EECF244321}">
                <p14:modId xmlns:p14="http://schemas.microsoft.com/office/powerpoint/2010/main" val="2077844625"/>
              </p:ext>
            </p:extLst>
          </p:nvPr>
        </p:nvGraphicFramePr>
        <p:xfrm>
          <a:off x="406398" y="1339850"/>
          <a:ext cx="11376026" cy="4959208"/>
        </p:xfrm>
        <a:graphic>
          <a:graphicData uri="http://schemas.openxmlformats.org/drawingml/2006/table">
            <a:tbl>
              <a:tblPr>
                <a:tableStyleId>{5C22544A-7EE6-4342-B048-85BDC9FD1C3A}</a:tableStyleId>
              </a:tblPr>
              <a:tblGrid>
                <a:gridCol w="497976">
                  <a:extLst>
                    <a:ext uri="{9D8B030D-6E8A-4147-A177-3AD203B41FA5}">
                      <a16:colId xmlns:a16="http://schemas.microsoft.com/office/drawing/2014/main" val="1215161456"/>
                    </a:ext>
                  </a:extLst>
                </a:gridCol>
                <a:gridCol w="624230">
                  <a:extLst>
                    <a:ext uri="{9D8B030D-6E8A-4147-A177-3AD203B41FA5}">
                      <a16:colId xmlns:a16="http://schemas.microsoft.com/office/drawing/2014/main" val="1505688582"/>
                    </a:ext>
                  </a:extLst>
                </a:gridCol>
                <a:gridCol w="387120">
                  <a:extLst>
                    <a:ext uri="{9D8B030D-6E8A-4147-A177-3AD203B41FA5}">
                      <a16:colId xmlns:a16="http://schemas.microsoft.com/office/drawing/2014/main" val="4022831806"/>
                    </a:ext>
                  </a:extLst>
                </a:gridCol>
                <a:gridCol w="851663">
                  <a:extLst>
                    <a:ext uri="{9D8B030D-6E8A-4147-A177-3AD203B41FA5}">
                      <a16:colId xmlns:a16="http://schemas.microsoft.com/office/drawing/2014/main" val="1506712483"/>
                    </a:ext>
                  </a:extLst>
                </a:gridCol>
                <a:gridCol w="851663">
                  <a:extLst>
                    <a:ext uri="{9D8B030D-6E8A-4147-A177-3AD203B41FA5}">
                      <a16:colId xmlns:a16="http://schemas.microsoft.com/office/drawing/2014/main" val="623812384"/>
                    </a:ext>
                  </a:extLst>
                </a:gridCol>
                <a:gridCol w="896966">
                  <a:extLst>
                    <a:ext uri="{9D8B030D-6E8A-4147-A177-3AD203B41FA5}">
                      <a16:colId xmlns:a16="http://schemas.microsoft.com/office/drawing/2014/main" val="2644773887"/>
                    </a:ext>
                  </a:extLst>
                </a:gridCol>
                <a:gridCol w="927330">
                  <a:extLst>
                    <a:ext uri="{9D8B030D-6E8A-4147-A177-3AD203B41FA5}">
                      <a16:colId xmlns:a16="http://schemas.microsoft.com/office/drawing/2014/main" val="3820146930"/>
                    </a:ext>
                  </a:extLst>
                </a:gridCol>
                <a:gridCol w="1200070">
                  <a:extLst>
                    <a:ext uri="{9D8B030D-6E8A-4147-A177-3AD203B41FA5}">
                      <a16:colId xmlns:a16="http://schemas.microsoft.com/office/drawing/2014/main" val="688058863"/>
                    </a:ext>
                  </a:extLst>
                </a:gridCol>
                <a:gridCol w="2308199">
                  <a:extLst>
                    <a:ext uri="{9D8B030D-6E8A-4147-A177-3AD203B41FA5}">
                      <a16:colId xmlns:a16="http://schemas.microsoft.com/office/drawing/2014/main" val="2767716541"/>
                    </a:ext>
                  </a:extLst>
                </a:gridCol>
                <a:gridCol w="624230">
                  <a:extLst>
                    <a:ext uri="{9D8B030D-6E8A-4147-A177-3AD203B41FA5}">
                      <a16:colId xmlns:a16="http://schemas.microsoft.com/office/drawing/2014/main" val="2599438333"/>
                    </a:ext>
                  </a:extLst>
                </a:gridCol>
                <a:gridCol w="948442">
                  <a:extLst>
                    <a:ext uri="{9D8B030D-6E8A-4147-A177-3AD203B41FA5}">
                      <a16:colId xmlns:a16="http://schemas.microsoft.com/office/drawing/2014/main" val="1219701148"/>
                    </a:ext>
                  </a:extLst>
                </a:gridCol>
                <a:gridCol w="1258137">
                  <a:extLst>
                    <a:ext uri="{9D8B030D-6E8A-4147-A177-3AD203B41FA5}">
                      <a16:colId xmlns:a16="http://schemas.microsoft.com/office/drawing/2014/main" val="3157307611"/>
                    </a:ext>
                  </a:extLst>
                </a:gridCol>
              </a:tblGrid>
              <a:tr h="265587">
                <a:tc gridSpan="12">
                  <a:txBody>
                    <a:bodyPr/>
                    <a:lstStyle/>
                    <a:p>
                      <a:pPr algn="ctr" fontAlgn="b"/>
                      <a:r>
                        <a:rPr lang="en-US" sz="1600" b="1" u="none" strike="noStrike" dirty="0">
                          <a:solidFill>
                            <a:schemeClr val="bg1"/>
                          </a:solidFill>
                          <a:effectLst/>
                          <a:latin typeface="+mn-lt"/>
                        </a:rPr>
                        <a:t>One Full-Time Assignment and One Funding Source</a:t>
                      </a:r>
                      <a:endParaRPr lang="en-US" sz="1600" b="1" i="0" u="none" strike="noStrike" dirty="0">
                        <a:solidFill>
                          <a:schemeClr val="bg1"/>
                        </a:solidFill>
                        <a:effectLst/>
                        <a:latin typeface="+mn-lt"/>
                      </a:endParaRPr>
                    </a:p>
                  </a:txBody>
                  <a:tcPr marL="9525" marR="9525" marT="9525" marB="0" anchor="b">
                    <a:solidFill>
                      <a:srgbClr val="1D37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446227"/>
                  </a:ext>
                </a:extLst>
              </a:tr>
              <a:tr h="2215215">
                <a:tc>
                  <a:txBody>
                    <a:bodyPr/>
                    <a:lstStyle/>
                    <a:p>
                      <a:pPr algn="l" fontAlgn="b">
                        <a:buFontTx/>
                        <a:buNone/>
                      </a:pPr>
                      <a:r>
                        <a:rPr lang="en-US" sz="1600" b="1" u="none" strike="noStrike" dirty="0">
                          <a:solidFill>
                            <a:srgbClr val="1D376C"/>
                          </a:solidFill>
                          <a:effectLst/>
                          <a:latin typeface="+mn-lt"/>
                        </a:rPr>
                        <a:t>LEAID</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LEA</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SCHID </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School</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err="1">
                          <a:solidFill>
                            <a:srgbClr val="1D376C"/>
                          </a:solidFill>
                          <a:effectLst/>
                          <a:latin typeface="+mn-lt"/>
                        </a:rPr>
                        <a:t>Lic</a:t>
                      </a:r>
                      <a:r>
                        <a:rPr lang="en-US" sz="1600" b="1" u="none" strike="noStrike" dirty="0">
                          <a:solidFill>
                            <a:srgbClr val="1D376C"/>
                          </a:solidFill>
                          <a:effectLst/>
                          <a:latin typeface="+mn-lt"/>
                        </a:rPr>
                        <a:t> No</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First Name</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Last Name</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Staff Current Assignment Code</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marL="0" indent="0" algn="l" fontAlgn="b">
                        <a:buFontTx/>
                        <a:buNone/>
                      </a:pPr>
                      <a:r>
                        <a:rPr lang="en-US" sz="1600" b="1" u="none" strike="noStrike" dirty="0">
                          <a:solidFill>
                            <a:srgbClr val="1D376C"/>
                          </a:solidFill>
                          <a:effectLst/>
                          <a:latin typeface="+mn-lt"/>
                        </a:rPr>
                        <a:t>Staff Current Assignment </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Federal Funding  Source FTE</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State/Local Funding Source FTE</a:t>
                      </a:r>
                      <a:endParaRPr lang="en-US" sz="1600" b="1" i="0" u="none" strike="noStrike" dirty="0">
                        <a:solidFill>
                          <a:srgbClr val="1D376C"/>
                        </a:solidFill>
                        <a:effectLst/>
                        <a:latin typeface="+mn-lt"/>
                      </a:endParaRPr>
                    </a:p>
                  </a:txBody>
                  <a:tcPr marL="9525" marR="9525" marT="9525" marB="0" vert="vert270" anchor="b">
                    <a:solidFill>
                      <a:schemeClr val="bg2"/>
                    </a:solidFill>
                  </a:tcPr>
                </a:tc>
                <a:tc>
                  <a:txBody>
                    <a:bodyPr/>
                    <a:lstStyle/>
                    <a:p>
                      <a:pPr algn="l" fontAlgn="b">
                        <a:buFontTx/>
                        <a:buNone/>
                      </a:pPr>
                      <a:r>
                        <a:rPr lang="en-US" sz="1600" b="1" u="none" strike="noStrike" dirty="0">
                          <a:solidFill>
                            <a:srgbClr val="1D376C"/>
                          </a:solidFill>
                          <a:effectLst/>
                          <a:latin typeface="+mn-lt"/>
                        </a:rPr>
                        <a:t>Other Funding Source FTE</a:t>
                      </a:r>
                      <a:endParaRPr lang="en-US" sz="1600" b="1" i="0" u="none" strike="noStrike" dirty="0">
                        <a:solidFill>
                          <a:srgbClr val="1D376C"/>
                        </a:solidFill>
                        <a:effectLst/>
                        <a:latin typeface="+mn-lt"/>
                      </a:endParaRPr>
                    </a:p>
                  </a:txBody>
                  <a:tcPr marL="9525" marR="9525" marT="9525" marB="0" vert="vert270" anchor="b">
                    <a:solidFill>
                      <a:schemeClr val="bg2"/>
                    </a:solidFill>
                  </a:tcPr>
                </a:tc>
                <a:extLst>
                  <a:ext uri="{0D108BD9-81ED-4DB2-BD59-A6C34878D82A}">
                    <a16:rowId xmlns:a16="http://schemas.microsoft.com/office/drawing/2014/main" val="3344171522"/>
                  </a:ext>
                </a:extLst>
              </a:tr>
              <a:tr h="438656">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1</a:t>
                      </a:r>
                      <a:endParaRPr lang="en-US" sz="1600" b="0" i="0" u="none" strike="noStrike">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Zebra</a:t>
                      </a:r>
                      <a:endParaRPr lang="en-US" sz="1600" b="0" i="0" u="none" strike="noStrike">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Apple</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G1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Grade 1 Teacher</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1</a:t>
                      </a:r>
                      <a:endParaRPr lang="en-US" sz="1600" b="0" i="0" u="none" strike="noStrike">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0</a:t>
                      </a:r>
                      <a:endParaRPr lang="en-US" sz="1600" b="0" i="0" u="none" strike="noStrike">
                        <a:solidFill>
                          <a:srgbClr val="1D376C"/>
                        </a:solidFill>
                        <a:effectLst/>
                        <a:latin typeface="+mn-lt"/>
                      </a:endParaRPr>
                    </a:p>
                  </a:txBody>
                  <a:tcPr marL="9525" marR="9525" marT="9525" marB="0" anchor="b">
                    <a:solidFill>
                      <a:schemeClr val="bg2"/>
                    </a:solidFill>
                  </a:tcPr>
                </a:tc>
                <a:extLst>
                  <a:ext uri="{0D108BD9-81ED-4DB2-BD59-A6C34878D82A}">
                    <a16:rowId xmlns:a16="http://schemas.microsoft.com/office/drawing/2014/main" val="648511079"/>
                  </a:ext>
                </a:extLst>
              </a:tr>
              <a:tr h="438656">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2</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Rhino</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Peach</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ESL</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ESL Teacher</a:t>
                      </a:r>
                      <a:endParaRPr lang="en-US" sz="1600" b="0" i="0" u="none" strike="noStrike">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1</a:t>
                      </a:r>
                      <a:endParaRPr lang="en-US" sz="1600" b="0" i="0" u="none" strike="noStrike">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a:solidFill>
                            <a:srgbClr val="1D376C"/>
                          </a:solidFill>
                          <a:effectLst/>
                          <a:latin typeface="+mn-lt"/>
                        </a:rPr>
                        <a:t>0</a:t>
                      </a:r>
                      <a:endParaRPr lang="en-US" sz="1600" b="0" i="0" u="none" strike="noStrike">
                        <a:solidFill>
                          <a:srgbClr val="1D376C"/>
                        </a:solidFill>
                        <a:effectLst/>
                        <a:latin typeface="+mn-lt"/>
                      </a:endParaRPr>
                    </a:p>
                  </a:txBody>
                  <a:tcPr marL="9525" marR="9525" marT="9525" marB="0" anchor="b">
                    <a:solidFill>
                      <a:schemeClr val="bg2"/>
                    </a:solidFill>
                  </a:tcPr>
                </a:tc>
                <a:extLst>
                  <a:ext uri="{0D108BD9-81ED-4DB2-BD59-A6C34878D82A}">
                    <a16:rowId xmlns:a16="http://schemas.microsoft.com/office/drawing/2014/main" val="1434255694"/>
                  </a:ext>
                </a:extLst>
              </a:tr>
              <a:tr h="723782">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3</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Cat</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Kiwi</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7C</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Special Education Teacher</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extLst>
                  <a:ext uri="{0D108BD9-81ED-4DB2-BD59-A6C34878D82A}">
                    <a16:rowId xmlns:a16="http://schemas.microsoft.com/office/drawing/2014/main" val="1359054634"/>
                  </a:ext>
                </a:extLst>
              </a:tr>
              <a:tr h="438656">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4</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Dog</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Banana</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IC</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Instructional Coach</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9525" marR="9525" marT="9525" marB="0" anchor="b">
                    <a:solidFill>
                      <a:schemeClr val="bg2"/>
                    </a:solidFill>
                  </a:tcPr>
                </a:tc>
                <a:extLst>
                  <a:ext uri="{0D108BD9-81ED-4DB2-BD59-A6C34878D82A}">
                    <a16:rowId xmlns:a16="http://schemas.microsoft.com/office/drawing/2014/main" val="54677032"/>
                  </a:ext>
                </a:extLst>
              </a:tr>
              <a:tr h="438656">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1</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LEA 1    </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5</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School 5</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5</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Hamster</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Cherry</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SW</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Social Worker</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0</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0</a:t>
                      </a:r>
                    </a:p>
                  </a:txBody>
                  <a:tcPr marL="9525" marR="9525" marT="9525" marB="0" anchor="b">
                    <a:solidFill>
                      <a:schemeClr val="bg2"/>
                    </a:solidFill>
                  </a:tcPr>
                </a:tc>
                <a:tc>
                  <a:txBody>
                    <a:bodyPr/>
                    <a:lstStyle/>
                    <a:p>
                      <a:pPr algn="ctr" fontAlgn="b"/>
                      <a:r>
                        <a:rPr lang="en-US" sz="1600" b="0" i="0" u="none" strike="noStrike" dirty="0">
                          <a:solidFill>
                            <a:srgbClr val="1D376C"/>
                          </a:solidFill>
                          <a:effectLst/>
                          <a:latin typeface="+mn-lt"/>
                          <a:ea typeface="Open Sans" panose="020B0606030504020204" pitchFamily="34" charset="0"/>
                          <a:cs typeface="Open Sans" panose="020B0606030504020204" pitchFamily="34" charset="0"/>
                        </a:rPr>
                        <a:t>1</a:t>
                      </a:r>
                    </a:p>
                  </a:txBody>
                  <a:tcPr marL="9525" marR="9525" marT="9525" marB="0" anchor="b">
                    <a:solidFill>
                      <a:schemeClr val="bg2"/>
                    </a:solidFill>
                  </a:tcPr>
                </a:tc>
                <a:extLst>
                  <a:ext uri="{0D108BD9-81ED-4DB2-BD59-A6C34878D82A}">
                    <a16:rowId xmlns:a16="http://schemas.microsoft.com/office/drawing/2014/main" val="262095181"/>
                  </a:ext>
                </a:extLst>
              </a:tr>
            </a:tbl>
          </a:graphicData>
        </a:graphic>
      </p:graphicFrame>
    </p:spTree>
    <p:extLst>
      <p:ext uri="{BB962C8B-B14F-4D97-AF65-F5344CB8AC3E}">
        <p14:creationId xmlns:p14="http://schemas.microsoft.com/office/powerpoint/2010/main" val="179176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E52F-50D1-4771-B8C6-30026A85E4B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3C79AD8-47EF-4EF3-A548-9A094B4F1C19}"/>
              </a:ext>
            </a:extLst>
          </p:cNvPr>
          <p:cNvSpPr>
            <a:spLocks noGrp="1"/>
          </p:cNvSpPr>
          <p:nvPr>
            <p:ph type="title"/>
          </p:nvPr>
        </p:nvSpPr>
        <p:spPr/>
        <p:txBody>
          <a:bodyPr>
            <a:normAutofit fontScale="90000"/>
          </a:bodyPr>
          <a:lstStyle/>
          <a:p>
            <a:r>
              <a:rPr lang="en-US" dirty="0"/>
              <a:t>One Full-Time Assignment and Two Funding Sources</a:t>
            </a:r>
          </a:p>
        </p:txBody>
      </p:sp>
      <p:graphicFrame>
        <p:nvGraphicFramePr>
          <p:cNvPr id="12" name="Table 11">
            <a:extLst>
              <a:ext uri="{FF2B5EF4-FFF2-40B4-BE49-F238E27FC236}">
                <a16:creationId xmlns:a16="http://schemas.microsoft.com/office/drawing/2014/main" id="{71667A96-502C-4893-A8C0-70542CA66731}"/>
              </a:ext>
            </a:extLst>
          </p:cNvPr>
          <p:cNvGraphicFramePr>
            <a:graphicFrameLocks noGrp="1"/>
          </p:cNvGraphicFramePr>
          <p:nvPr>
            <p:extLst>
              <p:ext uri="{D42A27DB-BD31-4B8C-83A1-F6EECF244321}">
                <p14:modId xmlns:p14="http://schemas.microsoft.com/office/powerpoint/2010/main" val="2375580167"/>
              </p:ext>
            </p:extLst>
          </p:nvPr>
        </p:nvGraphicFramePr>
        <p:xfrm>
          <a:off x="429470" y="1339850"/>
          <a:ext cx="11417420" cy="4529138"/>
        </p:xfrm>
        <a:graphic>
          <a:graphicData uri="http://schemas.openxmlformats.org/drawingml/2006/table">
            <a:tbl>
              <a:tblPr>
                <a:tableStyleId>{5C22544A-7EE6-4342-B048-85BDC9FD1C3A}</a:tableStyleId>
              </a:tblPr>
              <a:tblGrid>
                <a:gridCol w="496966">
                  <a:extLst>
                    <a:ext uri="{9D8B030D-6E8A-4147-A177-3AD203B41FA5}">
                      <a16:colId xmlns:a16="http://schemas.microsoft.com/office/drawing/2014/main" val="1215161456"/>
                    </a:ext>
                  </a:extLst>
                </a:gridCol>
                <a:gridCol w="622964">
                  <a:extLst>
                    <a:ext uri="{9D8B030D-6E8A-4147-A177-3AD203B41FA5}">
                      <a16:colId xmlns:a16="http://schemas.microsoft.com/office/drawing/2014/main" val="1505688582"/>
                    </a:ext>
                  </a:extLst>
                </a:gridCol>
                <a:gridCol w="386335">
                  <a:extLst>
                    <a:ext uri="{9D8B030D-6E8A-4147-A177-3AD203B41FA5}">
                      <a16:colId xmlns:a16="http://schemas.microsoft.com/office/drawing/2014/main" val="4022831806"/>
                    </a:ext>
                  </a:extLst>
                </a:gridCol>
                <a:gridCol w="914400">
                  <a:extLst>
                    <a:ext uri="{9D8B030D-6E8A-4147-A177-3AD203B41FA5}">
                      <a16:colId xmlns:a16="http://schemas.microsoft.com/office/drawing/2014/main" val="1506712483"/>
                    </a:ext>
                  </a:extLst>
                </a:gridCol>
                <a:gridCol w="849936">
                  <a:extLst>
                    <a:ext uri="{9D8B030D-6E8A-4147-A177-3AD203B41FA5}">
                      <a16:colId xmlns:a16="http://schemas.microsoft.com/office/drawing/2014/main" val="623812384"/>
                    </a:ext>
                  </a:extLst>
                </a:gridCol>
                <a:gridCol w="738862">
                  <a:extLst>
                    <a:ext uri="{9D8B030D-6E8A-4147-A177-3AD203B41FA5}">
                      <a16:colId xmlns:a16="http://schemas.microsoft.com/office/drawing/2014/main" val="2644773887"/>
                    </a:ext>
                  </a:extLst>
                </a:gridCol>
                <a:gridCol w="1081735">
                  <a:extLst>
                    <a:ext uri="{9D8B030D-6E8A-4147-A177-3AD203B41FA5}">
                      <a16:colId xmlns:a16="http://schemas.microsoft.com/office/drawing/2014/main" val="3820146930"/>
                    </a:ext>
                  </a:extLst>
                </a:gridCol>
                <a:gridCol w="1197636">
                  <a:extLst>
                    <a:ext uri="{9D8B030D-6E8A-4147-A177-3AD203B41FA5}">
                      <a16:colId xmlns:a16="http://schemas.microsoft.com/office/drawing/2014/main" val="688058863"/>
                    </a:ext>
                  </a:extLst>
                </a:gridCol>
                <a:gridCol w="2413504">
                  <a:extLst>
                    <a:ext uri="{9D8B030D-6E8A-4147-A177-3AD203B41FA5}">
                      <a16:colId xmlns:a16="http://schemas.microsoft.com/office/drawing/2014/main" val="2767716541"/>
                    </a:ext>
                  </a:extLst>
                </a:gridCol>
                <a:gridCol w="853440">
                  <a:extLst>
                    <a:ext uri="{9D8B030D-6E8A-4147-A177-3AD203B41FA5}">
                      <a16:colId xmlns:a16="http://schemas.microsoft.com/office/drawing/2014/main" val="2599438333"/>
                    </a:ext>
                  </a:extLst>
                </a:gridCol>
                <a:gridCol w="1109472">
                  <a:extLst>
                    <a:ext uri="{9D8B030D-6E8A-4147-A177-3AD203B41FA5}">
                      <a16:colId xmlns:a16="http://schemas.microsoft.com/office/drawing/2014/main" val="1219701148"/>
                    </a:ext>
                  </a:extLst>
                </a:gridCol>
                <a:gridCol w="752170">
                  <a:extLst>
                    <a:ext uri="{9D8B030D-6E8A-4147-A177-3AD203B41FA5}">
                      <a16:colId xmlns:a16="http://schemas.microsoft.com/office/drawing/2014/main" val="3157307611"/>
                    </a:ext>
                  </a:extLst>
                </a:gridCol>
              </a:tblGrid>
              <a:tr h="553104">
                <a:tc gridSpan="12">
                  <a:txBody>
                    <a:bodyPr/>
                    <a:lstStyle/>
                    <a:p>
                      <a:pPr algn="ctr" fontAlgn="b"/>
                      <a:r>
                        <a:rPr lang="en-US" sz="1600" b="1" u="none" strike="noStrike" dirty="0">
                          <a:solidFill>
                            <a:schemeClr val="bg1"/>
                          </a:solidFill>
                          <a:effectLst/>
                        </a:rPr>
                        <a:t>One Full-Time Assignment and Two Funding Sources</a:t>
                      </a:r>
                      <a:endParaRPr lang="en-US" sz="1600" b="1" i="0" u="none" strike="noStrike" dirty="0">
                        <a:solidFill>
                          <a:schemeClr val="bg1"/>
                        </a:solidFill>
                        <a:effectLst/>
                        <a:latin typeface="Arial" panose="020B0604020202020204" pitchFamily="34" charset="0"/>
                      </a:endParaRPr>
                    </a:p>
                  </a:txBody>
                  <a:tcPr marL="45720" marR="45720" anchor="ctr">
                    <a:solidFill>
                      <a:srgbClr val="1D37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446227"/>
                  </a:ext>
                </a:extLst>
              </a:tr>
              <a:tr h="2556708">
                <a:tc>
                  <a:txBody>
                    <a:bodyPr/>
                    <a:lstStyle/>
                    <a:p>
                      <a:pPr algn="l" fontAlgn="b">
                        <a:buFontTx/>
                        <a:buNone/>
                      </a:pPr>
                      <a:r>
                        <a:rPr lang="en-US" sz="1600" b="1" u="none" strike="noStrike" dirty="0">
                          <a:solidFill>
                            <a:srgbClr val="1D376C"/>
                          </a:solidFill>
                          <a:effectLst/>
                        </a:rPr>
                        <a:t>LEAID</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LEA</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SCHID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School</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err="1">
                          <a:solidFill>
                            <a:srgbClr val="1D376C"/>
                          </a:solidFill>
                          <a:effectLst/>
                        </a:rPr>
                        <a:t>Lic</a:t>
                      </a:r>
                      <a:r>
                        <a:rPr lang="en-US" sz="1600" b="1" u="none" strike="noStrike" dirty="0">
                          <a:solidFill>
                            <a:srgbClr val="1D376C"/>
                          </a:solidFill>
                          <a:effectLst/>
                        </a:rPr>
                        <a:t> No</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First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Last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Staff Current Assignment Code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marL="0" indent="0" algn="l" fontAlgn="b">
                        <a:buFontTx/>
                        <a:buNone/>
                      </a:pPr>
                      <a:r>
                        <a:rPr lang="en-US" sz="1600" b="1" u="none" strike="noStrike" dirty="0">
                          <a:solidFill>
                            <a:srgbClr val="1D376C"/>
                          </a:solidFill>
                          <a:effectLst/>
                        </a:rPr>
                        <a:t>Staff Current Assignment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Federal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State/Local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Other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extLst>
                  <a:ext uri="{0D108BD9-81ED-4DB2-BD59-A6C34878D82A}">
                    <a16:rowId xmlns:a16="http://schemas.microsoft.com/office/drawing/2014/main" val="3344171522"/>
                  </a:ext>
                </a:extLst>
              </a:tr>
              <a:tr h="761043">
                <a:tc>
                  <a:txBody>
                    <a:bodyPr/>
                    <a:lstStyle/>
                    <a:p>
                      <a:pPr algn="ctr" fontAlgn="b"/>
                      <a:r>
                        <a:rPr lang="en-US" sz="1600" u="none" strike="noStrike" dirty="0">
                          <a:solidFill>
                            <a:srgbClr val="1D376C"/>
                          </a:solidFill>
                          <a:effectLst/>
                        </a:rPr>
                        <a:t>1</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LEA 1</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School 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3</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Cat</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Kiwi</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7C</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Special Education Teacher</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extLst>
                  <a:ext uri="{0D108BD9-81ED-4DB2-BD59-A6C34878D82A}">
                    <a16:rowId xmlns:a16="http://schemas.microsoft.com/office/drawing/2014/main" val="1359054634"/>
                  </a:ext>
                </a:extLst>
              </a:tr>
              <a:tr h="658283">
                <a:tc>
                  <a:txBody>
                    <a:bodyPr/>
                    <a:lstStyle/>
                    <a:p>
                      <a:pPr algn="ctr" fontAlgn="b"/>
                      <a:r>
                        <a:rPr lang="en-US" sz="1600" u="none" strike="noStrike" dirty="0">
                          <a:solidFill>
                            <a:srgbClr val="1D376C"/>
                          </a:solidFill>
                          <a:effectLst/>
                        </a:rPr>
                        <a:t>1</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LEA 1</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School 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4</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Dog</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Banana</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IC</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Instructional Coach</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0.25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0.75</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tc>
                  <a:txBody>
                    <a:bodyPr/>
                    <a:lstStyle/>
                    <a:p>
                      <a:pPr algn="ctr" fontAlgn="b"/>
                      <a:r>
                        <a:rPr lang="en-US" sz="1600" u="none" strike="noStrike" dirty="0">
                          <a:solidFill>
                            <a:srgbClr val="1D376C"/>
                          </a:solidFill>
                          <a:effectLst/>
                        </a:rPr>
                        <a:t>0</a:t>
                      </a:r>
                      <a:endParaRPr lang="en-US" sz="1600" b="0" i="0" u="none" strike="noStrike" dirty="0">
                        <a:solidFill>
                          <a:srgbClr val="1D376C"/>
                        </a:solidFill>
                        <a:effectLst/>
                        <a:latin typeface="Arial" panose="020B0604020202020204" pitchFamily="34" charset="0"/>
                      </a:endParaRPr>
                    </a:p>
                  </a:txBody>
                  <a:tcPr marL="45720" marR="45720" anchor="ctr">
                    <a:solidFill>
                      <a:schemeClr val="bg2"/>
                    </a:solidFill>
                  </a:tcPr>
                </a:tc>
                <a:extLst>
                  <a:ext uri="{0D108BD9-81ED-4DB2-BD59-A6C34878D82A}">
                    <a16:rowId xmlns:a16="http://schemas.microsoft.com/office/drawing/2014/main" val="54677032"/>
                  </a:ext>
                </a:extLst>
              </a:tr>
            </a:tbl>
          </a:graphicData>
        </a:graphic>
      </p:graphicFrame>
    </p:spTree>
    <p:extLst>
      <p:ext uri="{BB962C8B-B14F-4D97-AF65-F5344CB8AC3E}">
        <p14:creationId xmlns:p14="http://schemas.microsoft.com/office/powerpoint/2010/main" val="48287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E52F-50D1-4771-B8C6-30026A85E4B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3C79AD8-47EF-4EF3-A548-9A094B4F1C19}"/>
              </a:ext>
            </a:extLst>
          </p:cNvPr>
          <p:cNvSpPr>
            <a:spLocks noGrp="1"/>
          </p:cNvSpPr>
          <p:nvPr>
            <p:ph type="title"/>
          </p:nvPr>
        </p:nvSpPr>
        <p:spPr/>
        <p:txBody>
          <a:bodyPr>
            <a:normAutofit/>
          </a:bodyPr>
          <a:lstStyle/>
          <a:p>
            <a:r>
              <a:rPr lang="en-US" dirty="0"/>
              <a:t>Two Half-Time Assignments: Different Subjects</a:t>
            </a:r>
          </a:p>
        </p:txBody>
      </p:sp>
      <p:graphicFrame>
        <p:nvGraphicFramePr>
          <p:cNvPr id="12" name="Table 11">
            <a:extLst>
              <a:ext uri="{FF2B5EF4-FFF2-40B4-BE49-F238E27FC236}">
                <a16:creationId xmlns:a16="http://schemas.microsoft.com/office/drawing/2014/main" id="{71667A96-502C-4893-A8C0-70542CA66731}"/>
              </a:ext>
            </a:extLst>
          </p:cNvPr>
          <p:cNvGraphicFramePr>
            <a:graphicFrameLocks noGrp="1"/>
          </p:cNvGraphicFramePr>
          <p:nvPr>
            <p:extLst>
              <p:ext uri="{D42A27DB-BD31-4B8C-83A1-F6EECF244321}">
                <p14:modId xmlns:p14="http://schemas.microsoft.com/office/powerpoint/2010/main" val="136361345"/>
              </p:ext>
            </p:extLst>
          </p:nvPr>
        </p:nvGraphicFramePr>
        <p:xfrm>
          <a:off x="406398" y="1339850"/>
          <a:ext cx="11460106" cy="4529138"/>
        </p:xfrm>
        <a:graphic>
          <a:graphicData uri="http://schemas.openxmlformats.org/drawingml/2006/table">
            <a:tbl>
              <a:tblPr>
                <a:tableStyleId>{5C22544A-7EE6-4342-B048-85BDC9FD1C3A}</a:tableStyleId>
              </a:tblPr>
              <a:tblGrid>
                <a:gridCol w="498986">
                  <a:extLst>
                    <a:ext uri="{9D8B030D-6E8A-4147-A177-3AD203B41FA5}">
                      <a16:colId xmlns:a16="http://schemas.microsoft.com/office/drawing/2014/main" val="1215161456"/>
                    </a:ext>
                  </a:extLst>
                </a:gridCol>
                <a:gridCol w="625496">
                  <a:extLst>
                    <a:ext uri="{9D8B030D-6E8A-4147-A177-3AD203B41FA5}">
                      <a16:colId xmlns:a16="http://schemas.microsoft.com/office/drawing/2014/main" val="1505688582"/>
                    </a:ext>
                  </a:extLst>
                </a:gridCol>
                <a:gridCol w="387905">
                  <a:extLst>
                    <a:ext uri="{9D8B030D-6E8A-4147-A177-3AD203B41FA5}">
                      <a16:colId xmlns:a16="http://schemas.microsoft.com/office/drawing/2014/main" val="4022831806"/>
                    </a:ext>
                  </a:extLst>
                </a:gridCol>
                <a:gridCol w="914400">
                  <a:extLst>
                    <a:ext uri="{9D8B030D-6E8A-4147-A177-3AD203B41FA5}">
                      <a16:colId xmlns:a16="http://schemas.microsoft.com/office/drawing/2014/main" val="1506712483"/>
                    </a:ext>
                  </a:extLst>
                </a:gridCol>
                <a:gridCol w="853390">
                  <a:extLst>
                    <a:ext uri="{9D8B030D-6E8A-4147-A177-3AD203B41FA5}">
                      <a16:colId xmlns:a16="http://schemas.microsoft.com/office/drawing/2014/main" val="623812384"/>
                    </a:ext>
                  </a:extLst>
                </a:gridCol>
                <a:gridCol w="741864">
                  <a:extLst>
                    <a:ext uri="{9D8B030D-6E8A-4147-A177-3AD203B41FA5}">
                      <a16:colId xmlns:a16="http://schemas.microsoft.com/office/drawing/2014/main" val="2644773887"/>
                    </a:ext>
                  </a:extLst>
                </a:gridCol>
                <a:gridCol w="1086131">
                  <a:extLst>
                    <a:ext uri="{9D8B030D-6E8A-4147-A177-3AD203B41FA5}">
                      <a16:colId xmlns:a16="http://schemas.microsoft.com/office/drawing/2014/main" val="3820146930"/>
                    </a:ext>
                  </a:extLst>
                </a:gridCol>
                <a:gridCol w="1202504">
                  <a:extLst>
                    <a:ext uri="{9D8B030D-6E8A-4147-A177-3AD203B41FA5}">
                      <a16:colId xmlns:a16="http://schemas.microsoft.com/office/drawing/2014/main" val="688058863"/>
                    </a:ext>
                  </a:extLst>
                </a:gridCol>
                <a:gridCol w="2312880">
                  <a:extLst>
                    <a:ext uri="{9D8B030D-6E8A-4147-A177-3AD203B41FA5}">
                      <a16:colId xmlns:a16="http://schemas.microsoft.com/office/drawing/2014/main" val="2767716541"/>
                    </a:ext>
                  </a:extLst>
                </a:gridCol>
                <a:gridCol w="625496">
                  <a:extLst>
                    <a:ext uri="{9D8B030D-6E8A-4147-A177-3AD203B41FA5}">
                      <a16:colId xmlns:a16="http://schemas.microsoft.com/office/drawing/2014/main" val="2599438333"/>
                    </a:ext>
                  </a:extLst>
                </a:gridCol>
                <a:gridCol w="1439320">
                  <a:extLst>
                    <a:ext uri="{9D8B030D-6E8A-4147-A177-3AD203B41FA5}">
                      <a16:colId xmlns:a16="http://schemas.microsoft.com/office/drawing/2014/main" val="1219701148"/>
                    </a:ext>
                  </a:extLst>
                </a:gridCol>
                <a:gridCol w="771734">
                  <a:extLst>
                    <a:ext uri="{9D8B030D-6E8A-4147-A177-3AD203B41FA5}">
                      <a16:colId xmlns:a16="http://schemas.microsoft.com/office/drawing/2014/main" val="3157307611"/>
                    </a:ext>
                  </a:extLst>
                </a:gridCol>
              </a:tblGrid>
              <a:tr h="550412">
                <a:tc gridSpan="12">
                  <a:txBody>
                    <a:bodyPr/>
                    <a:lstStyle/>
                    <a:p>
                      <a:pPr algn="ctr" fontAlgn="b"/>
                      <a:r>
                        <a:rPr lang="en-US" sz="1600" b="1" u="none" strike="noStrike" dirty="0">
                          <a:solidFill>
                            <a:schemeClr val="bg1"/>
                          </a:solidFill>
                          <a:effectLst/>
                        </a:rPr>
                        <a:t>Two Half-Time Assignments: Different Subjects</a:t>
                      </a:r>
                      <a:endParaRPr lang="en-US" sz="1600" b="1" i="0" u="none" strike="noStrike" dirty="0">
                        <a:solidFill>
                          <a:schemeClr val="bg1"/>
                        </a:solidFill>
                        <a:effectLst/>
                        <a:latin typeface="Arial" panose="020B0604020202020204" pitchFamily="34" charset="0"/>
                      </a:endParaRPr>
                    </a:p>
                  </a:txBody>
                  <a:tcPr marL="45720" marR="45720" anchor="ctr">
                    <a:solidFill>
                      <a:srgbClr val="1D37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446227"/>
                  </a:ext>
                </a:extLst>
              </a:tr>
              <a:tr h="2412606">
                <a:tc>
                  <a:txBody>
                    <a:bodyPr/>
                    <a:lstStyle/>
                    <a:p>
                      <a:pPr algn="l" fontAlgn="b">
                        <a:buFontTx/>
                        <a:buNone/>
                      </a:pPr>
                      <a:r>
                        <a:rPr lang="en-US" sz="1600" b="1" u="none" strike="noStrike" dirty="0">
                          <a:solidFill>
                            <a:srgbClr val="1D376C"/>
                          </a:solidFill>
                          <a:effectLst/>
                        </a:rPr>
                        <a:t>LEAID</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LEA</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SCHID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School</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err="1">
                          <a:solidFill>
                            <a:srgbClr val="1D376C"/>
                          </a:solidFill>
                          <a:effectLst/>
                        </a:rPr>
                        <a:t>Lic</a:t>
                      </a:r>
                      <a:r>
                        <a:rPr lang="en-US" sz="1600" b="1" u="none" strike="noStrike" dirty="0">
                          <a:solidFill>
                            <a:srgbClr val="1D376C"/>
                          </a:solidFill>
                          <a:effectLst/>
                        </a:rPr>
                        <a:t> No</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First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Last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Staff Current Assignment Code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marL="0" indent="0" algn="l" fontAlgn="b">
                        <a:buFontTx/>
                        <a:buNone/>
                      </a:pPr>
                      <a:r>
                        <a:rPr lang="en-US" sz="1600" b="1" u="none" strike="noStrike" dirty="0">
                          <a:solidFill>
                            <a:srgbClr val="1D376C"/>
                          </a:solidFill>
                          <a:effectLst/>
                        </a:rPr>
                        <a:t>Staff Current Assignment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Federal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State/Local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Other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extLst>
                  <a:ext uri="{0D108BD9-81ED-4DB2-BD59-A6C34878D82A}">
                    <a16:rowId xmlns:a16="http://schemas.microsoft.com/office/drawing/2014/main" val="3344171522"/>
                  </a:ext>
                </a:extLst>
              </a:tr>
              <a:tr h="941363">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20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Horse</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Ranch</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Grade 1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1359054634"/>
                  </a:ext>
                </a:extLst>
              </a:tr>
              <a:tr h="624757">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20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Horse</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Ranch</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G2</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Grade 2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54677032"/>
                  </a:ext>
                </a:extLst>
              </a:tr>
            </a:tbl>
          </a:graphicData>
        </a:graphic>
      </p:graphicFrame>
    </p:spTree>
    <p:extLst>
      <p:ext uri="{BB962C8B-B14F-4D97-AF65-F5344CB8AC3E}">
        <p14:creationId xmlns:p14="http://schemas.microsoft.com/office/powerpoint/2010/main" val="31172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54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E52F-50D1-4771-B8C6-30026A85E4B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3C79AD8-47EF-4EF3-A548-9A094B4F1C19}"/>
              </a:ext>
            </a:extLst>
          </p:cNvPr>
          <p:cNvSpPr>
            <a:spLocks noGrp="1"/>
          </p:cNvSpPr>
          <p:nvPr>
            <p:ph type="title"/>
          </p:nvPr>
        </p:nvSpPr>
        <p:spPr/>
        <p:txBody>
          <a:bodyPr>
            <a:normAutofit/>
          </a:bodyPr>
          <a:lstStyle/>
          <a:p>
            <a:r>
              <a:rPr lang="en-US" dirty="0"/>
              <a:t>Three One-Third Assignments: Same Subject</a:t>
            </a:r>
          </a:p>
        </p:txBody>
      </p:sp>
      <p:graphicFrame>
        <p:nvGraphicFramePr>
          <p:cNvPr id="12" name="Table 11">
            <a:extLst>
              <a:ext uri="{FF2B5EF4-FFF2-40B4-BE49-F238E27FC236}">
                <a16:creationId xmlns:a16="http://schemas.microsoft.com/office/drawing/2014/main" id="{71667A96-502C-4893-A8C0-70542CA66731}"/>
              </a:ext>
            </a:extLst>
          </p:cNvPr>
          <p:cNvGraphicFramePr>
            <a:graphicFrameLocks noGrp="1"/>
          </p:cNvGraphicFramePr>
          <p:nvPr>
            <p:extLst>
              <p:ext uri="{D42A27DB-BD31-4B8C-83A1-F6EECF244321}">
                <p14:modId xmlns:p14="http://schemas.microsoft.com/office/powerpoint/2010/main" val="548758260"/>
              </p:ext>
            </p:extLst>
          </p:nvPr>
        </p:nvGraphicFramePr>
        <p:xfrm>
          <a:off x="429470" y="1339850"/>
          <a:ext cx="11600300" cy="4709541"/>
        </p:xfrm>
        <a:graphic>
          <a:graphicData uri="http://schemas.openxmlformats.org/drawingml/2006/table">
            <a:tbl>
              <a:tblPr>
                <a:tableStyleId>{5C22544A-7EE6-4342-B048-85BDC9FD1C3A}</a:tableStyleId>
              </a:tblPr>
              <a:tblGrid>
                <a:gridCol w="496966">
                  <a:extLst>
                    <a:ext uri="{9D8B030D-6E8A-4147-A177-3AD203B41FA5}">
                      <a16:colId xmlns:a16="http://schemas.microsoft.com/office/drawing/2014/main" val="1215161456"/>
                    </a:ext>
                  </a:extLst>
                </a:gridCol>
                <a:gridCol w="622964">
                  <a:extLst>
                    <a:ext uri="{9D8B030D-6E8A-4147-A177-3AD203B41FA5}">
                      <a16:colId xmlns:a16="http://schemas.microsoft.com/office/drawing/2014/main" val="1505688582"/>
                    </a:ext>
                  </a:extLst>
                </a:gridCol>
                <a:gridCol w="386335">
                  <a:extLst>
                    <a:ext uri="{9D8B030D-6E8A-4147-A177-3AD203B41FA5}">
                      <a16:colId xmlns:a16="http://schemas.microsoft.com/office/drawing/2014/main" val="4022831806"/>
                    </a:ext>
                  </a:extLst>
                </a:gridCol>
                <a:gridCol w="1097280">
                  <a:extLst>
                    <a:ext uri="{9D8B030D-6E8A-4147-A177-3AD203B41FA5}">
                      <a16:colId xmlns:a16="http://schemas.microsoft.com/office/drawing/2014/main" val="1506712483"/>
                    </a:ext>
                  </a:extLst>
                </a:gridCol>
                <a:gridCol w="849936">
                  <a:extLst>
                    <a:ext uri="{9D8B030D-6E8A-4147-A177-3AD203B41FA5}">
                      <a16:colId xmlns:a16="http://schemas.microsoft.com/office/drawing/2014/main" val="623812384"/>
                    </a:ext>
                  </a:extLst>
                </a:gridCol>
                <a:gridCol w="738862">
                  <a:extLst>
                    <a:ext uri="{9D8B030D-6E8A-4147-A177-3AD203B41FA5}">
                      <a16:colId xmlns:a16="http://schemas.microsoft.com/office/drawing/2014/main" val="2644773887"/>
                    </a:ext>
                  </a:extLst>
                </a:gridCol>
                <a:gridCol w="1081735">
                  <a:extLst>
                    <a:ext uri="{9D8B030D-6E8A-4147-A177-3AD203B41FA5}">
                      <a16:colId xmlns:a16="http://schemas.microsoft.com/office/drawing/2014/main" val="3820146930"/>
                    </a:ext>
                  </a:extLst>
                </a:gridCol>
                <a:gridCol w="1197636">
                  <a:extLst>
                    <a:ext uri="{9D8B030D-6E8A-4147-A177-3AD203B41FA5}">
                      <a16:colId xmlns:a16="http://schemas.microsoft.com/office/drawing/2014/main" val="688058863"/>
                    </a:ext>
                  </a:extLst>
                </a:gridCol>
                <a:gridCol w="2303518">
                  <a:extLst>
                    <a:ext uri="{9D8B030D-6E8A-4147-A177-3AD203B41FA5}">
                      <a16:colId xmlns:a16="http://schemas.microsoft.com/office/drawing/2014/main" val="2767716541"/>
                    </a:ext>
                  </a:extLst>
                </a:gridCol>
                <a:gridCol w="622964">
                  <a:extLst>
                    <a:ext uri="{9D8B030D-6E8A-4147-A177-3AD203B41FA5}">
                      <a16:colId xmlns:a16="http://schemas.microsoft.com/office/drawing/2014/main" val="2599438333"/>
                    </a:ext>
                  </a:extLst>
                </a:gridCol>
                <a:gridCol w="946519">
                  <a:extLst>
                    <a:ext uri="{9D8B030D-6E8A-4147-A177-3AD203B41FA5}">
                      <a16:colId xmlns:a16="http://schemas.microsoft.com/office/drawing/2014/main" val="1219701148"/>
                    </a:ext>
                  </a:extLst>
                </a:gridCol>
                <a:gridCol w="1255585">
                  <a:extLst>
                    <a:ext uri="{9D8B030D-6E8A-4147-A177-3AD203B41FA5}">
                      <a16:colId xmlns:a16="http://schemas.microsoft.com/office/drawing/2014/main" val="3157307611"/>
                    </a:ext>
                  </a:extLst>
                </a:gridCol>
              </a:tblGrid>
              <a:tr h="548640">
                <a:tc gridSpan="12">
                  <a:txBody>
                    <a:bodyPr/>
                    <a:lstStyle/>
                    <a:p>
                      <a:pPr algn="ctr" fontAlgn="b"/>
                      <a:r>
                        <a:rPr lang="en-US" sz="1600" b="1" u="none" strike="noStrike" dirty="0">
                          <a:solidFill>
                            <a:schemeClr val="bg1"/>
                          </a:solidFill>
                          <a:effectLst/>
                        </a:rPr>
                        <a:t>Three One-Third  Assignments: Same Subject</a:t>
                      </a:r>
                      <a:endParaRPr lang="en-US" sz="1600" b="1" i="0" u="none" strike="noStrike" dirty="0">
                        <a:solidFill>
                          <a:schemeClr val="bg1"/>
                        </a:solidFill>
                        <a:effectLst/>
                        <a:latin typeface="Arial" panose="020B0604020202020204" pitchFamily="34" charset="0"/>
                      </a:endParaRPr>
                    </a:p>
                  </a:txBody>
                  <a:tcPr marL="45720" marR="45720" anchor="ctr">
                    <a:solidFill>
                      <a:srgbClr val="1D37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446227"/>
                  </a:ext>
                </a:extLst>
              </a:tr>
              <a:tr h="2311253">
                <a:tc>
                  <a:txBody>
                    <a:bodyPr/>
                    <a:lstStyle/>
                    <a:p>
                      <a:pPr algn="l" fontAlgn="b">
                        <a:buFontTx/>
                        <a:buNone/>
                      </a:pPr>
                      <a:r>
                        <a:rPr lang="en-US" sz="1600" b="1" u="none" strike="noStrike" dirty="0">
                          <a:solidFill>
                            <a:srgbClr val="1D376C"/>
                          </a:solidFill>
                          <a:effectLst/>
                        </a:rPr>
                        <a:t>LEAID</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LEA</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SCHID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School</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err="1">
                          <a:solidFill>
                            <a:srgbClr val="1D376C"/>
                          </a:solidFill>
                          <a:effectLst/>
                        </a:rPr>
                        <a:t>Lic</a:t>
                      </a:r>
                      <a:r>
                        <a:rPr lang="en-US" sz="1600" b="1" u="none" strike="noStrike" dirty="0">
                          <a:solidFill>
                            <a:srgbClr val="1D376C"/>
                          </a:solidFill>
                          <a:effectLst/>
                        </a:rPr>
                        <a:t> No</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First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Last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Staff Current Assignment Code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marL="0" indent="0" algn="l" fontAlgn="b">
                        <a:buFontTx/>
                        <a:buNone/>
                      </a:pPr>
                      <a:r>
                        <a:rPr lang="en-US" sz="1600" b="1" u="none" strike="noStrike" dirty="0">
                          <a:solidFill>
                            <a:srgbClr val="1D376C"/>
                          </a:solidFill>
                          <a:effectLst/>
                        </a:rPr>
                        <a:t>Staff Current Assignment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Federal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State/Local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Other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extLst>
                  <a:ext uri="{0D108BD9-81ED-4DB2-BD59-A6C34878D82A}">
                    <a16:rowId xmlns:a16="http://schemas.microsoft.com/office/drawing/2014/main" val="3344171522"/>
                  </a:ext>
                </a:extLst>
              </a:tr>
              <a:tr h="572128">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30</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Rhino</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Peach</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ESL</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ESL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0.33</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1359054634"/>
                  </a:ext>
                </a:extLst>
              </a:tr>
              <a:tr h="638760">
                <a:tc>
                  <a:txBody>
                    <a:bodyPr/>
                    <a:lstStyle/>
                    <a:p>
                      <a:pPr algn="ctr" fontAlgn="b"/>
                      <a:r>
                        <a:rPr lang="en-US" sz="1600" b="0" i="0" u="none" strike="noStrike" dirty="0">
                          <a:solidFill>
                            <a:srgbClr val="1D376C"/>
                          </a:solidFill>
                          <a:effectLst/>
                          <a:latin typeface="+mn-lt"/>
                        </a:rPr>
                        <a:t>1</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LEA 1</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10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School 10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30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Rhino</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Peach</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ESL</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ESL Teacher</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0.33</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a:t>
                      </a:r>
                    </a:p>
                  </a:txBody>
                  <a:tcPr marL="45720" marR="45720" anchor="ctr">
                    <a:solidFill>
                      <a:schemeClr val="bg2"/>
                    </a:solidFill>
                  </a:tcPr>
                </a:tc>
                <a:extLst>
                  <a:ext uri="{0D108BD9-81ED-4DB2-BD59-A6C34878D82A}">
                    <a16:rowId xmlns:a16="http://schemas.microsoft.com/office/drawing/2014/main" val="208054953"/>
                  </a:ext>
                </a:extLst>
              </a:tr>
              <a:tr h="638760">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15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15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30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Rhino</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Peach</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ESL</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ESL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0.33</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54677032"/>
                  </a:ext>
                </a:extLst>
              </a:tr>
            </a:tbl>
          </a:graphicData>
        </a:graphic>
      </p:graphicFrame>
    </p:spTree>
    <p:extLst>
      <p:ext uri="{BB962C8B-B14F-4D97-AF65-F5344CB8AC3E}">
        <p14:creationId xmlns:p14="http://schemas.microsoft.com/office/powerpoint/2010/main" val="199660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9E52F-50D1-4771-B8C6-30026A85E4B1}"/>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E3C79AD8-47EF-4EF3-A548-9A094B4F1C19}"/>
              </a:ext>
            </a:extLst>
          </p:cNvPr>
          <p:cNvSpPr>
            <a:spLocks noGrp="1"/>
          </p:cNvSpPr>
          <p:nvPr>
            <p:ph type="title"/>
          </p:nvPr>
        </p:nvSpPr>
        <p:spPr/>
        <p:txBody>
          <a:bodyPr>
            <a:normAutofit/>
          </a:bodyPr>
          <a:lstStyle/>
          <a:p>
            <a:r>
              <a:rPr lang="en-US" dirty="0"/>
              <a:t>Three Part-Time Assignments: Not Full-Time</a:t>
            </a:r>
          </a:p>
        </p:txBody>
      </p:sp>
      <p:graphicFrame>
        <p:nvGraphicFramePr>
          <p:cNvPr id="12" name="Table 11">
            <a:extLst>
              <a:ext uri="{FF2B5EF4-FFF2-40B4-BE49-F238E27FC236}">
                <a16:creationId xmlns:a16="http://schemas.microsoft.com/office/drawing/2014/main" id="{71667A96-502C-4893-A8C0-70542CA66731}"/>
              </a:ext>
            </a:extLst>
          </p:cNvPr>
          <p:cNvGraphicFramePr>
            <a:graphicFrameLocks noGrp="1"/>
          </p:cNvGraphicFramePr>
          <p:nvPr>
            <p:extLst>
              <p:ext uri="{D42A27DB-BD31-4B8C-83A1-F6EECF244321}">
                <p14:modId xmlns:p14="http://schemas.microsoft.com/office/powerpoint/2010/main" val="2818722926"/>
              </p:ext>
            </p:extLst>
          </p:nvPr>
        </p:nvGraphicFramePr>
        <p:xfrm>
          <a:off x="429469" y="1339850"/>
          <a:ext cx="11399097" cy="4792878"/>
        </p:xfrm>
        <a:graphic>
          <a:graphicData uri="http://schemas.openxmlformats.org/drawingml/2006/table">
            <a:tbl>
              <a:tblPr>
                <a:tableStyleId>{5C22544A-7EE6-4342-B048-85BDC9FD1C3A}</a:tableStyleId>
              </a:tblPr>
              <a:tblGrid>
                <a:gridCol w="502312">
                  <a:extLst>
                    <a:ext uri="{9D8B030D-6E8A-4147-A177-3AD203B41FA5}">
                      <a16:colId xmlns:a16="http://schemas.microsoft.com/office/drawing/2014/main" val="1215161456"/>
                    </a:ext>
                  </a:extLst>
                </a:gridCol>
                <a:gridCol w="629665">
                  <a:extLst>
                    <a:ext uri="{9D8B030D-6E8A-4147-A177-3AD203B41FA5}">
                      <a16:colId xmlns:a16="http://schemas.microsoft.com/office/drawing/2014/main" val="1505688582"/>
                    </a:ext>
                  </a:extLst>
                </a:gridCol>
                <a:gridCol w="390491">
                  <a:extLst>
                    <a:ext uri="{9D8B030D-6E8A-4147-A177-3AD203B41FA5}">
                      <a16:colId xmlns:a16="http://schemas.microsoft.com/office/drawing/2014/main" val="4022831806"/>
                    </a:ext>
                  </a:extLst>
                </a:gridCol>
                <a:gridCol w="1012544">
                  <a:extLst>
                    <a:ext uri="{9D8B030D-6E8A-4147-A177-3AD203B41FA5}">
                      <a16:colId xmlns:a16="http://schemas.microsoft.com/office/drawing/2014/main" val="1506712483"/>
                    </a:ext>
                  </a:extLst>
                </a:gridCol>
                <a:gridCol w="859078">
                  <a:extLst>
                    <a:ext uri="{9D8B030D-6E8A-4147-A177-3AD203B41FA5}">
                      <a16:colId xmlns:a16="http://schemas.microsoft.com/office/drawing/2014/main" val="623812384"/>
                    </a:ext>
                  </a:extLst>
                </a:gridCol>
                <a:gridCol w="746809">
                  <a:extLst>
                    <a:ext uri="{9D8B030D-6E8A-4147-A177-3AD203B41FA5}">
                      <a16:colId xmlns:a16="http://schemas.microsoft.com/office/drawing/2014/main" val="2644773887"/>
                    </a:ext>
                  </a:extLst>
                </a:gridCol>
                <a:gridCol w="1093371">
                  <a:extLst>
                    <a:ext uri="{9D8B030D-6E8A-4147-A177-3AD203B41FA5}">
                      <a16:colId xmlns:a16="http://schemas.microsoft.com/office/drawing/2014/main" val="3820146930"/>
                    </a:ext>
                  </a:extLst>
                </a:gridCol>
                <a:gridCol w="1210519">
                  <a:extLst>
                    <a:ext uri="{9D8B030D-6E8A-4147-A177-3AD203B41FA5}">
                      <a16:colId xmlns:a16="http://schemas.microsoft.com/office/drawing/2014/main" val="688058863"/>
                    </a:ext>
                  </a:extLst>
                </a:gridCol>
                <a:gridCol w="2328297">
                  <a:extLst>
                    <a:ext uri="{9D8B030D-6E8A-4147-A177-3AD203B41FA5}">
                      <a16:colId xmlns:a16="http://schemas.microsoft.com/office/drawing/2014/main" val="2767716541"/>
                    </a:ext>
                  </a:extLst>
                </a:gridCol>
                <a:gridCol w="629665">
                  <a:extLst>
                    <a:ext uri="{9D8B030D-6E8A-4147-A177-3AD203B41FA5}">
                      <a16:colId xmlns:a16="http://schemas.microsoft.com/office/drawing/2014/main" val="2599438333"/>
                    </a:ext>
                  </a:extLst>
                </a:gridCol>
                <a:gridCol w="956700">
                  <a:extLst>
                    <a:ext uri="{9D8B030D-6E8A-4147-A177-3AD203B41FA5}">
                      <a16:colId xmlns:a16="http://schemas.microsoft.com/office/drawing/2014/main" val="1219701148"/>
                    </a:ext>
                  </a:extLst>
                </a:gridCol>
                <a:gridCol w="1039646">
                  <a:extLst>
                    <a:ext uri="{9D8B030D-6E8A-4147-A177-3AD203B41FA5}">
                      <a16:colId xmlns:a16="http://schemas.microsoft.com/office/drawing/2014/main" val="3157307611"/>
                    </a:ext>
                  </a:extLst>
                </a:gridCol>
              </a:tblGrid>
              <a:tr h="548640">
                <a:tc gridSpan="12">
                  <a:txBody>
                    <a:bodyPr/>
                    <a:lstStyle/>
                    <a:p>
                      <a:pPr algn="ctr" fontAlgn="b"/>
                      <a:r>
                        <a:rPr lang="en-US" sz="1600" b="1" u="none" strike="noStrike" dirty="0">
                          <a:solidFill>
                            <a:schemeClr val="bg1"/>
                          </a:solidFill>
                          <a:effectLst/>
                        </a:rPr>
                        <a:t>Three Part-Time Assignments: Not Full-Time</a:t>
                      </a:r>
                      <a:endParaRPr lang="en-US" sz="1600" b="1" i="0" u="none" strike="noStrike" dirty="0">
                        <a:solidFill>
                          <a:schemeClr val="bg1"/>
                        </a:solidFill>
                        <a:effectLst/>
                        <a:latin typeface="Arial" panose="020B0604020202020204" pitchFamily="34" charset="0"/>
                      </a:endParaRPr>
                    </a:p>
                  </a:txBody>
                  <a:tcPr marL="45720" marR="45720" anchor="ctr">
                    <a:solidFill>
                      <a:srgbClr val="1D376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9446227"/>
                  </a:ext>
                </a:extLst>
              </a:tr>
              <a:tr h="2506878">
                <a:tc>
                  <a:txBody>
                    <a:bodyPr/>
                    <a:lstStyle/>
                    <a:p>
                      <a:pPr algn="l" fontAlgn="b">
                        <a:buFontTx/>
                        <a:buNone/>
                      </a:pPr>
                      <a:r>
                        <a:rPr lang="en-US" sz="1600" b="1" u="none" strike="noStrike" dirty="0">
                          <a:solidFill>
                            <a:srgbClr val="1D376C"/>
                          </a:solidFill>
                          <a:effectLst/>
                        </a:rPr>
                        <a:t>LEAID</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LEA</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SCHID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School</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err="1">
                          <a:solidFill>
                            <a:srgbClr val="1D376C"/>
                          </a:solidFill>
                          <a:effectLst/>
                        </a:rPr>
                        <a:t>Lic</a:t>
                      </a:r>
                      <a:r>
                        <a:rPr lang="en-US" sz="1600" b="1" u="none" strike="noStrike" dirty="0">
                          <a:solidFill>
                            <a:srgbClr val="1D376C"/>
                          </a:solidFill>
                          <a:effectLst/>
                        </a:rPr>
                        <a:t> No</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First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Last Name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Staff Current Assignment Code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marL="0" indent="0" algn="l" fontAlgn="b">
                        <a:buFontTx/>
                        <a:buNone/>
                      </a:pPr>
                      <a:r>
                        <a:rPr lang="en-US" sz="1600" b="1" u="none" strike="noStrike" dirty="0">
                          <a:solidFill>
                            <a:srgbClr val="1D376C"/>
                          </a:solidFill>
                          <a:effectLst/>
                        </a:rPr>
                        <a:t>Staff Current Assignment </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Federal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State/Local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tc>
                  <a:txBody>
                    <a:bodyPr/>
                    <a:lstStyle/>
                    <a:p>
                      <a:pPr algn="l" fontAlgn="b">
                        <a:buFontTx/>
                        <a:buNone/>
                      </a:pPr>
                      <a:r>
                        <a:rPr lang="en-US" sz="1600" b="1" u="none" strike="noStrike" dirty="0">
                          <a:solidFill>
                            <a:srgbClr val="1D376C"/>
                          </a:solidFill>
                          <a:effectLst/>
                        </a:rPr>
                        <a:t>Other Funding Source FTE</a:t>
                      </a:r>
                      <a:endParaRPr lang="en-US" sz="1600" b="1" i="0" u="none" strike="noStrike" dirty="0">
                        <a:solidFill>
                          <a:srgbClr val="1D376C"/>
                        </a:solidFill>
                        <a:effectLst/>
                        <a:latin typeface="Arial" panose="020B0604020202020204" pitchFamily="34" charset="0"/>
                      </a:endParaRPr>
                    </a:p>
                  </a:txBody>
                  <a:tcPr marL="45720" marR="45720" vert="vert270" anchor="ctr">
                    <a:solidFill>
                      <a:schemeClr val="bg2"/>
                    </a:solidFill>
                  </a:tcPr>
                </a:tc>
                <a:extLst>
                  <a:ext uri="{0D108BD9-81ED-4DB2-BD59-A6C34878D82A}">
                    <a16:rowId xmlns:a16="http://schemas.microsoft.com/office/drawing/2014/main" val="3344171522"/>
                  </a:ext>
                </a:extLst>
              </a:tr>
              <a:tr h="573901">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20</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20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100</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Bear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Berry</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HB</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Grade 9-12 Math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0.40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1359054634"/>
                  </a:ext>
                </a:extLst>
              </a:tr>
              <a:tr h="573901">
                <a:tc>
                  <a:txBody>
                    <a:bodyPr/>
                    <a:lstStyle/>
                    <a:p>
                      <a:pPr algn="ctr" fontAlgn="b"/>
                      <a:r>
                        <a:rPr lang="en-US" sz="1600" b="0" i="0" u="none" strike="noStrike" dirty="0">
                          <a:solidFill>
                            <a:srgbClr val="1D376C"/>
                          </a:solidFill>
                          <a:effectLst/>
                          <a:latin typeface="+mn-lt"/>
                        </a:rPr>
                        <a:t>1</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LEA 1</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30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School 30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100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Bear</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Berry</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HB</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Grade 9-12 Math Teacher</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0.25</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0</a:t>
                      </a:r>
                    </a:p>
                  </a:txBody>
                  <a:tcPr marL="45720" marR="45720" anchor="ctr">
                    <a:solidFill>
                      <a:schemeClr val="bg2"/>
                    </a:solidFill>
                  </a:tcPr>
                </a:tc>
                <a:extLst>
                  <a:ext uri="{0D108BD9-81ED-4DB2-BD59-A6C34878D82A}">
                    <a16:rowId xmlns:a16="http://schemas.microsoft.com/office/drawing/2014/main" val="208054953"/>
                  </a:ext>
                </a:extLst>
              </a:tr>
              <a:tr h="573901">
                <a:tc>
                  <a:txBody>
                    <a:bodyPr/>
                    <a:lstStyle/>
                    <a:p>
                      <a:pPr algn="ctr" fontAlgn="b"/>
                      <a:r>
                        <a:rPr lang="en-US" sz="1600" u="none" strike="noStrike" dirty="0">
                          <a:solidFill>
                            <a:srgbClr val="1D376C"/>
                          </a:solidFill>
                          <a:effectLst/>
                          <a:latin typeface="+mn-lt"/>
                        </a:rPr>
                        <a:t>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LEA 1</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40</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School 40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100</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Bear</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Berry</a:t>
                      </a:r>
                    </a:p>
                  </a:txBody>
                  <a:tcPr marL="45720" marR="45720" anchor="ctr">
                    <a:solidFill>
                      <a:schemeClr val="bg2"/>
                    </a:solidFill>
                  </a:tcPr>
                </a:tc>
                <a:tc>
                  <a:txBody>
                    <a:bodyPr/>
                    <a:lstStyle/>
                    <a:p>
                      <a:pPr algn="ctr" fontAlgn="b"/>
                      <a:r>
                        <a:rPr lang="en-US" sz="1600" b="0" i="0" u="none" strike="noStrike" dirty="0">
                          <a:solidFill>
                            <a:srgbClr val="1D376C"/>
                          </a:solidFill>
                          <a:effectLst/>
                          <a:latin typeface="+mn-lt"/>
                        </a:rPr>
                        <a:t>HB</a:t>
                      </a: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Grade 9-12 Math Teacher</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0.0</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0.15</a:t>
                      </a:r>
                      <a:endParaRPr lang="en-US" sz="1600" b="0" i="0" u="none" strike="noStrike" dirty="0">
                        <a:solidFill>
                          <a:srgbClr val="1D376C"/>
                        </a:solidFill>
                        <a:effectLst/>
                        <a:latin typeface="+mn-lt"/>
                      </a:endParaRPr>
                    </a:p>
                  </a:txBody>
                  <a:tcPr marL="45720" marR="45720" anchor="ctr">
                    <a:solidFill>
                      <a:schemeClr val="bg2"/>
                    </a:solidFill>
                  </a:tcPr>
                </a:tc>
                <a:tc>
                  <a:txBody>
                    <a:bodyPr/>
                    <a:lstStyle/>
                    <a:p>
                      <a:pPr algn="ctr" fontAlgn="b"/>
                      <a:r>
                        <a:rPr lang="en-US" sz="1600" u="none" strike="noStrike" dirty="0">
                          <a:solidFill>
                            <a:srgbClr val="1D376C"/>
                          </a:solidFill>
                          <a:effectLst/>
                          <a:latin typeface="+mn-lt"/>
                        </a:rPr>
                        <a:t>0</a:t>
                      </a:r>
                      <a:endParaRPr lang="en-US" sz="1600" b="0" i="0" u="none" strike="noStrike" dirty="0">
                        <a:solidFill>
                          <a:srgbClr val="1D376C"/>
                        </a:solidFill>
                        <a:effectLst/>
                        <a:latin typeface="+mn-lt"/>
                      </a:endParaRPr>
                    </a:p>
                  </a:txBody>
                  <a:tcPr marL="45720" marR="45720" anchor="ctr">
                    <a:solidFill>
                      <a:schemeClr val="bg2"/>
                    </a:solidFill>
                  </a:tcPr>
                </a:tc>
                <a:extLst>
                  <a:ext uri="{0D108BD9-81ED-4DB2-BD59-A6C34878D82A}">
                    <a16:rowId xmlns:a16="http://schemas.microsoft.com/office/drawing/2014/main" val="54677032"/>
                  </a:ext>
                </a:extLst>
              </a:tr>
            </a:tbl>
          </a:graphicData>
        </a:graphic>
      </p:graphicFrame>
    </p:spTree>
    <p:extLst>
      <p:ext uri="{BB962C8B-B14F-4D97-AF65-F5344CB8AC3E}">
        <p14:creationId xmlns:p14="http://schemas.microsoft.com/office/powerpoint/2010/main" val="176833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95847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normAutofit fontScale="90000"/>
          </a:bodyPr>
          <a:lstStyle/>
          <a:p>
            <a:r>
              <a:rPr lang="en-US" dirty="0"/>
              <a:t>EIS Data Dictionary Appendix I – </a:t>
            </a:r>
            <a:br>
              <a:rPr lang="en-US" dirty="0"/>
            </a:br>
            <a:r>
              <a:rPr lang="en-US" dirty="0"/>
              <a:t>Staff Current Assignments</a:t>
            </a:r>
          </a:p>
        </p:txBody>
      </p:sp>
      <p:sp>
        <p:nvSpPr>
          <p:cNvPr id="2" name="Content Placeholder 1"/>
          <p:cNvSpPr>
            <a:spLocks noGrp="1"/>
          </p:cNvSpPr>
          <p:nvPr>
            <p:ph type="body" sz="quarter" idx="10"/>
          </p:nvPr>
        </p:nvSpPr>
        <p:spPr>
          <a:xfrm>
            <a:off x="406400" y="1339850"/>
            <a:ext cx="8232775" cy="4529138"/>
          </a:xfrm>
        </p:spPr>
        <p:txBody>
          <a:bodyPr>
            <a:normAutofit/>
          </a:bodyPr>
          <a:lstStyle/>
          <a:p>
            <a:pPr lvl="0"/>
            <a:r>
              <a:rPr lang="en-US" dirty="0"/>
              <a:t>For K-12 instructional staff current assignments and codes, refer to EIS Data Dictionary Appendix I - Staff Current Assignments </a:t>
            </a:r>
            <a:r>
              <a:rPr lang="en-US" dirty="0">
                <a:effectLst/>
                <a:latin typeface="Open Sans" panose="020B0606030504020204" pitchFamily="34" charset="0"/>
                <a:ea typeface="Calibri" panose="020F0502020204030204" pitchFamily="34" charset="0"/>
              </a:rPr>
              <a:t>(</a:t>
            </a:r>
            <a:r>
              <a:rPr lang="en-US" u="sng" dirty="0">
                <a:solidFill>
                  <a:srgbClr val="0000FF"/>
                </a:solidFill>
                <a:effectLst/>
                <a:latin typeface="Open Sans" panose="020B0606030504020204" pitchFamily="34" charset="0"/>
                <a:ea typeface="Calibri" panose="020F0502020204030204" pitchFamily="34" charset="0"/>
              </a:rPr>
              <a:t>https://www.tn.gov/content/dam/tn/education/technology/eis_appendices_2022-2023-20220720.pdf</a:t>
            </a:r>
            <a:r>
              <a:rPr lang="en-US" dirty="0">
                <a:effectLst/>
                <a:latin typeface="Open Sans" panose="020B0606030504020204" pitchFamily="34" charset="0"/>
                <a:ea typeface="Calibri" panose="020F0502020204030204" pitchFamily="34" charset="0"/>
              </a:rPr>
              <a:t>)</a:t>
            </a:r>
            <a:r>
              <a:rPr lang="en-US" dirty="0"/>
              <a:t>. </a:t>
            </a:r>
            <a:endParaRPr lang="en-US" dirty="0">
              <a:solidFill>
                <a:srgbClr val="0070C0"/>
              </a:solidFill>
            </a:endParaRPr>
          </a:p>
          <a:p>
            <a:endParaRPr lang="en-US" dirty="0"/>
          </a:p>
        </p:txBody>
      </p:sp>
      <p:sp>
        <p:nvSpPr>
          <p:cNvPr id="4" name="Slide Number Placeholder 3"/>
          <p:cNvSpPr>
            <a:spLocks noGrp="1"/>
          </p:cNvSpPr>
          <p:nvPr>
            <p:ph type="sldNum" sz="quarter" idx="4294967295"/>
          </p:nvPr>
        </p:nvSpPr>
        <p:spPr>
          <a:xfrm>
            <a:off x="11582400" y="6356350"/>
            <a:ext cx="609600" cy="365125"/>
          </a:xfrm>
          <a:prstGeom prst="rect">
            <a:avLst/>
          </a:prstGeom>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95611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lstStyle/>
          <a:p>
            <a:r>
              <a:rPr lang="en-US" dirty="0"/>
              <a:t>Staff Assignments for Comparability </a:t>
            </a:r>
          </a:p>
        </p:txBody>
      </p:sp>
      <p:sp>
        <p:nvSpPr>
          <p:cNvPr id="2" name="Content Placeholder 1"/>
          <p:cNvSpPr>
            <a:spLocks noGrp="1"/>
          </p:cNvSpPr>
          <p:nvPr>
            <p:ph type="body" sz="quarter" idx="10"/>
          </p:nvPr>
        </p:nvSpPr>
        <p:spPr>
          <a:xfrm>
            <a:off x="406400" y="1339850"/>
            <a:ext cx="8232775" cy="4529138"/>
          </a:xfrm>
        </p:spPr>
        <p:txBody>
          <a:bodyPr>
            <a:normAutofit/>
          </a:bodyPr>
          <a:lstStyle/>
          <a:p>
            <a:pPr lvl="0"/>
            <a:r>
              <a:rPr lang="en-US" dirty="0"/>
              <a:t>For staff assignments included in and excluded from comparability reporting, see EIS Staff Current Assignments for Comparability: 2022-23, which is available in in </a:t>
            </a:r>
            <a:r>
              <a:rPr lang="en-US" dirty="0">
                <a:solidFill>
                  <a:srgbClr val="0000FF"/>
                </a:solidFill>
                <a:hlinkClick r:id="rId3">
                  <a:extLst>
                    <a:ext uri="{A12FA001-AC4F-418D-AE19-62706E023703}">
                      <ahyp:hlinkClr xmlns:ahyp="http://schemas.microsoft.com/office/drawing/2018/hyperlinkcolor" val="tx"/>
                    </a:ext>
                  </a:extLst>
                </a:hlinkClick>
              </a:rPr>
              <a:t>ePlan</a:t>
            </a:r>
            <a:r>
              <a:rPr lang="en-US" dirty="0"/>
              <a:t>. </a:t>
            </a:r>
          </a:p>
          <a:p>
            <a:pPr lvl="0"/>
            <a:r>
              <a:rPr lang="en-US" dirty="0"/>
              <a:t>Select TDOE Resources and follow the pathway: Data and Information Tools &gt; Comparability &gt; 2022-23. (A login is not required for the ePlan &gt; TDOE Resources folder.)</a:t>
            </a:r>
          </a:p>
          <a:p>
            <a:endParaRPr lang="en-US" dirty="0"/>
          </a:p>
        </p:txBody>
      </p:sp>
      <p:sp>
        <p:nvSpPr>
          <p:cNvPr id="4" name="Slide Number Placeholder 3"/>
          <p:cNvSpPr>
            <a:spLocks noGrp="1"/>
          </p:cNvSpPr>
          <p:nvPr>
            <p:ph type="sldNum" sz="quarter" idx="4294967295"/>
          </p:nvPr>
        </p:nvSpPr>
        <p:spPr>
          <a:xfrm>
            <a:off x="11582400" y="6356350"/>
            <a:ext cx="609600" cy="365125"/>
          </a:xfrm>
          <a:prstGeom prst="rect">
            <a:avLst/>
          </a:prstGeom>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3692511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normAutofit fontScale="90000"/>
          </a:bodyPr>
          <a:lstStyle/>
          <a:p>
            <a:r>
              <a:rPr lang="en-US" dirty="0"/>
              <a:t>EIS Staff Data for Comparability and Checking EIS Staff Data “Five-Pager”</a:t>
            </a:r>
          </a:p>
        </p:txBody>
      </p:sp>
      <p:sp>
        <p:nvSpPr>
          <p:cNvPr id="2" name="Content Placeholder 1"/>
          <p:cNvSpPr>
            <a:spLocks noGrp="1"/>
          </p:cNvSpPr>
          <p:nvPr>
            <p:ph type="body" sz="quarter" idx="10"/>
          </p:nvPr>
        </p:nvSpPr>
        <p:spPr>
          <a:xfrm>
            <a:off x="406400" y="1339850"/>
            <a:ext cx="8232775" cy="4529138"/>
          </a:xfrm>
        </p:spPr>
        <p:txBody>
          <a:bodyPr>
            <a:normAutofit/>
          </a:bodyPr>
          <a:lstStyle/>
          <a:p>
            <a:pPr lvl="0"/>
            <a:r>
              <a:rPr lang="en-US" dirty="0"/>
              <a:t>A five-page summary of EIS staff data for comparability including business rules and instructions for the Staff Current Assignments research query is available in</a:t>
            </a:r>
            <a:r>
              <a:rPr lang="en-US" dirty="0">
                <a:solidFill>
                  <a:srgbClr val="0000FF"/>
                </a:solidFill>
              </a:rPr>
              <a:t> </a:t>
            </a:r>
            <a:r>
              <a:rPr lang="en-US" dirty="0">
                <a:solidFill>
                  <a:srgbClr val="0000FF"/>
                </a:solidFill>
                <a:hlinkClick r:id="rId3">
                  <a:extLst>
                    <a:ext uri="{A12FA001-AC4F-418D-AE19-62706E023703}">
                      <ahyp:hlinkClr xmlns:ahyp="http://schemas.microsoft.com/office/drawing/2018/hyperlinkcolor" val="tx"/>
                    </a:ext>
                  </a:extLst>
                </a:hlinkClick>
              </a:rPr>
              <a:t>ePlan</a:t>
            </a:r>
            <a:r>
              <a:rPr lang="en-US" dirty="0"/>
              <a:t>. </a:t>
            </a:r>
          </a:p>
          <a:p>
            <a:pPr lvl="0"/>
            <a:r>
              <a:rPr lang="en-US" dirty="0"/>
              <a:t>Select TDOE Resources and follow the pathway: Data and Information Tools &gt; Comparability &gt; 2022-23. (A login is not required for the ePlan &gt; TDOE Resources folder.)</a:t>
            </a:r>
          </a:p>
          <a:p>
            <a:endParaRPr lang="en-US" dirty="0"/>
          </a:p>
        </p:txBody>
      </p:sp>
      <p:sp>
        <p:nvSpPr>
          <p:cNvPr id="4" name="Slide Number Placeholder 3"/>
          <p:cNvSpPr>
            <a:spLocks noGrp="1"/>
          </p:cNvSpPr>
          <p:nvPr>
            <p:ph type="sldNum" sz="quarter" idx="4294967295"/>
          </p:nvPr>
        </p:nvSpPr>
        <p:spPr>
          <a:xfrm>
            <a:off x="11582400" y="6356350"/>
            <a:ext cx="609600" cy="365125"/>
          </a:xfrm>
          <a:prstGeom prst="rect">
            <a:avLst/>
          </a:prstGeom>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141787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2096914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Contact Information</a:t>
            </a:r>
          </a:p>
        </p:txBody>
      </p:sp>
      <p:sp>
        <p:nvSpPr>
          <p:cNvPr id="2" name="Content Placeholder 1"/>
          <p:cNvSpPr>
            <a:spLocks noGrp="1"/>
          </p:cNvSpPr>
          <p:nvPr>
            <p:ph type="body" sz="quarter" idx="10"/>
          </p:nvPr>
        </p:nvSpPr>
        <p:spPr/>
        <p:txBody>
          <a:bodyPr>
            <a:normAutofit/>
          </a:bodyPr>
          <a:lstStyle/>
          <a:p>
            <a:pPr marL="342900" indent="-342900">
              <a:spcAft>
                <a:spcPts val="1200"/>
              </a:spcAft>
            </a:pPr>
            <a:r>
              <a:rPr lang="en-US" dirty="0">
                <a:solidFill>
                  <a:schemeClr val="tx1">
                    <a:lumMod val="75000"/>
                  </a:schemeClr>
                </a:solidFill>
              </a:rPr>
              <a:t>If you have questions about </a:t>
            </a:r>
            <a:r>
              <a:rPr lang="en-US" b="1" dirty="0">
                <a:solidFill>
                  <a:schemeClr val="tx1">
                    <a:lumMod val="75000"/>
                  </a:schemeClr>
                </a:solidFill>
              </a:rPr>
              <a:t>staff data and coding</a:t>
            </a:r>
            <a:r>
              <a:rPr lang="en-US" dirty="0">
                <a:solidFill>
                  <a:schemeClr val="tx1">
                    <a:lumMod val="75000"/>
                  </a:schemeClr>
                </a:solidFill>
              </a:rPr>
              <a:t>, please contact </a:t>
            </a:r>
            <a:r>
              <a:rPr lang="en-US" b="1" dirty="0">
                <a:solidFill>
                  <a:schemeClr val="tx1">
                    <a:lumMod val="75000"/>
                  </a:schemeClr>
                </a:solidFill>
              </a:rPr>
              <a:t>Trish Kelly, </a:t>
            </a:r>
            <a:r>
              <a:rPr lang="en-US" dirty="0">
                <a:solidFill>
                  <a:schemeClr val="tx1">
                    <a:lumMod val="75000"/>
                  </a:schemeClr>
                </a:solidFill>
              </a:rPr>
              <a:t>FPO Data Manager at </a:t>
            </a:r>
            <a:r>
              <a:rPr lang="en-US" dirty="0">
                <a:solidFill>
                  <a:srgbClr val="0000FF"/>
                </a:solidFill>
                <a:hlinkClick r:id="rId3">
                  <a:extLst>
                    <a:ext uri="{A12FA001-AC4F-418D-AE19-62706E023703}">
                      <ahyp:hlinkClr xmlns:ahyp="http://schemas.microsoft.com/office/drawing/2018/hyperlinkcolor" val="tx"/>
                    </a:ext>
                  </a:extLst>
                </a:hlinkClick>
              </a:rPr>
              <a:t>Trish.Kelly@tn.gov</a:t>
            </a:r>
            <a:r>
              <a:rPr lang="en-US" dirty="0"/>
              <a:t>.</a:t>
            </a:r>
          </a:p>
          <a:p>
            <a:pPr marL="342900" indent="-342900">
              <a:spcAft>
                <a:spcPts val="1200"/>
              </a:spcAft>
            </a:pPr>
            <a:r>
              <a:rPr lang="en-US" dirty="0"/>
              <a:t>For questions about </a:t>
            </a:r>
            <a:r>
              <a:rPr lang="en-US" b="1" dirty="0"/>
              <a:t>comparability requirements</a:t>
            </a:r>
            <a:r>
              <a:rPr lang="en-US" dirty="0"/>
              <a:t>, please contact your </a:t>
            </a:r>
            <a:r>
              <a:rPr lang="en-US" b="1" dirty="0"/>
              <a:t>assigned divisional coordinator</a:t>
            </a:r>
            <a:r>
              <a:rPr lang="en-US" dirty="0"/>
              <a:t>.</a:t>
            </a:r>
          </a:p>
          <a:p>
            <a:pPr marL="342900" indent="-342900">
              <a:buFont typeface="Wingdings" panose="05000000000000000000" pitchFamily="2" charset="2"/>
              <a:buChar char="§"/>
            </a:pPr>
            <a:r>
              <a:rPr lang="en-US" dirty="0">
                <a:solidFill>
                  <a:schemeClr val="tx1">
                    <a:lumMod val="75000"/>
                  </a:schemeClr>
                </a:solidFill>
              </a:rPr>
              <a:t>For </a:t>
            </a:r>
            <a:r>
              <a:rPr lang="en-US" b="1" dirty="0">
                <a:solidFill>
                  <a:schemeClr val="tx1">
                    <a:lumMod val="75000"/>
                  </a:schemeClr>
                </a:solidFill>
              </a:rPr>
              <a:t>EIS errors and restaging problems</a:t>
            </a:r>
            <a:r>
              <a:rPr lang="en-US" dirty="0">
                <a:solidFill>
                  <a:schemeClr val="tx1">
                    <a:lumMod val="75000"/>
                  </a:schemeClr>
                </a:solidFill>
              </a:rPr>
              <a:t>, please contact the </a:t>
            </a:r>
            <a:r>
              <a:rPr lang="en-US" b="1" dirty="0">
                <a:solidFill>
                  <a:schemeClr val="tx1">
                    <a:lumMod val="75000"/>
                  </a:schemeClr>
                </a:solidFill>
              </a:rPr>
              <a:t>district technology support team </a:t>
            </a:r>
            <a:r>
              <a:rPr lang="en-US" dirty="0">
                <a:solidFill>
                  <a:schemeClr val="tx1">
                    <a:lumMod val="75000"/>
                  </a:schemeClr>
                </a:solidFill>
              </a:rPr>
              <a:t>at </a:t>
            </a:r>
            <a:r>
              <a:rPr lang="en-US" dirty="0">
                <a:solidFill>
                  <a:srgbClr val="0000FF"/>
                </a:solidFill>
                <a:hlinkClick r:id="rId4">
                  <a:extLst>
                    <a:ext uri="{A12FA001-AC4F-418D-AE19-62706E023703}">
                      <ahyp:hlinkClr xmlns:ahyp="http://schemas.microsoft.com/office/drawing/2018/hyperlinkcolor" val="tx"/>
                    </a:ext>
                  </a:extLst>
                </a:hlinkClick>
              </a:rPr>
              <a:t>dt.support@tn.gov</a:t>
            </a:r>
            <a:r>
              <a:rPr lang="en-US" dirty="0">
                <a:solidFill>
                  <a:srgbClr val="0000FF"/>
                </a:solidFill>
              </a:rPr>
              <a:t>.</a:t>
            </a:r>
          </a:p>
          <a:p>
            <a:pPr marL="342900" lvl="1" indent="0">
              <a:buNone/>
            </a:pPr>
            <a:endParaRPr lang="en-US" dirty="0">
              <a:solidFill>
                <a:srgbClr val="75787B"/>
              </a:solidFill>
            </a:endParaRP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4" name="Slide Number Placeholder 3"/>
          <p:cNvSpPr>
            <a:spLocks noGrp="1"/>
          </p:cNvSpPr>
          <p:nvPr>
            <p:ph type="sldNum" sz="quarter" idx="4294967295"/>
          </p:nvPr>
        </p:nvSpPr>
        <p:spPr>
          <a:xfrm>
            <a:off x="11582400" y="6356350"/>
            <a:ext cx="609600" cy="365125"/>
          </a:xfrm>
          <a:prstGeom prst="rect">
            <a:avLst/>
          </a:prstGeom>
        </p:spPr>
        <p:txBody>
          <a:bodyPr/>
          <a:lstStyle/>
          <a:p>
            <a:fld id="{86D2451E-3285-438B-B188-C22B2A012BF6}" type="slidenum">
              <a:rPr lang="en-US" smtClean="0">
                <a:solidFill>
                  <a:srgbClr val="75787B"/>
                </a:solidFill>
              </a:rPr>
              <a:pPr/>
              <a:t>27</a:t>
            </a:fld>
            <a:endParaRPr lang="en-US" dirty="0">
              <a:solidFill>
                <a:srgbClr val="75787B"/>
              </a:solidFill>
            </a:endParaRPr>
          </a:p>
        </p:txBody>
      </p:sp>
    </p:spTree>
    <p:extLst>
      <p:ext uri="{BB962C8B-B14F-4D97-AF65-F5344CB8AC3E}">
        <p14:creationId xmlns:p14="http://schemas.microsoft.com/office/powerpoint/2010/main" val="410247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54D10-EB34-4D68-8693-8D8A6255E671}"/>
              </a:ext>
            </a:extLst>
          </p:cNvPr>
          <p:cNvSpPr>
            <a:spLocks noGrp="1"/>
          </p:cNvSpPr>
          <p:nvPr>
            <p:ph type="title"/>
          </p:nvPr>
        </p:nvSpPr>
        <p:spPr>
          <a:xfrm>
            <a:off x="508000" y="1172184"/>
            <a:ext cx="7245351" cy="1304925"/>
          </a:xfrm>
        </p:spPr>
        <p:txBody>
          <a:bodyPr>
            <a:normAutofit/>
          </a:bodyPr>
          <a:lstStyle/>
          <a:p>
            <a:r>
              <a:rPr lang="en-US" sz="4800" dirty="0"/>
              <a:t>Thank You!</a:t>
            </a:r>
          </a:p>
        </p:txBody>
      </p:sp>
      <p:sp>
        <p:nvSpPr>
          <p:cNvPr id="5" name="Text Placeholder 4">
            <a:extLst>
              <a:ext uri="{FF2B5EF4-FFF2-40B4-BE49-F238E27FC236}">
                <a16:creationId xmlns:a16="http://schemas.microsoft.com/office/drawing/2014/main" id="{3ED45829-15D4-4ADB-8EDE-ADB7E7C75A05}"/>
              </a:ext>
            </a:extLst>
          </p:cNvPr>
          <p:cNvSpPr>
            <a:spLocks noGrp="1"/>
          </p:cNvSpPr>
          <p:nvPr>
            <p:ph type="body" sz="quarter" idx="10"/>
          </p:nvPr>
        </p:nvSpPr>
        <p:spPr>
          <a:xfrm>
            <a:off x="508000" y="2597285"/>
            <a:ext cx="6140450" cy="1184140"/>
          </a:xfrm>
        </p:spPr>
        <p:txBody>
          <a:bodyPr/>
          <a:lstStyle/>
          <a:p>
            <a:r>
              <a:rPr lang="en-US" dirty="0">
                <a:solidFill>
                  <a:schemeClr val="tx1">
                    <a:lumMod val="75000"/>
                  </a:schemeClr>
                </a:solidFill>
              </a:rPr>
              <a:t>#TNBestforAll</a:t>
            </a:r>
          </a:p>
        </p:txBody>
      </p:sp>
    </p:spTree>
    <p:extLst>
      <p:ext uri="{BB962C8B-B14F-4D97-AF65-F5344CB8AC3E}">
        <p14:creationId xmlns:p14="http://schemas.microsoft.com/office/powerpoint/2010/main" val="213376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2F0EA0-DE74-45BE-89FF-DE519881A88D}"/>
              </a:ext>
            </a:extLst>
          </p:cNvPr>
          <p:cNvSpPr>
            <a:spLocks noGrp="1"/>
          </p:cNvSpPr>
          <p:nvPr>
            <p:ph type="title"/>
          </p:nvPr>
        </p:nvSpPr>
        <p:spPr>
          <a:xfrm>
            <a:off x="558800" y="392847"/>
            <a:ext cx="11074400" cy="766482"/>
          </a:xfrm>
        </p:spPr>
        <p:txBody>
          <a:bodyPr anchor="ctr"/>
          <a:lstStyle/>
          <a:p>
            <a:r>
              <a:rPr lang="en-US"/>
              <a:t>Fraud, Waste or Abuse</a:t>
            </a:r>
          </a:p>
        </p:txBody>
      </p:sp>
      <p:sp>
        <p:nvSpPr>
          <p:cNvPr id="6" name="Text Placeholder 2">
            <a:extLst>
              <a:ext uri="{FF2B5EF4-FFF2-40B4-BE49-F238E27FC236}">
                <a16:creationId xmlns:a16="http://schemas.microsoft.com/office/drawing/2014/main" id="{FE375648-BBBA-4C9D-B134-4BF6174A23E1}"/>
              </a:ext>
            </a:extLst>
          </p:cNvPr>
          <p:cNvSpPr>
            <a:spLocks noGrp="1"/>
          </p:cNvSpPr>
          <p:nvPr>
            <p:ph type="body" sz="quarter" idx="10"/>
          </p:nvPr>
        </p:nvSpPr>
        <p:spPr>
          <a:xfrm>
            <a:off x="1336675" y="1339850"/>
            <a:ext cx="9518650" cy="4529138"/>
          </a:xfrm>
        </p:spPr>
        <p:txBody>
          <a:bodyPr>
            <a:normAutofit fontScale="85000" lnSpcReduction="20000"/>
          </a:bodyPr>
          <a:lstStyle/>
          <a:p>
            <a:pPr marL="0" indent="0" algn="ctr" fontAlgn="base">
              <a:buNone/>
            </a:pPr>
            <a:r>
              <a:rPr lang="en-US" sz="2800" dirty="0">
                <a:solidFill>
                  <a:schemeClr val="tx1">
                    <a:lumMod val="75000"/>
                  </a:schemeClr>
                </a:solidFill>
              </a:rPr>
              <a:t>Citizens and agencies are encouraged to report fraud, waste, or abuse in State and Local government.​</a:t>
            </a:r>
          </a:p>
          <a:p>
            <a:pPr marL="0" indent="0" algn="ctr" fontAlgn="base">
              <a:buNone/>
            </a:pPr>
            <a:r>
              <a:rPr lang="en-US" sz="2800" dirty="0">
                <a:solidFill>
                  <a:schemeClr val="tx1">
                    <a:lumMod val="75000"/>
                  </a:schemeClr>
                </a:solidFill>
              </a:rPr>
              <a:t>​</a:t>
            </a:r>
          </a:p>
          <a:p>
            <a:pPr marL="0" indent="0" algn="ctr" fontAlgn="base">
              <a:buNone/>
            </a:pPr>
            <a:r>
              <a:rPr lang="en-US" sz="2800" u="sng" dirty="0">
                <a:solidFill>
                  <a:schemeClr val="tx1">
                    <a:lumMod val="75000"/>
                  </a:schemeClr>
                </a:solidFill>
              </a:rPr>
              <a:t>NOTICE:</a:t>
            </a:r>
            <a:r>
              <a:rPr lang="en-US" sz="2800" dirty="0">
                <a:solidFill>
                  <a:schemeClr val="tx1">
                    <a:lumMod val="75000"/>
                  </a:schemeClr>
                </a:solidFill>
              </a:rPr>
              <a:t> This agency is a recipient of taxpayer funding. If you observe an agency director or employee engaging in any activity which you consider to be illegal, improper or wasteful, please call the state Comptroller’s toll-free Hotline:​</a:t>
            </a:r>
          </a:p>
          <a:p>
            <a:pPr marL="0" indent="0" algn="ctr" fontAlgn="base">
              <a:buNone/>
            </a:pPr>
            <a:r>
              <a:rPr lang="en-US" sz="2800" dirty="0">
                <a:solidFill>
                  <a:schemeClr val="tx1">
                    <a:lumMod val="75000"/>
                  </a:schemeClr>
                </a:solidFill>
              </a:rPr>
              <a:t>​</a:t>
            </a:r>
          </a:p>
          <a:p>
            <a:pPr marL="0" indent="0" algn="ctr" fontAlgn="base">
              <a:buNone/>
            </a:pPr>
            <a:r>
              <a:rPr lang="en-US" sz="2800" b="1" dirty="0">
                <a:solidFill>
                  <a:schemeClr val="tx1">
                    <a:lumMod val="75000"/>
                  </a:schemeClr>
                </a:solidFill>
              </a:rPr>
              <a:t>1-800-232-5454</a:t>
            </a:r>
            <a:r>
              <a:rPr lang="en-US" sz="2800" dirty="0">
                <a:solidFill>
                  <a:schemeClr val="tx1">
                    <a:lumMod val="75000"/>
                  </a:schemeClr>
                </a:solidFill>
              </a:rPr>
              <a:t>​</a:t>
            </a:r>
          </a:p>
          <a:p>
            <a:pPr marL="0" indent="0" algn="ctr" fontAlgn="base">
              <a:buNone/>
            </a:pPr>
            <a:r>
              <a:rPr lang="en-US" sz="2800" dirty="0">
                <a:solidFill>
                  <a:schemeClr val="tx1">
                    <a:lumMod val="75000"/>
                  </a:schemeClr>
                </a:solidFill>
              </a:rPr>
              <a:t>​</a:t>
            </a:r>
          </a:p>
          <a:p>
            <a:pPr marL="0" indent="0" algn="ctr" fontAlgn="base">
              <a:buNone/>
            </a:pPr>
            <a:r>
              <a:rPr lang="en-US" sz="2800" dirty="0">
                <a:solidFill>
                  <a:schemeClr val="tx1">
                    <a:lumMod val="75000"/>
                  </a:schemeClr>
                </a:solidFill>
              </a:rPr>
              <a:t>Notifications can also be submitted electronically at:​</a:t>
            </a:r>
          </a:p>
          <a:p>
            <a:pPr marL="0" indent="0" algn="ctr" fontAlgn="base">
              <a:buNone/>
            </a:pPr>
            <a:r>
              <a:rPr lang="en-US" sz="2800" dirty="0">
                <a:solidFill>
                  <a:schemeClr val="tx1">
                    <a:lumMod val="75000"/>
                  </a:schemeClr>
                </a:solidFill>
              </a:rPr>
              <a:t>​</a:t>
            </a:r>
          </a:p>
          <a:p>
            <a:pPr marL="0" indent="0" algn="ctr" fontAlgn="base">
              <a:buNone/>
            </a:pPr>
            <a:r>
              <a:rPr lang="en-US" sz="2800" b="1" dirty="0">
                <a:solidFill>
                  <a:schemeClr val="tx1">
                    <a:lumMod val="75000"/>
                  </a:schemeClr>
                </a:solidFill>
              </a:rPr>
              <a:t>http://www.comptroller.tn.gov/hotline</a:t>
            </a:r>
            <a:endParaRPr lang="en-US" sz="2800" dirty="0">
              <a:solidFill>
                <a:schemeClr val="tx1">
                  <a:lumMod val="75000"/>
                </a:schemeClr>
              </a:solidFill>
            </a:endParaRPr>
          </a:p>
          <a:p>
            <a:endParaRPr lang="en-US" dirty="0"/>
          </a:p>
        </p:txBody>
      </p:sp>
    </p:spTree>
    <p:extLst>
      <p:ext uri="{BB962C8B-B14F-4D97-AF65-F5344CB8AC3E}">
        <p14:creationId xmlns:p14="http://schemas.microsoft.com/office/powerpoint/2010/main" val="300414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type="body" sz="quarter" idx="10"/>
          </p:nvPr>
        </p:nvSpPr>
        <p:spPr/>
        <p:txBody>
          <a:bodyPr>
            <a:normAutofit/>
          </a:bodyPr>
          <a:lstStyle/>
          <a:p>
            <a:pPr marL="342900" indent="-342900">
              <a:buFont typeface="Wingdings" panose="05000000000000000000" pitchFamily="2" charset="2"/>
              <a:buChar char="§"/>
            </a:pPr>
            <a:r>
              <a:rPr lang="en-US" dirty="0">
                <a:solidFill>
                  <a:schemeClr val="tx1">
                    <a:lumMod val="75000"/>
                  </a:schemeClr>
                </a:solidFill>
              </a:rPr>
              <a:t>EIS Staff Data Business Rules</a:t>
            </a:r>
          </a:p>
          <a:p>
            <a:pPr marL="342900" indent="-342900">
              <a:buFont typeface="Wingdings" panose="05000000000000000000" pitchFamily="2" charset="2"/>
              <a:buChar char="§"/>
            </a:pPr>
            <a:r>
              <a:rPr lang="en-US" dirty="0">
                <a:solidFill>
                  <a:schemeClr val="tx1">
                    <a:lumMod val="75000"/>
                  </a:schemeClr>
                </a:solidFill>
              </a:rPr>
              <a:t>Staff Current Assignments Research Query</a:t>
            </a:r>
          </a:p>
          <a:p>
            <a:pPr marL="342900" indent="-342900">
              <a:buFont typeface="Wingdings" panose="05000000000000000000" pitchFamily="2" charset="2"/>
              <a:buChar char="§"/>
            </a:pPr>
            <a:r>
              <a:rPr lang="en-US" dirty="0">
                <a:solidFill>
                  <a:schemeClr val="tx1">
                    <a:lumMod val="75000"/>
                  </a:schemeClr>
                </a:solidFill>
              </a:rPr>
              <a:t>Staff Assignment and Funding Source FTE: Sample Scenarios</a:t>
            </a:r>
          </a:p>
          <a:p>
            <a:pPr marL="342900" indent="-342900">
              <a:buFont typeface="Wingdings" panose="05000000000000000000" pitchFamily="2" charset="2"/>
              <a:buChar char="§"/>
            </a:pPr>
            <a:r>
              <a:rPr lang="en-US" dirty="0">
                <a:solidFill>
                  <a:schemeClr val="tx1">
                    <a:lumMod val="75000"/>
                  </a:schemeClr>
                </a:solidFill>
              </a:rPr>
              <a:t>Resources</a:t>
            </a:r>
          </a:p>
          <a:p>
            <a:pPr marL="342900" indent="-342900">
              <a:buFont typeface="Wingdings" panose="05000000000000000000" pitchFamily="2" charset="2"/>
              <a:buChar char="§"/>
            </a:pPr>
            <a:r>
              <a:rPr lang="en-US" dirty="0">
                <a:solidFill>
                  <a:schemeClr val="tx1">
                    <a:lumMod val="75000"/>
                  </a:schemeClr>
                </a:solidFill>
              </a:rPr>
              <a:t>Contact Information</a:t>
            </a:r>
          </a:p>
          <a:p>
            <a:pPr marL="342900" lvl="1" indent="0">
              <a:buNone/>
            </a:pPr>
            <a:endParaRPr lang="en-US" sz="2000"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56744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EIS Staff Data </a:t>
            </a:r>
            <a:br>
              <a:rPr lang="en-US" dirty="0"/>
            </a:br>
            <a:r>
              <a:rPr lang="en-US" dirty="0"/>
              <a:t>Business Rules</a:t>
            </a:r>
          </a:p>
        </p:txBody>
      </p:sp>
    </p:spTree>
    <p:extLst>
      <p:ext uri="{BB962C8B-B14F-4D97-AF65-F5344CB8AC3E}">
        <p14:creationId xmlns:p14="http://schemas.microsoft.com/office/powerpoint/2010/main" val="142571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Staff Assignments are Tied to School Years</a:t>
            </a:r>
          </a:p>
        </p:txBody>
      </p:sp>
      <p:sp>
        <p:nvSpPr>
          <p:cNvPr id="2" name="Content Placeholder 1"/>
          <p:cNvSpPr>
            <a:spLocks noGrp="1"/>
          </p:cNvSpPr>
          <p:nvPr>
            <p:ph type="body" sz="quarter" idx="10"/>
          </p:nvPr>
        </p:nvSpPr>
        <p:spPr>
          <a:xfrm>
            <a:off x="406400" y="1339850"/>
            <a:ext cx="9139936" cy="4529138"/>
          </a:xfrm>
        </p:spPr>
        <p:txBody>
          <a:bodyPr>
            <a:normAutofit/>
          </a:bodyPr>
          <a:lstStyle/>
          <a:p>
            <a:pPr>
              <a:lnSpc>
                <a:spcPct val="125000"/>
              </a:lnSpc>
              <a:spcBef>
                <a:spcPts val="0"/>
              </a:spcBef>
            </a:pPr>
            <a:r>
              <a:rPr lang="en-US" dirty="0">
                <a:solidFill>
                  <a:schemeClr val="tx1">
                    <a:lumMod val="75000"/>
                  </a:schemeClr>
                </a:solidFill>
              </a:rPr>
              <a:t>Staff assignments and funding source FTEs are year-specific.</a:t>
            </a:r>
          </a:p>
          <a:p>
            <a:pPr marL="0" indent="0">
              <a:buNone/>
            </a:pPr>
            <a:endParaRPr lang="en-US" dirty="0">
              <a:solidFill>
                <a:schemeClr val="tx1">
                  <a:lumMod val="75000"/>
                </a:schemeClr>
              </a:solidFill>
            </a:endParaRPr>
          </a:p>
        </p:txBody>
      </p:sp>
    </p:spTree>
    <p:extLst>
      <p:ext uri="{BB962C8B-B14F-4D97-AF65-F5344CB8AC3E}">
        <p14:creationId xmlns:p14="http://schemas.microsoft.com/office/powerpoint/2010/main" val="343426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Staff Assignment Begin Date</a:t>
            </a:r>
          </a:p>
        </p:txBody>
      </p:sp>
      <p:sp>
        <p:nvSpPr>
          <p:cNvPr id="2" name="Content Placeholder 1"/>
          <p:cNvSpPr>
            <a:spLocks noGrp="1"/>
          </p:cNvSpPr>
          <p:nvPr>
            <p:ph type="body" sz="quarter" idx="10"/>
          </p:nvPr>
        </p:nvSpPr>
        <p:spPr/>
        <p:txBody>
          <a:bodyPr>
            <a:normAutofit/>
          </a:bodyPr>
          <a:lstStyle/>
          <a:p>
            <a:r>
              <a:rPr lang="en-US" dirty="0">
                <a:solidFill>
                  <a:schemeClr val="tx1">
                    <a:lumMod val="75000"/>
                  </a:schemeClr>
                </a:solidFill>
              </a:rPr>
              <a:t>Enter staff assignment begin dates each year to identify staff with assignments for the year.</a:t>
            </a:r>
          </a:p>
          <a:p>
            <a:pPr lvl="1"/>
            <a:r>
              <a:rPr lang="en-US" dirty="0">
                <a:solidFill>
                  <a:schemeClr val="tx1">
                    <a:lumMod val="75000"/>
                  </a:schemeClr>
                </a:solidFill>
              </a:rPr>
              <a:t>For example,  enter the first day of  the 2022-23 school year (e.g., 8/3/2022).</a:t>
            </a:r>
          </a:p>
          <a:p>
            <a:pPr marL="0" indent="0">
              <a:buNone/>
            </a:pPr>
            <a:endParaRPr lang="en-US" dirty="0">
              <a:solidFill>
                <a:schemeClr val="tx1">
                  <a:lumMod val="75000"/>
                </a:schemeClr>
              </a:solidFill>
            </a:endParaRPr>
          </a:p>
        </p:txBody>
      </p:sp>
    </p:spTree>
    <p:extLst>
      <p:ext uri="{BB962C8B-B14F-4D97-AF65-F5344CB8AC3E}">
        <p14:creationId xmlns:p14="http://schemas.microsoft.com/office/powerpoint/2010/main" val="26135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72140"/>
            <a:ext cx="11399097" cy="770860"/>
          </a:xfrm>
        </p:spPr>
        <p:txBody>
          <a:bodyPr>
            <a:normAutofit/>
          </a:bodyPr>
          <a:lstStyle/>
          <a:p>
            <a:r>
              <a:rPr lang="en-US" dirty="0"/>
              <a:t>Staff Assignment End Dates</a:t>
            </a:r>
          </a:p>
        </p:txBody>
      </p:sp>
      <p:sp>
        <p:nvSpPr>
          <p:cNvPr id="2" name="Content Placeholder 1"/>
          <p:cNvSpPr>
            <a:spLocks noGrp="1"/>
          </p:cNvSpPr>
          <p:nvPr>
            <p:ph type="body" sz="quarter" idx="10"/>
          </p:nvPr>
        </p:nvSpPr>
        <p:spPr>
          <a:xfrm>
            <a:off x="406400" y="1339850"/>
            <a:ext cx="8232775" cy="4529138"/>
          </a:xfrm>
        </p:spPr>
        <p:txBody>
          <a:bodyPr>
            <a:normAutofit/>
          </a:bodyPr>
          <a:lstStyle/>
          <a:p>
            <a:r>
              <a:rPr lang="en-US" dirty="0"/>
              <a:t>Enter assignment end dates for staff who do not complete the year.</a:t>
            </a:r>
          </a:p>
          <a:p>
            <a:pPr lvl="1"/>
            <a:r>
              <a:rPr lang="en-US" dirty="0"/>
              <a:t>For example, enter 9/15/2022 for a staff member whose assignment ends on Sept. 15, 2022.</a:t>
            </a:r>
          </a:p>
          <a:p>
            <a:pPr lvl="1"/>
            <a:r>
              <a:rPr lang="en-US" dirty="0"/>
              <a:t>Entering end dates ensures that assignment data are accurate.</a:t>
            </a:r>
          </a:p>
          <a:p>
            <a:endParaRPr lang="en-US" dirty="0"/>
          </a:p>
          <a:p>
            <a:endParaRPr lang="en-US" dirty="0"/>
          </a:p>
          <a:p>
            <a:endParaRPr lang="en-US" dirty="0"/>
          </a:p>
        </p:txBody>
      </p:sp>
    </p:spTree>
    <p:extLst>
      <p:ext uri="{BB962C8B-B14F-4D97-AF65-F5344CB8AC3E}">
        <p14:creationId xmlns:p14="http://schemas.microsoft.com/office/powerpoint/2010/main" val="172147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Staff Assignment End Dates</a:t>
            </a:r>
          </a:p>
        </p:txBody>
      </p:sp>
      <p:sp>
        <p:nvSpPr>
          <p:cNvPr id="2" name="Content Placeholder 1"/>
          <p:cNvSpPr>
            <a:spLocks noGrp="1"/>
          </p:cNvSpPr>
          <p:nvPr>
            <p:ph type="body" sz="quarter" idx="10"/>
          </p:nvPr>
        </p:nvSpPr>
        <p:spPr/>
        <p:txBody>
          <a:bodyPr>
            <a:normAutofit/>
          </a:bodyPr>
          <a:lstStyle/>
          <a:p>
            <a:r>
              <a:rPr lang="en-US" dirty="0">
                <a:solidFill>
                  <a:schemeClr val="tx1">
                    <a:lumMod val="75000"/>
                  </a:schemeClr>
                </a:solidFill>
              </a:rPr>
              <a:t>For staff who complete the year, an end date may be used or it may be omitted. </a:t>
            </a:r>
          </a:p>
          <a:p>
            <a:pPr lvl="1"/>
            <a:r>
              <a:rPr lang="en-US" dirty="0">
                <a:solidFill>
                  <a:schemeClr val="tx1">
                    <a:lumMod val="75000"/>
                  </a:schemeClr>
                </a:solidFill>
              </a:rPr>
              <a:t>For example, at the end of the 2022-23 school year, enter the last day of the assignment (e.g., 5/28/2023).</a:t>
            </a:r>
          </a:p>
          <a:p>
            <a:pPr lvl="1"/>
            <a:r>
              <a:rPr lang="en-US" dirty="0">
                <a:solidFill>
                  <a:schemeClr val="tx1">
                    <a:lumMod val="75000"/>
                  </a:schemeClr>
                </a:solidFill>
              </a:rPr>
              <a:t>Or use a blank value to indicate that the staff member completed the year. </a:t>
            </a:r>
          </a:p>
          <a:p>
            <a:pPr lvl="1"/>
            <a:r>
              <a:rPr lang="en-US" dirty="0">
                <a:solidFill>
                  <a:schemeClr val="tx1">
                    <a:lumMod val="75000"/>
                  </a:schemeClr>
                </a:solidFill>
              </a:rPr>
              <a:t>Check with your SIS vendor on the best approach for your SIS package. </a:t>
            </a:r>
          </a:p>
          <a:p>
            <a:endParaRPr lang="en-US" dirty="0">
              <a:solidFill>
                <a:schemeClr val="tx1">
                  <a:lumMod val="75000"/>
                </a:schemeClr>
              </a:solidFill>
            </a:endParaRPr>
          </a:p>
          <a:p>
            <a:pPr marL="0" indent="0">
              <a:buNone/>
            </a:pPr>
            <a:endParaRPr lang="en-US" dirty="0">
              <a:solidFill>
                <a:schemeClr val="tx1">
                  <a:lumMod val="75000"/>
                </a:schemeClr>
              </a:solidFill>
            </a:endParaRPr>
          </a:p>
        </p:txBody>
      </p:sp>
    </p:spTree>
    <p:extLst>
      <p:ext uri="{BB962C8B-B14F-4D97-AF65-F5344CB8AC3E}">
        <p14:creationId xmlns:p14="http://schemas.microsoft.com/office/powerpoint/2010/main" val="161568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Assignments and Funding Source FTEs</a:t>
            </a:r>
          </a:p>
        </p:txBody>
      </p:sp>
      <p:sp>
        <p:nvSpPr>
          <p:cNvPr id="2" name="Content Placeholder 1"/>
          <p:cNvSpPr>
            <a:spLocks noGrp="1"/>
          </p:cNvSpPr>
          <p:nvPr>
            <p:ph type="body" sz="quarter" idx="10"/>
          </p:nvPr>
        </p:nvSpPr>
        <p:spPr/>
        <p:txBody>
          <a:bodyPr>
            <a:normAutofit/>
          </a:bodyPr>
          <a:lstStyle/>
          <a:p>
            <a:pPr marL="342900" indent="-342900"/>
            <a:r>
              <a:rPr lang="en-US" dirty="0">
                <a:solidFill>
                  <a:schemeClr val="tx1">
                    <a:lumMod val="75000"/>
                  </a:schemeClr>
                </a:solidFill>
                <a:ea typeface="Calibri" panose="020F0502020204030204" pitchFamily="34" charset="0"/>
              </a:rPr>
              <a:t>LEAs submit one record in SIS/EIS per year, staff member, school, and assignment.</a:t>
            </a:r>
            <a:endParaRPr lang="en-US" sz="2800" dirty="0">
              <a:solidFill>
                <a:schemeClr val="tx1">
                  <a:lumMod val="75000"/>
                </a:schemeClr>
              </a:solidFill>
              <a:ea typeface="Calibri" panose="020F0502020204030204" pitchFamily="34" charset="0"/>
            </a:endParaRPr>
          </a:p>
          <a:p>
            <a:pPr marL="342900" indent="-342900"/>
            <a:r>
              <a:rPr lang="en-US" dirty="0">
                <a:ea typeface="Calibri" panose="020F0502020204030204" pitchFamily="34" charset="0"/>
              </a:rPr>
              <a:t>E</a:t>
            </a:r>
            <a:r>
              <a:rPr lang="en-US" dirty="0">
                <a:effectLst/>
                <a:latin typeface="Open Sans" panose="020B0606030504020204" pitchFamily="34" charset="0"/>
                <a:ea typeface="Calibri" panose="020F0502020204030204" pitchFamily="34" charset="0"/>
              </a:rPr>
              <a:t>ach staff assignment record includes three funding source fields that are reported in full-time equivalents (FTEs): </a:t>
            </a:r>
          </a:p>
          <a:p>
            <a:pPr marL="642863" lvl="1" indent="-342900"/>
            <a:r>
              <a:rPr lang="en-US" dirty="0">
                <a:effectLst/>
                <a:latin typeface="Open Sans" panose="020B0606030504020204" pitchFamily="34" charset="0"/>
                <a:ea typeface="Calibri" panose="020F0502020204030204" pitchFamily="34" charset="0"/>
              </a:rPr>
              <a:t>federal funding source, </a:t>
            </a:r>
          </a:p>
          <a:p>
            <a:pPr marL="642863" lvl="1" indent="-342900"/>
            <a:r>
              <a:rPr lang="en-US" dirty="0">
                <a:effectLst/>
                <a:latin typeface="Open Sans" panose="020B0606030504020204" pitchFamily="34" charset="0"/>
                <a:ea typeface="Calibri" panose="020F0502020204030204" pitchFamily="34" charset="0"/>
              </a:rPr>
              <a:t>state/local funding source, and </a:t>
            </a:r>
          </a:p>
          <a:p>
            <a:pPr marL="642863" lvl="1" indent="-342900"/>
            <a:r>
              <a:rPr lang="en-US" dirty="0">
                <a:effectLst/>
                <a:latin typeface="Open Sans" panose="020B0606030504020204" pitchFamily="34" charset="0"/>
                <a:ea typeface="Calibri" panose="020F0502020204030204" pitchFamily="34" charset="0"/>
              </a:rPr>
              <a:t>other funding source. </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117330696"/>
      </p:ext>
    </p:extLst>
  </p:cSld>
  <p:clrMapOvr>
    <a:masterClrMapping/>
  </p:clrMapOvr>
</p:sld>
</file>

<file path=ppt/theme/theme1.xml><?xml version="1.0" encoding="utf-8"?>
<a:theme xmlns:a="http://schemas.openxmlformats.org/drawingml/2006/main" name="Theme1">
  <a:themeElements>
    <a:clrScheme name="TDOE BFA 2021">
      <a:dk1>
        <a:srgbClr val="3C3E40"/>
      </a:dk1>
      <a:lt1>
        <a:srgbClr val="FFFFFF"/>
      </a:lt1>
      <a:dk2>
        <a:srgbClr val="6E7073"/>
      </a:dk2>
      <a:lt2>
        <a:srgbClr val="EEEEEE"/>
      </a:lt2>
      <a:accent1>
        <a:srgbClr val="EE3424"/>
      </a:accent1>
      <a:accent2>
        <a:srgbClr val="0E2B5A"/>
      </a:accent2>
      <a:accent3>
        <a:srgbClr val="E87722"/>
      </a:accent3>
      <a:accent4>
        <a:srgbClr val="2DCCD3"/>
      </a:accent4>
      <a:accent5>
        <a:srgbClr val="D2D755"/>
      </a:accent5>
      <a:accent6>
        <a:srgbClr val="5D7975"/>
      </a:accent6>
      <a:hlink>
        <a:srgbClr val="0563C1"/>
      </a:hlink>
      <a:folHlink>
        <a:srgbClr val="954F72"/>
      </a:folHlink>
    </a:clrScheme>
    <a:fontScheme name="Custom 6">
      <a:majorFont>
        <a:latin typeface="Georgi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PO BestforAll-WIDESCREEN-2021.potx" id="{08E24658-5C81-4CB3-B631-F963F0D92F9A}" vid="{C0E0F049-083D-4838-AA1A-411F9341D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2f5298b8-d82d-4df3-89af-0d93f41a38c2" xsi:nil="true"/>
    <Submitted_x0020_by xmlns="2f5298b8-d82d-4df3-89af-0d93f41a38c2">
      <UserInfo>
        <DisplayName/>
        <AccountId xsi:nil="true"/>
        <AccountType/>
      </UserInfo>
    </Submitted_x0020_by>
    <Supervisor xmlns="2f5298b8-d82d-4df3-89af-0d93f41a38c2" xsi:nil="true"/>
    <ACApproval xmlns="2f5298b8-d82d-4df3-89af-0d93f41a38c2" xsi:nil="true"/>
    <_Flow_SignoffStatus xmlns="2f5298b8-d82d-4df3-89af-0d93f41a38c2" xsi:nil="true"/>
    <p1o7 xmlns="2f5298b8-d82d-4df3-89af-0d93f41a38c2">
      <UserInfo>
        <DisplayName/>
        <AccountId xsi:nil="true"/>
        <AccountType/>
      </UserInfo>
    </p1o7>
    <Team_x002f_ProjectName xmlns="2f5298b8-d82d-4df3-89af-0d93f41a38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F8D5BA8CBE804AAF2FB00FFE243CB1" ma:contentTypeVersion="21" ma:contentTypeDescription="Create a new document." ma:contentTypeScope="" ma:versionID="84693fceec153e5ae4d1da4390905a41">
  <xsd:schema xmlns:xsd="http://www.w3.org/2001/XMLSchema" xmlns:xs="http://www.w3.org/2001/XMLSchema" xmlns:p="http://schemas.microsoft.com/office/2006/metadata/properties" xmlns:ns2="2f5298b8-d82d-4df3-89af-0d93f41a38c2" xmlns:ns3="5c86a6ff-11b4-4091-aac0-8bea599fdf14" targetNamespace="http://schemas.microsoft.com/office/2006/metadata/properties" ma:root="true" ma:fieldsID="82b3f3d590c6355e3978ad2b1943ea10" ns2:_="" ns3:_="">
    <xsd:import namespace="2f5298b8-d82d-4df3-89af-0d93f41a38c2"/>
    <xsd:import namespace="5c86a6ff-11b4-4091-aac0-8bea599fdf14"/>
    <xsd:element name="properties">
      <xsd:complexType>
        <xsd:sequence>
          <xsd:element name="documentManagement">
            <xsd:complexType>
              <xsd:all>
                <xsd:element ref="ns2:Status"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_Flow_SignoffStatus" minOccurs="0"/>
                <xsd:element ref="ns2:MediaServiceDateTaken" minOccurs="0"/>
                <xsd:element ref="ns2:ACApproval" minOccurs="0"/>
                <xsd:element ref="ns2:Supervisor" minOccurs="0"/>
                <xsd:element ref="ns2:p1o7" minOccurs="0"/>
                <xsd:element ref="ns2:Submitted_x0020_by" minOccurs="0"/>
                <xsd:element ref="ns2:Team_x002f_ProjectNam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298b8-d82d-4df3-89af-0d93f41a38c2" elementFormDefault="qualified">
    <xsd:import namespace="http://schemas.microsoft.com/office/2006/documentManagement/types"/>
    <xsd:import namespace="http://schemas.microsoft.com/office/infopath/2007/PartnerControls"/>
    <xsd:element name="Status" ma:index="4" nillable="true" ma:displayName="Status" ma:description="What stage of review is this document?" ma:internalName="Status" ma:readOnly="false">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Flow_SignoffStatus" ma:index="19" nillable="true" ma:displayName="SupervisorApproval" ma:internalName="Sign_x002d_off_x0020_status">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ACApproval" ma:index="21" nillable="true" ma:displayName="AC Approval" ma:format="Dropdown" ma:internalName="ACApproval">
      <xsd:simpleType>
        <xsd:restriction base="dms:Text">
          <xsd:maxLength value="255"/>
        </xsd:restriction>
      </xsd:simpleType>
    </xsd:element>
    <xsd:element name="Supervisor" ma:index="22" nillable="true" ma:displayName="Supervisor" ma:list="{66cd34a9-76fc-43cc-8dd6-d8478f0ef8ec}" ma:internalName="Supervisor" ma:showField="Title">
      <xsd:simpleType>
        <xsd:restriction base="dms:Lookup"/>
      </xsd:simpleType>
    </xsd:element>
    <xsd:element name="p1o7" ma:index="23" nillable="true" ma:displayName="Person or Group" ma:list="UserInfo" ma:internalName="p1o7">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mitted_x0020_by" ma:index="24" nillable="true" ma:displayName="Submitted by" ma:list="UserInfo" ma:SharePointGroup="0" ma:internalName="Submit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m_x002f_ProjectName" ma:index="25" nillable="true" ma:displayName="Team/Project Name" ma:format="Dropdown" ma:internalName="Team_x002f_ProjectName">
      <xsd:simpleType>
        <xsd:restriction base="dms:Text">
          <xsd:maxLength value="255"/>
        </xsd:restriction>
      </xsd:simpleType>
    </xsd:element>
    <xsd:element name="MediaServiceLocation" ma:index="26" nillable="true" ma:displayName="Location" ma:internalName="MediaServiceLocation" ma:readOnly="true">
      <xsd:simpleType>
        <xsd:restriction base="dms:Text"/>
      </xsd:simpleType>
    </xsd:element>
    <xsd:element name="MediaLengthInSeconds" ma:index="2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86a6ff-11b4-4091-aac0-8bea599fdf14"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3545C5-BBD1-435E-AFED-CE3B9E2445A9}">
  <ds:schemaRefs>
    <ds:schemaRef ds:uri="http://schemas.microsoft.com/sharepoint/v3/contenttype/forms"/>
  </ds:schemaRefs>
</ds:datastoreItem>
</file>

<file path=customXml/itemProps2.xml><?xml version="1.0" encoding="utf-8"?>
<ds:datastoreItem xmlns:ds="http://schemas.openxmlformats.org/officeDocument/2006/customXml" ds:itemID="{D03F55D8-F070-4466-ABBE-E26E7B3005A9}">
  <ds:schemaRefs>
    <ds:schemaRef ds:uri="http://schemas.openxmlformats.org/package/2006/metadata/core-properties"/>
    <ds:schemaRef ds:uri="http://schemas.microsoft.com/office/2006/documentManagement/types"/>
    <ds:schemaRef ds:uri="http://schemas.microsoft.com/office/infopath/2007/PartnerControls"/>
    <ds:schemaRef ds:uri="5c86a6ff-11b4-4091-aac0-8bea599fdf14"/>
    <ds:schemaRef ds:uri="http://purl.org/dc/elements/1.1/"/>
    <ds:schemaRef ds:uri="http://schemas.microsoft.com/office/2006/metadata/properties"/>
    <ds:schemaRef ds:uri="http://purl.org/dc/terms/"/>
    <ds:schemaRef ds:uri="2f5298b8-d82d-4df3-89af-0d93f41a38c2"/>
    <ds:schemaRef ds:uri="http://www.w3.org/XML/1998/namespace"/>
    <ds:schemaRef ds:uri="http://purl.org/dc/dcmitype/"/>
  </ds:schemaRefs>
</ds:datastoreItem>
</file>

<file path=customXml/itemProps3.xml><?xml version="1.0" encoding="utf-8"?>
<ds:datastoreItem xmlns:ds="http://schemas.openxmlformats.org/officeDocument/2006/customXml" ds:itemID="{0897BE33-8165-4557-8647-40A2C4F80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298b8-d82d-4df3-89af-0d93f41a38c2"/>
    <ds:schemaRef ds:uri="5c86a6ff-11b4-4091-aac0-8bea599fd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FPO_BestforAll_WIDE_Presentation.potx</Template>
  <TotalTime>1028</TotalTime>
  <Words>1484</Words>
  <Application>Microsoft Office PowerPoint</Application>
  <PresentationFormat>Widescreen</PresentationFormat>
  <Paragraphs>363</Paragraphs>
  <Slides>29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Georgia</vt:lpstr>
      <vt:lpstr>Open Sans</vt:lpstr>
      <vt:lpstr>Wingdings</vt:lpstr>
      <vt:lpstr>Theme1</vt:lpstr>
      <vt:lpstr>EIS Staff Data</vt:lpstr>
      <vt:lpstr>PowerPoint Presentation</vt:lpstr>
      <vt:lpstr>Agenda</vt:lpstr>
      <vt:lpstr>EIS Staff Data  Business Rules</vt:lpstr>
      <vt:lpstr>Staff Assignments are Tied to School Years</vt:lpstr>
      <vt:lpstr>Staff Assignment Begin Date</vt:lpstr>
      <vt:lpstr>Staff Assignment End Dates</vt:lpstr>
      <vt:lpstr>Staff Assignment End Dates</vt:lpstr>
      <vt:lpstr>Assignments and Funding Source FTEs</vt:lpstr>
      <vt:lpstr>Funding Source FTEs Range between 0 and 1</vt:lpstr>
      <vt:lpstr>Null Values and Decimal Places</vt:lpstr>
      <vt:lpstr>Staff Current Assignments Research Query</vt:lpstr>
      <vt:lpstr>Staff Current Assignments Research Query</vt:lpstr>
      <vt:lpstr>Staff Current Assignments Research Query</vt:lpstr>
      <vt:lpstr>Staff Current Assignments Research Query Results</vt:lpstr>
      <vt:lpstr>Staff Assignment and Funding Source FTE: Sample Scenarios</vt:lpstr>
      <vt:lpstr>One Full-Time Assignment and One Funding Source</vt:lpstr>
      <vt:lpstr>One Full-Time Assignment and Two Funding Sources</vt:lpstr>
      <vt:lpstr>Two Half-Time Assignments: Different Subjects</vt:lpstr>
      <vt:lpstr>Three One-Third Assignments: Same Subject</vt:lpstr>
      <vt:lpstr>Three Part-Time Assignments: Not Full-Time</vt:lpstr>
      <vt:lpstr>Resources</vt:lpstr>
      <vt:lpstr>EIS Data Dictionary Appendix I –  Staff Current Assignments</vt:lpstr>
      <vt:lpstr>Staff Assignments for Comparability </vt:lpstr>
      <vt:lpstr>EIS Staff Data for Comparability and Checking EIS Staff Data “Five-Pager”</vt:lpstr>
      <vt:lpstr>Contact Information</vt:lpstr>
      <vt:lpstr>Contact Information</vt:lpstr>
      <vt:lpstr>Thank You!</vt:lpstr>
      <vt:lpstr>Fraud, Waste or Abuse</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Staff Data</dc:title>
  <dc:creator>trish.kelly@tnedu.gov</dc:creator>
  <cp:lastModifiedBy>Trish Kelly</cp:lastModifiedBy>
  <cp:revision>182</cp:revision>
  <dcterms:created xsi:type="dcterms:W3CDTF">2020-03-11T21:37:55Z</dcterms:created>
  <dcterms:modified xsi:type="dcterms:W3CDTF">2022-08-17T21:31:31Z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0x010100D0F8D5BA8CBE804AAF2FB00FFE243CB1</vt:lpwstr>
  </property>
</Properties>
</file>