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3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434B99-96E4-4F44-8064-66BFFE59D8D1}" type="datetimeFigureOut">
              <a:rPr lang="en-US" smtClean="0"/>
              <a:t>8/22/2018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30CA3-C4AE-4666-88AD-5A5B19898621}" type="slidenum">
              <a:rPr lang="en-US" smtClean="0"/>
              <a:t>‹#›</a:t>
            </a:fld>
            <a:endParaRPr lang="en-US"/>
          </a:p>
        </p:txBody>
      </p:sp>
    </p:spTree>
    <p:extLst>
      <p:ext uri="{BB962C8B-B14F-4D97-AF65-F5344CB8AC3E}">
        <p14:creationId xmlns:p14="http://schemas.microsoft.com/office/powerpoint/2010/main" val="3347477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434B99-96E4-4F44-8064-66BFFE59D8D1}" type="datetimeFigureOut">
              <a:rPr lang="en-US" smtClean="0"/>
              <a:t>8/22/2018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30CA3-C4AE-4666-88AD-5A5B19898621}" type="slidenum">
              <a:rPr lang="en-US" smtClean="0"/>
              <a:t>‹#›</a:t>
            </a:fld>
            <a:endParaRPr lang="en-US"/>
          </a:p>
        </p:txBody>
      </p:sp>
    </p:spTree>
    <p:extLst>
      <p:ext uri="{BB962C8B-B14F-4D97-AF65-F5344CB8AC3E}">
        <p14:creationId xmlns:p14="http://schemas.microsoft.com/office/powerpoint/2010/main" val="4245152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434B99-96E4-4F44-8064-66BFFE59D8D1}" type="datetimeFigureOut">
              <a:rPr lang="en-US" smtClean="0"/>
              <a:t>8/22/2018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30CA3-C4AE-4666-88AD-5A5B19898621}" type="slidenum">
              <a:rPr lang="en-US" smtClean="0"/>
              <a:t>‹#›</a:t>
            </a:fld>
            <a:endParaRPr lang="en-US"/>
          </a:p>
        </p:txBody>
      </p:sp>
    </p:spTree>
    <p:extLst>
      <p:ext uri="{BB962C8B-B14F-4D97-AF65-F5344CB8AC3E}">
        <p14:creationId xmlns:p14="http://schemas.microsoft.com/office/powerpoint/2010/main" val="2226321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06400" y="1295400"/>
            <a:ext cx="11176000" cy="4525963"/>
          </a:xfrm>
        </p:spPr>
        <p:txBody>
          <a:bodyPr/>
          <a:lstStyle>
            <a:lvl1pPr>
              <a:defRPr baseline="0">
                <a:solidFill>
                  <a:schemeClr val="accent1"/>
                </a:solidFill>
                <a:latin typeface="Arial" panose="020B0604020202020204" pitchFamily="34" charset="0"/>
                <a:cs typeface="Arial" panose="020B0604020202020204" pitchFamily="34" charset="0"/>
              </a:defRPr>
            </a:lvl1pPr>
            <a:lvl2pPr>
              <a:defRPr baseline="0">
                <a:solidFill>
                  <a:schemeClr val="accent1"/>
                </a:solidFill>
                <a:latin typeface="Arial" panose="020B0604020202020204" pitchFamily="34" charset="0"/>
                <a:cs typeface="Arial" panose="020B0604020202020204" pitchFamily="34" charset="0"/>
              </a:defRPr>
            </a:lvl2pPr>
            <a:lvl3pPr>
              <a:defRPr baseline="0">
                <a:solidFill>
                  <a:schemeClr val="accent1"/>
                </a:solidFill>
                <a:latin typeface="Arial" panose="020B0604020202020204" pitchFamily="34" charset="0"/>
                <a:cs typeface="Arial" panose="020B0604020202020204" pitchFamily="34" charset="0"/>
              </a:defRPr>
            </a:lvl3pPr>
            <a:lvl4pPr>
              <a:defRPr baseline="0">
                <a:solidFill>
                  <a:schemeClr val="accent1"/>
                </a:solidFill>
                <a:latin typeface="Arial" panose="020B0604020202020204" pitchFamily="34" charset="0"/>
                <a:cs typeface="Arial" panose="020B0604020202020204" pitchFamily="34" charset="0"/>
              </a:defRPr>
            </a:lvl4pPr>
            <a:lvl5pPr>
              <a:defRPr baseline="0">
                <a:solidFill>
                  <a:schemeClr val="accent1"/>
                </a:solidFill>
                <a:latin typeface="Arial" panose="020B0604020202020204" pitchFamily="34" charset="0"/>
                <a:cs typeface="Arial" panose="020B0604020202020204" pitchFamily="34" charset="0"/>
              </a:defRPr>
            </a:lvl5pPr>
          </a:lstStyle>
          <a:p>
            <a:pPr lvl="0"/>
            <a:r>
              <a:rPr lang="en-US" dirty="0" smtClean="0"/>
              <a:t>Level 1 bullet points (default is 24-point font)</a:t>
            </a:r>
          </a:p>
          <a:p>
            <a:pPr lvl="1"/>
            <a:r>
              <a:rPr lang="en-US" dirty="0" smtClean="0"/>
              <a:t>Level 2 bullet points (default is 22-point font)</a:t>
            </a:r>
          </a:p>
          <a:p>
            <a:pPr lvl="2"/>
            <a:r>
              <a:rPr lang="en-US" dirty="0" smtClean="0"/>
              <a:t>Level 3 bullet points (default is 20-point font)</a:t>
            </a:r>
          </a:p>
          <a:p>
            <a:pPr lvl="3"/>
            <a:r>
              <a:rPr lang="en-US" dirty="0" smtClean="0"/>
              <a:t>Level 4 bullet points (default is 18-point font)</a:t>
            </a:r>
          </a:p>
          <a:p>
            <a:pPr lvl="4"/>
            <a:r>
              <a:rPr lang="en-US" dirty="0" smtClean="0"/>
              <a:t>Level 5 bullet points (default is 16-point font)</a:t>
            </a:r>
            <a:endParaRPr lang="en-US" dirty="0"/>
          </a:p>
        </p:txBody>
      </p:sp>
      <p:sp>
        <p:nvSpPr>
          <p:cNvPr id="7" name="Rectangle 6"/>
          <p:cNvSpPr/>
          <p:nvPr userDrawn="1"/>
        </p:nvSpPr>
        <p:spPr>
          <a:xfrm>
            <a:off x="0" y="228600"/>
            <a:ext cx="12192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406400" y="228600"/>
            <a:ext cx="11074400" cy="914400"/>
          </a:xfrm>
        </p:spPr>
        <p:txBody>
          <a:bodyPr/>
          <a:lstStyle>
            <a:lvl1pPr>
              <a:defRPr baseline="0">
                <a:latin typeface="Georgia" panose="02040502050405020303" pitchFamily="18" charset="0"/>
              </a:defRPr>
            </a:lvl1pPr>
          </a:lstStyle>
          <a:p>
            <a:r>
              <a:rPr lang="en-US" dirty="0" smtClean="0"/>
              <a:t>Insert Slide Heading </a:t>
            </a:r>
            <a:endParaRPr lang="en-US" dirty="0"/>
          </a:p>
        </p:txBody>
      </p:sp>
      <p:sp>
        <p:nvSpPr>
          <p:cNvPr id="8" name="Rectangle 7"/>
          <p:cNvSpPr/>
          <p:nvPr userDrawn="1"/>
        </p:nvSpPr>
        <p:spPr>
          <a:xfrm>
            <a:off x="0" y="5999376"/>
            <a:ext cx="12192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1" y="6108905"/>
            <a:ext cx="2155956" cy="639563"/>
          </a:xfrm>
          <a:prstGeom prst="rect">
            <a:avLst/>
          </a:prstGeom>
        </p:spPr>
      </p:pic>
      <p:sp>
        <p:nvSpPr>
          <p:cNvPr id="6" name="Slide Number Placeholder 5"/>
          <p:cNvSpPr>
            <a:spLocks noGrp="1"/>
          </p:cNvSpPr>
          <p:nvPr>
            <p:ph type="sldNum" sz="quarter" idx="12"/>
          </p:nvPr>
        </p:nvSpPr>
        <p:spPr>
          <a:xfrm>
            <a:off x="10972800" y="6356351"/>
            <a:ext cx="6096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278273770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434B99-96E4-4F44-8064-66BFFE59D8D1}" type="datetimeFigureOut">
              <a:rPr lang="en-US" smtClean="0"/>
              <a:t>8/22/2018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30CA3-C4AE-4666-88AD-5A5B19898621}" type="slidenum">
              <a:rPr lang="en-US" smtClean="0"/>
              <a:t>‹#›</a:t>
            </a:fld>
            <a:endParaRPr lang="en-US"/>
          </a:p>
        </p:txBody>
      </p:sp>
    </p:spTree>
    <p:extLst>
      <p:ext uri="{BB962C8B-B14F-4D97-AF65-F5344CB8AC3E}">
        <p14:creationId xmlns:p14="http://schemas.microsoft.com/office/powerpoint/2010/main" val="2163964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434B99-96E4-4F44-8064-66BFFE59D8D1}" type="datetimeFigureOut">
              <a:rPr lang="en-US" smtClean="0"/>
              <a:t>8/22/2018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30CA3-C4AE-4666-88AD-5A5B19898621}" type="slidenum">
              <a:rPr lang="en-US" smtClean="0"/>
              <a:t>‹#›</a:t>
            </a:fld>
            <a:endParaRPr lang="en-US"/>
          </a:p>
        </p:txBody>
      </p:sp>
    </p:spTree>
    <p:extLst>
      <p:ext uri="{BB962C8B-B14F-4D97-AF65-F5344CB8AC3E}">
        <p14:creationId xmlns:p14="http://schemas.microsoft.com/office/powerpoint/2010/main" val="464774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434B99-96E4-4F44-8064-66BFFE59D8D1}" type="datetimeFigureOut">
              <a:rPr lang="en-US" smtClean="0"/>
              <a:t>8/22/2018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30CA3-C4AE-4666-88AD-5A5B19898621}" type="slidenum">
              <a:rPr lang="en-US" smtClean="0"/>
              <a:t>‹#›</a:t>
            </a:fld>
            <a:endParaRPr lang="en-US"/>
          </a:p>
        </p:txBody>
      </p:sp>
    </p:spTree>
    <p:extLst>
      <p:ext uri="{BB962C8B-B14F-4D97-AF65-F5344CB8AC3E}">
        <p14:creationId xmlns:p14="http://schemas.microsoft.com/office/powerpoint/2010/main" val="2640596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434B99-96E4-4F44-8064-66BFFE59D8D1}" type="datetimeFigureOut">
              <a:rPr lang="en-US" smtClean="0"/>
              <a:t>8/22/2018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330CA3-C4AE-4666-88AD-5A5B19898621}" type="slidenum">
              <a:rPr lang="en-US" smtClean="0"/>
              <a:t>‹#›</a:t>
            </a:fld>
            <a:endParaRPr lang="en-US"/>
          </a:p>
        </p:txBody>
      </p:sp>
    </p:spTree>
    <p:extLst>
      <p:ext uri="{BB962C8B-B14F-4D97-AF65-F5344CB8AC3E}">
        <p14:creationId xmlns:p14="http://schemas.microsoft.com/office/powerpoint/2010/main" val="1058390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434B99-96E4-4F44-8064-66BFFE59D8D1}" type="datetimeFigureOut">
              <a:rPr lang="en-US" smtClean="0"/>
              <a:t>8/22/2018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330CA3-C4AE-4666-88AD-5A5B19898621}" type="slidenum">
              <a:rPr lang="en-US" smtClean="0"/>
              <a:t>‹#›</a:t>
            </a:fld>
            <a:endParaRPr lang="en-US"/>
          </a:p>
        </p:txBody>
      </p:sp>
    </p:spTree>
    <p:extLst>
      <p:ext uri="{BB962C8B-B14F-4D97-AF65-F5344CB8AC3E}">
        <p14:creationId xmlns:p14="http://schemas.microsoft.com/office/powerpoint/2010/main" val="2526997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434B99-96E4-4F44-8064-66BFFE59D8D1}" type="datetimeFigureOut">
              <a:rPr lang="en-US" smtClean="0"/>
              <a:t>8/22/2018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330CA3-C4AE-4666-88AD-5A5B19898621}" type="slidenum">
              <a:rPr lang="en-US" smtClean="0"/>
              <a:t>‹#›</a:t>
            </a:fld>
            <a:endParaRPr lang="en-US"/>
          </a:p>
        </p:txBody>
      </p:sp>
    </p:spTree>
    <p:extLst>
      <p:ext uri="{BB962C8B-B14F-4D97-AF65-F5344CB8AC3E}">
        <p14:creationId xmlns:p14="http://schemas.microsoft.com/office/powerpoint/2010/main" val="898829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434B99-96E4-4F44-8064-66BFFE59D8D1}" type="datetimeFigureOut">
              <a:rPr lang="en-US" smtClean="0"/>
              <a:t>8/22/2018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30CA3-C4AE-4666-88AD-5A5B19898621}" type="slidenum">
              <a:rPr lang="en-US" smtClean="0"/>
              <a:t>‹#›</a:t>
            </a:fld>
            <a:endParaRPr lang="en-US"/>
          </a:p>
        </p:txBody>
      </p:sp>
    </p:spTree>
    <p:extLst>
      <p:ext uri="{BB962C8B-B14F-4D97-AF65-F5344CB8AC3E}">
        <p14:creationId xmlns:p14="http://schemas.microsoft.com/office/powerpoint/2010/main" val="1535057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434B99-96E4-4F44-8064-66BFFE59D8D1}" type="datetimeFigureOut">
              <a:rPr lang="en-US" smtClean="0"/>
              <a:t>8/22/2018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30CA3-C4AE-4666-88AD-5A5B19898621}" type="slidenum">
              <a:rPr lang="en-US" smtClean="0"/>
              <a:t>‹#›</a:t>
            </a:fld>
            <a:endParaRPr lang="en-US"/>
          </a:p>
        </p:txBody>
      </p:sp>
    </p:spTree>
    <p:extLst>
      <p:ext uri="{BB962C8B-B14F-4D97-AF65-F5344CB8AC3E}">
        <p14:creationId xmlns:p14="http://schemas.microsoft.com/office/powerpoint/2010/main" val="3179385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434B99-96E4-4F44-8064-66BFFE59D8D1}" type="datetimeFigureOut">
              <a:rPr lang="en-US" smtClean="0"/>
              <a:t>8/22/2018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330CA3-C4AE-4666-88AD-5A5B19898621}" type="slidenum">
              <a:rPr lang="en-US" smtClean="0"/>
              <a:t>‹#›</a:t>
            </a:fld>
            <a:endParaRPr lang="en-US"/>
          </a:p>
        </p:txBody>
      </p:sp>
    </p:spTree>
    <p:extLst>
      <p:ext uri="{BB962C8B-B14F-4D97-AF65-F5344CB8AC3E}">
        <p14:creationId xmlns:p14="http://schemas.microsoft.com/office/powerpoint/2010/main" val="1921008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en-US" dirty="0">
                <a:solidFill>
                  <a:sysClr val="windowText" lastClr="000000"/>
                </a:solidFill>
              </a:rPr>
              <a:t>Citizens and agencies are encouraged to report fraud, waste or abuse in State and Local government.</a:t>
            </a:r>
          </a:p>
          <a:p>
            <a:pPr marL="0" indent="0" algn="ctr">
              <a:buNone/>
            </a:pPr>
            <a:endParaRPr lang="en-US" dirty="0">
              <a:solidFill>
                <a:sysClr val="windowText" lastClr="000000"/>
              </a:solidFill>
            </a:endParaRPr>
          </a:p>
          <a:p>
            <a:pPr marL="0" indent="0">
              <a:buNone/>
            </a:pPr>
            <a:r>
              <a:rPr lang="en-US" u="sng" dirty="0">
                <a:solidFill>
                  <a:sysClr val="windowText" lastClr="000000"/>
                </a:solidFill>
              </a:rPr>
              <a:t>NOTICE:</a:t>
            </a:r>
            <a:r>
              <a:rPr lang="en-US" dirty="0">
                <a:solidFill>
                  <a:sysClr val="windowText" lastClr="000000"/>
                </a:solidFill>
              </a:rPr>
              <a:t> This agency is a recipient of taxpayer funding. If you observe an agency director or employee engaging in any activity which you consider to be illegal, improper or wasteful, please call the state Comptroller’s toll-free Hotline:</a:t>
            </a:r>
          </a:p>
          <a:p>
            <a:pPr marL="0" indent="0">
              <a:buNone/>
            </a:pPr>
            <a:endParaRPr lang="en-US" b="1" u="sng" dirty="0">
              <a:solidFill>
                <a:sysClr val="windowText" lastClr="000000"/>
              </a:solidFill>
            </a:endParaRPr>
          </a:p>
          <a:p>
            <a:pPr marL="0" indent="0" algn="ctr">
              <a:buNone/>
            </a:pPr>
            <a:r>
              <a:rPr lang="en-US" sz="3600" b="1" dirty="0">
                <a:solidFill>
                  <a:sysClr val="windowText" lastClr="000000"/>
                </a:solidFill>
              </a:rPr>
              <a:t>1-800-232-5454</a:t>
            </a:r>
            <a:endParaRPr lang="en-US" sz="3600" dirty="0">
              <a:solidFill>
                <a:sysClr val="windowText" lastClr="000000"/>
              </a:solidFill>
            </a:endParaRPr>
          </a:p>
          <a:p>
            <a:pPr marL="0" indent="0" algn="ctr">
              <a:buNone/>
            </a:pPr>
            <a:endParaRPr lang="en-US" b="1" dirty="0">
              <a:solidFill>
                <a:sysClr val="windowText" lastClr="000000"/>
              </a:solidFill>
            </a:endParaRPr>
          </a:p>
          <a:p>
            <a:pPr marL="0" indent="0" algn="ctr">
              <a:buNone/>
            </a:pPr>
            <a:r>
              <a:rPr lang="en-US" dirty="0">
                <a:solidFill>
                  <a:sysClr val="windowText" lastClr="000000"/>
                </a:solidFill>
              </a:rPr>
              <a:t>Notifications can also be submitted electronically at:</a:t>
            </a:r>
          </a:p>
          <a:p>
            <a:pPr marL="0" indent="0" algn="ctr">
              <a:buNone/>
            </a:pPr>
            <a:endParaRPr lang="en-US" dirty="0">
              <a:solidFill>
                <a:sysClr val="windowText" lastClr="000000"/>
              </a:solidFill>
            </a:endParaRPr>
          </a:p>
          <a:p>
            <a:pPr marL="0" indent="0" algn="ctr">
              <a:buNone/>
            </a:pPr>
            <a:r>
              <a:rPr lang="en-US" b="1" dirty="0">
                <a:solidFill>
                  <a:sysClr val="windowText" lastClr="000000"/>
                </a:solidFill>
              </a:rPr>
              <a:t>http://www.comptroller.tn.gov/hotline</a:t>
            </a:r>
            <a:endParaRPr lang="en-US" dirty="0"/>
          </a:p>
          <a:p>
            <a:endParaRPr lang="en-US" dirty="0"/>
          </a:p>
        </p:txBody>
      </p:sp>
      <p:sp>
        <p:nvSpPr>
          <p:cNvPr id="3" name="Title 2"/>
          <p:cNvSpPr>
            <a:spLocks noGrp="1"/>
          </p:cNvSpPr>
          <p:nvPr>
            <p:ph type="title"/>
          </p:nvPr>
        </p:nvSpPr>
        <p:spPr/>
        <p:txBody>
          <a:bodyPr/>
          <a:lstStyle/>
          <a:p>
            <a:r>
              <a:rPr lang="en-US" dirty="0"/>
              <a:t>Fraud, Waste, or Abuse</a:t>
            </a:r>
          </a:p>
        </p:txBody>
      </p:sp>
      <p:sp>
        <p:nvSpPr>
          <p:cNvPr id="4" name="Slide Number Placeholder 3"/>
          <p:cNvSpPr>
            <a:spLocks noGrp="1"/>
          </p:cNvSpPr>
          <p:nvPr>
            <p:ph type="sldNum" sz="quarter" idx="12"/>
          </p:nvPr>
        </p:nvSpPr>
        <p:spPr/>
        <p:txBody>
          <a:bodyPr/>
          <a:lstStyle/>
          <a:p>
            <a:fld id="{86D2451E-3285-438B-B188-C22B2A012BF6}" type="slidenum">
              <a:rPr lang="en-US" smtClean="0"/>
              <a:pPr/>
              <a:t>1</a:t>
            </a:fld>
            <a:endParaRPr lang="en-US" dirty="0"/>
          </a:p>
        </p:txBody>
      </p:sp>
    </p:spTree>
    <p:extLst>
      <p:ext uri="{BB962C8B-B14F-4D97-AF65-F5344CB8AC3E}">
        <p14:creationId xmlns:p14="http://schemas.microsoft.com/office/powerpoint/2010/main" val="27210863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79</Words>
  <Application>Microsoft Office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Georgia</vt:lpstr>
      <vt:lpstr>Open Sans</vt:lpstr>
      <vt:lpstr>Office Theme</vt:lpstr>
      <vt:lpstr>Fraud, Waste, or Abuse</vt:lpstr>
    </vt:vector>
  </TitlesOfParts>
  <Company>State of Tennessee Dept.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Fraud, Waste, or Abuse</dc:title>
  <dc:creator>Janell Wood</dc:creator>
  <cp:lastModifiedBy>Janell Wood</cp:lastModifiedBy>
  <cp:revision>1</cp:revision>
  <dcterms:created xsi:type="dcterms:W3CDTF">2018-08-22T12:31:58Z</dcterms:created>
  <dcterms:modified xsi:type="dcterms:W3CDTF">2018-08-22T12:32:20Z</dcterms:modified>
</cp:coreProperties>
</file>