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434B99-96E4-4F44-8064-66BFFE59D8D1}"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3347477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34B99-96E4-4F44-8064-66BFFE59D8D1}"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424515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34B99-96E4-4F44-8064-66BFFE59D8D1}"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2226321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406400" y="228600"/>
            <a:ext cx="110744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7827377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34B99-96E4-4F44-8064-66BFFE59D8D1}"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216396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34B99-96E4-4F44-8064-66BFFE59D8D1}"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46477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434B99-96E4-4F44-8064-66BFFE59D8D1}"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264059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434B99-96E4-4F44-8064-66BFFE59D8D1}" type="datetimeFigureOut">
              <a:rPr lang="en-US" smtClean="0"/>
              <a:t>8/22/2018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105839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434B99-96E4-4F44-8064-66BFFE59D8D1}" type="datetimeFigureOut">
              <a:rPr lang="en-US" smtClean="0"/>
              <a:t>8/22/2018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252699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34B99-96E4-4F44-8064-66BFFE59D8D1}" type="datetimeFigureOut">
              <a:rPr lang="en-US" smtClean="0"/>
              <a:t>8/22/2018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898829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34B99-96E4-4F44-8064-66BFFE59D8D1}"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153505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34B99-96E4-4F44-8064-66BFFE59D8D1}"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0CA3-C4AE-4666-88AD-5A5B19898621}" type="slidenum">
              <a:rPr lang="en-US" smtClean="0"/>
              <a:t>‹#›</a:t>
            </a:fld>
            <a:endParaRPr lang="en-US"/>
          </a:p>
        </p:txBody>
      </p:sp>
    </p:spTree>
    <p:extLst>
      <p:ext uri="{BB962C8B-B14F-4D97-AF65-F5344CB8AC3E}">
        <p14:creationId xmlns:p14="http://schemas.microsoft.com/office/powerpoint/2010/main" val="317938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34B99-96E4-4F44-8064-66BFFE59D8D1}" type="datetimeFigureOut">
              <a:rPr lang="en-US" smtClean="0"/>
              <a:t>8/22/2018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0CA3-C4AE-4666-88AD-5A5B19898621}" type="slidenum">
              <a:rPr lang="en-US" smtClean="0"/>
              <a:t>‹#›</a:t>
            </a:fld>
            <a:endParaRPr lang="en-US"/>
          </a:p>
        </p:txBody>
      </p:sp>
    </p:spTree>
    <p:extLst>
      <p:ext uri="{BB962C8B-B14F-4D97-AF65-F5344CB8AC3E}">
        <p14:creationId xmlns:p14="http://schemas.microsoft.com/office/powerpoint/2010/main" val="192100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solidFill>
                  <a:sysClr val="windowText" lastClr="000000"/>
                </a:solidFill>
              </a:rPr>
              <a:t>Citizens and agencies are encouraged to report fraud, waste or abuse in State and Local government.</a:t>
            </a:r>
          </a:p>
          <a:p>
            <a:pPr marL="0" indent="0" algn="ctr">
              <a:buNone/>
            </a:pPr>
            <a:endParaRPr lang="en-US" dirty="0">
              <a:solidFill>
                <a:sysClr val="windowText" lastClr="000000"/>
              </a:solidFill>
            </a:endParaRPr>
          </a:p>
          <a:p>
            <a:pPr marL="0" indent="0">
              <a:buNone/>
            </a:pPr>
            <a:r>
              <a:rPr lang="en-US" u="sng" dirty="0">
                <a:solidFill>
                  <a:sysClr val="windowText" lastClr="000000"/>
                </a:solidFill>
              </a:rPr>
              <a:t>NOTICE:</a:t>
            </a:r>
            <a:r>
              <a:rPr lang="en-US" dirty="0">
                <a:solidFill>
                  <a:sysClr val="windowText" lastClr="000000"/>
                </a:solidFill>
              </a:rPr>
              <a:t> This agency is a recipient of taxpayer funding. If you observe an agency director or employee engaging in any activity which you consider to be illegal, improper or wasteful, please call the state Comptroller’s toll-free Hotline:</a:t>
            </a:r>
          </a:p>
          <a:p>
            <a:pPr marL="0" indent="0">
              <a:buNone/>
            </a:pPr>
            <a:endParaRPr lang="en-US" b="1" u="sng" dirty="0">
              <a:solidFill>
                <a:sysClr val="windowText" lastClr="000000"/>
              </a:solidFill>
            </a:endParaRPr>
          </a:p>
          <a:p>
            <a:pPr marL="0" indent="0" algn="ctr">
              <a:buNone/>
            </a:pPr>
            <a:r>
              <a:rPr lang="en-US" sz="3600" b="1" dirty="0">
                <a:solidFill>
                  <a:sysClr val="windowText" lastClr="000000"/>
                </a:solidFill>
              </a:rPr>
              <a:t>1-800-232-5454</a:t>
            </a:r>
            <a:endParaRPr lang="en-US" sz="3600" dirty="0">
              <a:solidFill>
                <a:sysClr val="windowText" lastClr="000000"/>
              </a:solidFill>
            </a:endParaRPr>
          </a:p>
          <a:p>
            <a:pPr marL="0" indent="0" algn="ctr">
              <a:buNone/>
            </a:pPr>
            <a:endParaRPr lang="en-US" b="1" dirty="0">
              <a:solidFill>
                <a:sysClr val="windowText" lastClr="000000"/>
              </a:solidFill>
            </a:endParaRPr>
          </a:p>
          <a:p>
            <a:pPr marL="0" indent="0" algn="ctr">
              <a:buNone/>
            </a:pPr>
            <a:r>
              <a:rPr lang="en-US" dirty="0">
                <a:solidFill>
                  <a:sysClr val="windowText" lastClr="000000"/>
                </a:solidFill>
              </a:rPr>
              <a:t>Notifications can also be submitted electronically at:</a:t>
            </a:r>
          </a:p>
          <a:p>
            <a:pPr marL="0" indent="0" algn="ctr">
              <a:buNone/>
            </a:pPr>
            <a:endParaRPr lang="en-US" dirty="0">
              <a:solidFill>
                <a:sysClr val="windowText" lastClr="000000"/>
              </a:solidFill>
            </a:endParaRPr>
          </a:p>
          <a:p>
            <a:pPr marL="0" indent="0" algn="ctr">
              <a:buNone/>
            </a:pPr>
            <a:r>
              <a:rPr lang="en-US" b="1" dirty="0">
                <a:solidFill>
                  <a:sysClr val="windowText" lastClr="000000"/>
                </a:solidFill>
              </a:rPr>
              <a:t>http://www.comptroller.tn.gov/hotline</a:t>
            </a:r>
            <a:endParaRPr lang="en-US" dirty="0"/>
          </a:p>
          <a:p>
            <a:endParaRPr lang="en-US" dirty="0"/>
          </a:p>
        </p:txBody>
      </p:sp>
      <p:sp>
        <p:nvSpPr>
          <p:cNvPr id="3" name="Title 2"/>
          <p:cNvSpPr>
            <a:spLocks noGrp="1"/>
          </p:cNvSpPr>
          <p:nvPr>
            <p:ph type="title"/>
          </p:nvPr>
        </p:nvSpPr>
        <p:spPr/>
        <p:txBody>
          <a:bodyPr/>
          <a:lstStyle/>
          <a:p>
            <a:r>
              <a:rPr lang="en-US" dirty="0"/>
              <a:t>Fraud, Waste, or Abuse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a:t>
            </a:fld>
            <a:endParaRPr lang="en-US" dirty="0"/>
          </a:p>
        </p:txBody>
      </p:sp>
    </p:spTree>
    <p:extLst>
      <p:ext uri="{BB962C8B-B14F-4D97-AF65-F5344CB8AC3E}">
        <p14:creationId xmlns:p14="http://schemas.microsoft.com/office/powerpoint/2010/main" val="2721086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Open Sans</vt:lpstr>
      <vt:lpstr>Office Theme</vt:lpstr>
      <vt:lpstr>Fraud, Waste, or Abuse</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Waste, or Abuse</dc:title>
  <dc:creator>Janell Wood</dc:creator>
  <cp:lastModifiedBy>Janell Wood</cp:lastModifiedBy>
  <cp:revision>1</cp:revision>
  <dcterms:created xsi:type="dcterms:W3CDTF">2018-08-22T12:31:58Z</dcterms:created>
  <dcterms:modified xsi:type="dcterms:W3CDTF">2018-08-22T12:32:20Z</dcterms:modified>
</cp:coreProperties>
</file>