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3" r:id="rId2"/>
  </p:sldMasterIdLst>
  <p:notesMasterIdLst>
    <p:notesMasterId r:id="rId55"/>
  </p:notesMasterIdLst>
  <p:sldIdLst>
    <p:sldId id="1933" r:id="rId3"/>
    <p:sldId id="1825" r:id="rId4"/>
    <p:sldId id="1057" r:id="rId5"/>
    <p:sldId id="483" r:id="rId6"/>
    <p:sldId id="1588" r:id="rId7"/>
    <p:sldId id="264" r:id="rId8"/>
    <p:sldId id="1256" r:id="rId9"/>
    <p:sldId id="324" r:id="rId10"/>
    <p:sldId id="303" r:id="rId11"/>
    <p:sldId id="304" r:id="rId12"/>
    <p:sldId id="326" r:id="rId13"/>
    <p:sldId id="308" r:id="rId14"/>
    <p:sldId id="309" r:id="rId15"/>
    <p:sldId id="310" r:id="rId16"/>
    <p:sldId id="320" r:id="rId17"/>
    <p:sldId id="311" r:id="rId18"/>
    <p:sldId id="312" r:id="rId19"/>
    <p:sldId id="327" r:id="rId20"/>
    <p:sldId id="1602" r:id="rId21"/>
    <p:sldId id="1823" r:id="rId22"/>
    <p:sldId id="1513" r:id="rId23"/>
    <p:sldId id="322" r:id="rId24"/>
    <p:sldId id="1934" r:id="rId25"/>
    <p:sldId id="328" r:id="rId26"/>
    <p:sldId id="315" r:id="rId27"/>
    <p:sldId id="316" r:id="rId28"/>
    <p:sldId id="329" r:id="rId29"/>
    <p:sldId id="323" r:id="rId30"/>
    <p:sldId id="355" r:id="rId31"/>
    <p:sldId id="624" r:id="rId32"/>
    <p:sldId id="1687" r:id="rId33"/>
    <p:sldId id="282" r:id="rId34"/>
    <p:sldId id="283" r:id="rId35"/>
    <p:sldId id="1692" r:id="rId36"/>
    <p:sldId id="1826" r:id="rId37"/>
    <p:sldId id="1686" r:id="rId38"/>
    <p:sldId id="288" r:id="rId39"/>
    <p:sldId id="289" r:id="rId40"/>
    <p:sldId id="357" r:id="rId41"/>
    <p:sldId id="1694" r:id="rId42"/>
    <p:sldId id="1693" r:id="rId43"/>
    <p:sldId id="412" r:id="rId44"/>
    <p:sldId id="1684" r:id="rId45"/>
    <p:sldId id="291" r:id="rId46"/>
    <p:sldId id="1827" r:id="rId47"/>
    <p:sldId id="393" r:id="rId48"/>
    <p:sldId id="1700" r:id="rId49"/>
    <p:sldId id="1699" r:id="rId50"/>
    <p:sldId id="1697" r:id="rId51"/>
    <p:sldId id="1696" r:id="rId52"/>
    <p:sldId id="1601" r:id="rId53"/>
    <p:sldId id="193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rgbClr val="505050"/>
                </a:solidFill>
                <a:latin typeface="Open Sans" panose="020B0606030504020204" pitchFamily="34" charset="0"/>
                <a:ea typeface="Open Sans" panose="020B0606030504020204" pitchFamily="34" charset="0"/>
                <a:cs typeface="Open Sans" panose="020B0606030504020204" pitchFamily="34" charset="0"/>
              </a:defRPr>
            </a:pPr>
            <a:r>
              <a:rPr lang="en-US" sz="1800" b="1" i="0">
                <a:solidFill>
                  <a:srgbClr val="505050"/>
                </a:solidFill>
                <a:latin typeface="Open Sans" panose="020B0606030504020204" pitchFamily="34" charset="0"/>
                <a:ea typeface="Open Sans" panose="020B0606030504020204" pitchFamily="34" charset="0"/>
                <a:cs typeface="Open Sans" panose="020B0606030504020204" pitchFamily="34" charset="0"/>
              </a:rPr>
              <a:t>Chart title</a:t>
            </a:r>
          </a:p>
        </c:rich>
      </c:tx>
      <c:layout>
        <c:manualLayout>
          <c:xMode val="edge"/>
          <c:yMode val="edge"/>
          <c:x val="2.9712758851035404E-2"/>
          <c:y val="1.585651064789660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rgbClr val="505050"/>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barChart>
        <c:barDir val="bar"/>
        <c:grouping val="clustered"/>
        <c:varyColors val="0"/>
        <c:ser>
          <c:idx val="0"/>
          <c:order val="0"/>
          <c:spPr>
            <a:solidFill>
              <a:schemeClr val="tx2"/>
            </a:solidFill>
            <a:ln>
              <a:noFill/>
            </a:ln>
            <a:effectLst/>
          </c:spPr>
          <c:invertIfNegative val="0"/>
          <c:val>
            <c:numRef>
              <c:f>Sheet1!$B$2:$B$5</c:f>
              <c:numCache>
                <c:formatCode>General</c:formatCode>
                <c:ptCount val="4"/>
                <c:pt idx="0">
                  <c:v>4.3</c:v>
                </c:pt>
                <c:pt idx="1">
                  <c:v>2.5</c:v>
                </c:pt>
                <c:pt idx="2">
                  <c:v>3.5</c:v>
                </c:pt>
                <c:pt idx="3">
                  <c:v>4.5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Series 1</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0-1DFC-4E4E-A5C2-353F63DEC6F3}"/>
            </c:ext>
          </c:extLst>
        </c:ser>
        <c:ser>
          <c:idx val="1"/>
          <c:order val="1"/>
          <c:spPr>
            <a:solidFill>
              <a:schemeClr val="accent2"/>
            </a:solidFill>
            <a:ln>
              <a:noFill/>
            </a:ln>
            <a:effectLst/>
          </c:spPr>
          <c:invertIfNegative val="0"/>
          <c:val>
            <c:numRef>
              <c:f>Sheet1!$C$2:$C$5</c:f>
              <c:numCache>
                <c:formatCode>General</c:formatCode>
                <c:ptCount val="4"/>
                <c:pt idx="0">
                  <c:v>2.4</c:v>
                </c:pt>
                <c:pt idx="1">
                  <c:v>4.4000000000000004</c:v>
                </c:pt>
                <c:pt idx="2">
                  <c:v>1.8</c:v>
                </c:pt>
                <c:pt idx="3">
                  <c:v>2.8</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Series 2</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1-1DFC-4E4E-A5C2-353F63DEC6F3}"/>
            </c:ext>
          </c:extLst>
        </c:ser>
        <c:ser>
          <c:idx val="2"/>
          <c:order val="2"/>
          <c:spPr>
            <a:solidFill>
              <a:schemeClr val="accent1"/>
            </a:solidFill>
            <a:ln>
              <a:noFill/>
            </a:ln>
            <a:effectLst/>
          </c:spPr>
          <c:invertIfNegative val="0"/>
          <c:val>
            <c:numRef>
              <c:f>Sheet1!$D$2:$D$5</c:f>
              <c:numCache>
                <c:formatCode>General</c:formatCode>
                <c:ptCount val="4"/>
                <c:pt idx="0">
                  <c:v>2</c:v>
                </c:pt>
                <c:pt idx="1">
                  <c:v>2</c:v>
                </c:pt>
                <c:pt idx="2">
                  <c:v>3</c:v>
                </c:pt>
                <c:pt idx="3">
                  <c:v>5</c:v>
                </c:pt>
              </c:numCache>
            </c:numRef>
          </c:val>
          <c:extLst>
            <c:ext xmlns:c15="http://schemas.microsoft.com/office/drawing/2012/chart" uri="{02D57815-91ED-43cb-92C2-25804820EDAC}">
              <c15:filteredSeriesTitle>
                <c15:tx>
                  <c:strRef>
                    <c:extLst>
                      <c:ext uri="{02D57815-91ED-43cb-92C2-25804820EDAC}">
                        <c15:formulaRef>
                          <c15:sqref>Sheet1!$D$1</c15:sqref>
                        </c15:formulaRef>
                      </c:ext>
                    </c:extLst>
                    <c:strCache>
                      <c:ptCount val="1"/>
                      <c:pt idx="0">
                        <c:v>Series 3</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Category 1</c:v>
                      </c:pt>
                      <c:pt idx="1">
                        <c:v>Category 2</c:v>
                      </c:pt>
                      <c:pt idx="2">
                        <c:v>Category 3</c:v>
                      </c:pt>
                      <c:pt idx="3">
                        <c:v>Category 4</c:v>
                      </c:pt>
                    </c:strCache>
                  </c:strRef>
                </c15:cat>
              </c15:filteredCategoryTitle>
            </c:ext>
            <c:ext xmlns:c16="http://schemas.microsoft.com/office/drawing/2014/chart" uri="{C3380CC4-5D6E-409C-BE32-E72D297353CC}">
              <c16:uniqueId val="{00000002-1DFC-4E4E-A5C2-353F63DEC6F3}"/>
            </c:ext>
          </c:extLst>
        </c:ser>
        <c:dLbls>
          <c:showLegendKey val="0"/>
          <c:showVal val="0"/>
          <c:showCatName val="0"/>
          <c:showSerName val="0"/>
          <c:showPercent val="0"/>
          <c:showBubbleSize val="0"/>
        </c:dLbls>
        <c:gapWidth val="182"/>
        <c:axId val="500531903"/>
        <c:axId val="822117807"/>
      </c:barChart>
      <c:catAx>
        <c:axId val="5005319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crossAx val="822117807"/>
        <c:crosses val="autoZero"/>
        <c:auto val="1"/>
        <c:lblAlgn val="ctr"/>
        <c:lblOffset val="100"/>
        <c:noMultiLvlLbl val="0"/>
      </c:catAx>
      <c:valAx>
        <c:axId val="822117807"/>
        <c:scaling>
          <c:orientation val="minMax"/>
        </c:scaling>
        <c:delete val="0"/>
        <c:axPos val="b"/>
        <c:majorGridlines>
          <c:spPr>
            <a:ln w="9525" cap="flat" cmpd="sng" algn="ctr">
              <a:solidFill>
                <a:srgbClr val="737373"/>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crossAx val="500531903"/>
        <c:crosses val="autoZero"/>
        <c:crossBetween val="between"/>
      </c:valAx>
      <c:spPr>
        <a:noFill/>
        <a:ln>
          <a:noFill/>
        </a:ln>
        <a:effectLst/>
      </c:spPr>
    </c:plotArea>
    <c:legend>
      <c:legendPos val="b"/>
      <c:layout>
        <c:manualLayout>
          <c:xMode val="edge"/>
          <c:yMode val="edge"/>
          <c:x val="0.66128036918065425"/>
          <c:y val="3.0755596026882819E-2"/>
          <c:w val="0.31853437693224146"/>
          <c:h val="5.7495041719062168E-2"/>
        </c:manualLayout>
      </c:layout>
      <c:overlay val="0"/>
      <c:spPr>
        <a:noFill/>
        <a:ln>
          <a:noFill/>
        </a:ln>
        <a:effectLst/>
      </c:spPr>
      <c:txPr>
        <a:bodyPr rot="0" spcFirstLastPara="1" vertOverflow="ellipsis" vert="horz" wrap="square" anchor="ctr" anchorCtr="1"/>
        <a:lstStyle/>
        <a:p>
          <a:pPr>
            <a:defRPr sz="1000" b="0" i="0" u="none" strike="noStrike" kern="1200" baseline="0">
              <a:solidFill>
                <a:srgbClr val="50505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r>
              <a:rPr lang="en-US" sz="1800" b="1" i="0">
                <a:latin typeface="Open Sans" panose="020B0606030504020204" pitchFamily="34" charset="0"/>
                <a:ea typeface="Open Sans" panose="020B0606030504020204" pitchFamily="34" charset="0"/>
                <a:cs typeface="Open Sans" panose="020B0606030504020204" pitchFamily="34" charset="0"/>
              </a:rPr>
              <a:t>Chart title</a:t>
            </a:r>
          </a:p>
        </c:rich>
      </c:tx>
      <c:layout>
        <c:manualLayout>
          <c:xMode val="edge"/>
          <c:yMode val="edge"/>
          <c:x val="0.24619476189234191"/>
          <c:y val="0.16248762498502387"/>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en-US"/>
        </a:p>
      </c:txPr>
    </c:title>
    <c:autoTitleDeleted val="0"/>
    <c:plotArea>
      <c:layout/>
      <c:doughnutChart>
        <c:varyColors val="1"/>
        <c:ser>
          <c:idx val="0"/>
          <c:order val="0"/>
          <c:spPr>
            <a:ln>
              <a:noFill/>
            </a:ln>
          </c:spPr>
          <c:dPt>
            <c:idx val="0"/>
            <c:bubble3D val="0"/>
            <c:spPr>
              <a:solidFill>
                <a:schemeClr val="accent3"/>
              </a:solidFill>
              <a:ln w="19050">
                <a:noFill/>
              </a:ln>
              <a:effectLst/>
            </c:spPr>
            <c:extLst>
              <c:ext xmlns:c16="http://schemas.microsoft.com/office/drawing/2014/chart" uri="{C3380CC4-5D6E-409C-BE32-E72D297353CC}">
                <c16:uniqueId val="{00000001-33F9-C94D-AFCE-6A3080D4327A}"/>
              </c:ext>
            </c:extLst>
          </c:dPt>
          <c:dPt>
            <c:idx val="1"/>
            <c:bubble3D val="0"/>
            <c:spPr>
              <a:solidFill>
                <a:schemeClr val="accent4"/>
              </a:solidFill>
              <a:ln w="19050">
                <a:noFill/>
              </a:ln>
              <a:effectLst/>
            </c:spPr>
            <c:extLst>
              <c:ext xmlns:c16="http://schemas.microsoft.com/office/drawing/2014/chart" uri="{C3380CC4-5D6E-409C-BE32-E72D297353CC}">
                <c16:uniqueId val="{00000003-33F9-C94D-AFCE-6A3080D4327A}"/>
              </c:ext>
            </c:extLst>
          </c:dPt>
          <c:dPt>
            <c:idx val="2"/>
            <c:bubble3D val="0"/>
            <c:spPr>
              <a:solidFill>
                <a:schemeClr val="accent5"/>
              </a:solidFill>
              <a:ln w="19050">
                <a:noFill/>
              </a:ln>
              <a:effectLst/>
            </c:spPr>
            <c:extLst>
              <c:ext xmlns:c16="http://schemas.microsoft.com/office/drawing/2014/chart" uri="{C3380CC4-5D6E-409C-BE32-E72D297353CC}">
                <c16:uniqueId val="{00000005-33F9-C94D-AFCE-6A3080D4327A}"/>
              </c:ext>
            </c:extLst>
          </c:dPt>
          <c:dPt>
            <c:idx val="3"/>
            <c:bubble3D val="0"/>
            <c:spPr>
              <a:solidFill>
                <a:schemeClr val="accent6"/>
              </a:solidFill>
              <a:ln w="19050">
                <a:noFill/>
              </a:ln>
              <a:effectLst/>
            </c:spPr>
            <c:extLst>
              <c:ext xmlns:c16="http://schemas.microsoft.com/office/drawing/2014/chart" uri="{C3380CC4-5D6E-409C-BE32-E72D297353CC}">
                <c16:uniqueId val="{00000007-33F9-C94D-AFCE-6A3080D4327A}"/>
              </c:ext>
            </c:extLst>
          </c:dPt>
          <c:val>
            <c:numRef>
              <c:f>Sheet1!$B$2:$B$5</c:f>
              <c:numCache>
                <c:formatCode>General</c:formatCode>
                <c:ptCount val="4"/>
                <c:pt idx="0">
                  <c:v>8.1999999999999993</c:v>
                </c:pt>
                <c:pt idx="1">
                  <c:v>3.2</c:v>
                </c:pt>
                <c:pt idx="2">
                  <c:v>1.4</c:v>
                </c:pt>
                <c:pt idx="3">
                  <c:v>1.2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Sales</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1st Qtr</c:v>
                      </c:pt>
                      <c:pt idx="1">
                        <c:v>2nd Qtr</c:v>
                      </c:pt>
                      <c:pt idx="2">
                        <c:v>3rd Qtr</c:v>
                      </c:pt>
                      <c:pt idx="3">
                        <c:v>4th Qtr</c:v>
                      </c:pt>
                    </c:strCache>
                  </c:strRef>
                </c15:cat>
              </c15:filteredCategoryTitle>
            </c:ext>
            <c:ext xmlns:c16="http://schemas.microsoft.com/office/drawing/2014/chart" uri="{C3380CC4-5D6E-409C-BE32-E72D297353CC}">
              <c16:uniqueId val="{00000008-33F9-C94D-AFCE-6A3080D4327A}"/>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179.sv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image" Target="../media/image173.svg"/><Relationship Id="rId1" Type="http://schemas.openxmlformats.org/officeDocument/2006/relationships/image" Target="../media/image172.png"/><Relationship Id="rId6" Type="http://schemas.openxmlformats.org/officeDocument/2006/relationships/image" Target="../media/image177.svg"/><Relationship Id="rId5" Type="http://schemas.openxmlformats.org/officeDocument/2006/relationships/image" Target="../media/image176.png"/><Relationship Id="rId4" Type="http://schemas.openxmlformats.org/officeDocument/2006/relationships/image" Target="../media/image17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79.sv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image" Target="../media/image173.svg"/><Relationship Id="rId1" Type="http://schemas.openxmlformats.org/officeDocument/2006/relationships/image" Target="../media/image172.png"/><Relationship Id="rId6" Type="http://schemas.openxmlformats.org/officeDocument/2006/relationships/image" Target="../media/image177.svg"/><Relationship Id="rId5" Type="http://schemas.openxmlformats.org/officeDocument/2006/relationships/image" Target="../media/image176.png"/><Relationship Id="rId4" Type="http://schemas.openxmlformats.org/officeDocument/2006/relationships/image" Target="../media/image175.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587A34-E720-4979-9A16-13F6798A3761}"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CA62344-AEC6-4451-A842-54CE55921ADB}">
      <dgm:prSet phldrT="[Text]"/>
      <dgm:spPr/>
      <dgm:t>
        <a:bodyPr/>
        <a:lstStyle/>
        <a:p>
          <a:r>
            <a:rPr lang="en-US" b="1"/>
            <a:t>Mitigation</a:t>
          </a:r>
        </a:p>
        <a:p>
          <a:r>
            <a:rPr lang="en-US"/>
            <a:t>Improve controls to reduce likelihood/impact</a:t>
          </a:r>
        </a:p>
      </dgm:t>
    </dgm:pt>
    <dgm:pt modelId="{FEFDCDFF-9BBA-414D-85E6-7839B6F755C7}" type="parTrans" cxnId="{7E2D24B5-FF7B-4C4B-8589-3201FBF24A7A}">
      <dgm:prSet/>
      <dgm:spPr/>
      <dgm:t>
        <a:bodyPr/>
        <a:lstStyle/>
        <a:p>
          <a:endParaRPr lang="en-US"/>
        </a:p>
      </dgm:t>
    </dgm:pt>
    <dgm:pt modelId="{1CA99438-7090-4E03-82C6-AF9E8660C178}" type="sibTrans" cxnId="{7E2D24B5-FF7B-4C4B-8589-3201FBF24A7A}">
      <dgm:prSet/>
      <dgm:spPr/>
      <dgm:t>
        <a:bodyPr/>
        <a:lstStyle/>
        <a:p>
          <a:endParaRPr lang="en-US"/>
        </a:p>
      </dgm:t>
    </dgm:pt>
    <dgm:pt modelId="{61593F6B-3FBF-4104-9AD0-CF9412C3BFAB}">
      <dgm:prSet phldrT="[Text]"/>
      <dgm:spPr/>
      <dgm:t>
        <a:bodyPr/>
        <a:lstStyle/>
        <a:p>
          <a:r>
            <a:rPr lang="en-US" b="1"/>
            <a:t>Transfer</a:t>
          </a:r>
        </a:p>
        <a:p>
          <a:r>
            <a:rPr lang="en-US"/>
            <a:t>Shift responsibility to an external party</a:t>
          </a:r>
        </a:p>
      </dgm:t>
    </dgm:pt>
    <dgm:pt modelId="{190D52C2-85B5-4D88-BF79-C5A7DD51C1F9}" type="parTrans" cxnId="{F35B04D1-549D-4584-868B-3BB5F86DD2BE}">
      <dgm:prSet/>
      <dgm:spPr/>
      <dgm:t>
        <a:bodyPr/>
        <a:lstStyle/>
        <a:p>
          <a:endParaRPr lang="en-US"/>
        </a:p>
      </dgm:t>
    </dgm:pt>
    <dgm:pt modelId="{9DA7DBE5-4D9B-4AF0-B817-E5438097961D}" type="sibTrans" cxnId="{F35B04D1-549D-4584-868B-3BB5F86DD2BE}">
      <dgm:prSet/>
      <dgm:spPr/>
      <dgm:t>
        <a:bodyPr/>
        <a:lstStyle/>
        <a:p>
          <a:endParaRPr lang="en-US"/>
        </a:p>
      </dgm:t>
    </dgm:pt>
    <dgm:pt modelId="{0A35D9D9-8296-4A0F-BCA9-B6E175FFE79D}">
      <dgm:prSet phldrT="[Text]"/>
      <dgm:spPr/>
      <dgm:t>
        <a:bodyPr/>
        <a:lstStyle/>
        <a:p>
          <a:r>
            <a:rPr lang="en-US" b="1"/>
            <a:t>Acceptance</a:t>
          </a:r>
        </a:p>
        <a:p>
          <a:r>
            <a:rPr lang="en-US"/>
            <a:t>Accept the risk!</a:t>
          </a:r>
        </a:p>
      </dgm:t>
    </dgm:pt>
    <dgm:pt modelId="{B3E80B94-B816-4A87-BCCB-755E9E4EBF1A}" type="parTrans" cxnId="{9BD52320-4F6F-422D-A8A9-963B52C2523F}">
      <dgm:prSet/>
      <dgm:spPr/>
      <dgm:t>
        <a:bodyPr/>
        <a:lstStyle/>
        <a:p>
          <a:endParaRPr lang="en-US"/>
        </a:p>
      </dgm:t>
    </dgm:pt>
    <dgm:pt modelId="{D3186B72-42C2-484E-AC70-A3DBC9C8CA3A}" type="sibTrans" cxnId="{9BD52320-4F6F-422D-A8A9-963B52C2523F}">
      <dgm:prSet/>
      <dgm:spPr/>
      <dgm:t>
        <a:bodyPr/>
        <a:lstStyle/>
        <a:p>
          <a:endParaRPr lang="en-US"/>
        </a:p>
      </dgm:t>
    </dgm:pt>
    <dgm:pt modelId="{7142B9AE-AF6D-4410-AF1D-0D22E6EFA58E}">
      <dgm:prSet phldrT="[Text]"/>
      <dgm:spPr/>
      <dgm:t>
        <a:bodyPr/>
        <a:lstStyle/>
        <a:p>
          <a:r>
            <a:rPr lang="en-US" b="1"/>
            <a:t>Creation</a:t>
          </a:r>
        </a:p>
        <a:p>
          <a:r>
            <a:rPr lang="en-US"/>
            <a:t>Seek risk activities strategically to maximize opportunities</a:t>
          </a:r>
        </a:p>
      </dgm:t>
    </dgm:pt>
    <dgm:pt modelId="{35E0B0D4-E5D9-4875-8FEE-60079977171A}" type="sibTrans" cxnId="{167E73D9-A77F-4F0C-9136-6130CE7FBBD8}">
      <dgm:prSet/>
      <dgm:spPr/>
      <dgm:t>
        <a:bodyPr/>
        <a:lstStyle/>
        <a:p>
          <a:endParaRPr lang="en-US"/>
        </a:p>
      </dgm:t>
    </dgm:pt>
    <dgm:pt modelId="{F6E151BB-E1CE-49F6-8436-42664889B81D}" type="parTrans" cxnId="{167E73D9-A77F-4F0C-9136-6130CE7FBBD8}">
      <dgm:prSet/>
      <dgm:spPr/>
      <dgm:t>
        <a:bodyPr/>
        <a:lstStyle/>
        <a:p>
          <a:endParaRPr lang="en-US"/>
        </a:p>
      </dgm:t>
    </dgm:pt>
    <dgm:pt modelId="{141C61DA-F466-427A-9699-94AA62AB71BE}" type="pres">
      <dgm:prSet presAssocID="{A1587A34-E720-4979-9A16-13F6798A3761}" presName="diagram" presStyleCnt="0">
        <dgm:presLayoutVars>
          <dgm:dir/>
          <dgm:resizeHandles val="exact"/>
        </dgm:presLayoutVars>
      </dgm:prSet>
      <dgm:spPr/>
    </dgm:pt>
    <dgm:pt modelId="{F6D2E950-4097-417D-AE3C-FEFABD6C95A2}" type="pres">
      <dgm:prSet presAssocID="{9CA62344-AEC6-4451-A842-54CE55921ADB}" presName="node" presStyleLbl="node1" presStyleIdx="0" presStyleCnt="4">
        <dgm:presLayoutVars>
          <dgm:bulletEnabled val="1"/>
        </dgm:presLayoutVars>
      </dgm:prSet>
      <dgm:spPr/>
    </dgm:pt>
    <dgm:pt modelId="{F805254B-C715-4F46-89DF-1BEF5BD878A2}" type="pres">
      <dgm:prSet presAssocID="{1CA99438-7090-4E03-82C6-AF9E8660C178}" presName="sibTrans" presStyleCnt="0"/>
      <dgm:spPr/>
    </dgm:pt>
    <dgm:pt modelId="{2EE07F16-8F93-4D08-B640-B0B16D2086CF}" type="pres">
      <dgm:prSet presAssocID="{61593F6B-3FBF-4104-9AD0-CF9412C3BFAB}" presName="node" presStyleLbl="node1" presStyleIdx="1" presStyleCnt="4">
        <dgm:presLayoutVars>
          <dgm:bulletEnabled val="1"/>
        </dgm:presLayoutVars>
      </dgm:prSet>
      <dgm:spPr/>
    </dgm:pt>
    <dgm:pt modelId="{AF1AE969-33E9-4E2A-9BFD-88B5B72456C0}" type="pres">
      <dgm:prSet presAssocID="{9DA7DBE5-4D9B-4AF0-B817-E5438097961D}" presName="sibTrans" presStyleCnt="0"/>
      <dgm:spPr/>
    </dgm:pt>
    <dgm:pt modelId="{C1B45403-E69A-48F9-B54E-03B48151C025}" type="pres">
      <dgm:prSet presAssocID="{0A35D9D9-8296-4A0F-BCA9-B6E175FFE79D}" presName="node" presStyleLbl="node1" presStyleIdx="2" presStyleCnt="4">
        <dgm:presLayoutVars>
          <dgm:bulletEnabled val="1"/>
        </dgm:presLayoutVars>
      </dgm:prSet>
      <dgm:spPr/>
    </dgm:pt>
    <dgm:pt modelId="{F6B8E25F-AF2D-4203-B0BB-34CE28647FD3}" type="pres">
      <dgm:prSet presAssocID="{D3186B72-42C2-484E-AC70-A3DBC9C8CA3A}" presName="sibTrans" presStyleCnt="0"/>
      <dgm:spPr/>
    </dgm:pt>
    <dgm:pt modelId="{36159A6F-4D4B-4E8D-BCEE-6BDA5E5D2DE3}" type="pres">
      <dgm:prSet presAssocID="{7142B9AE-AF6D-4410-AF1D-0D22E6EFA58E}" presName="node" presStyleLbl="node1" presStyleIdx="3" presStyleCnt="4">
        <dgm:presLayoutVars>
          <dgm:bulletEnabled val="1"/>
        </dgm:presLayoutVars>
      </dgm:prSet>
      <dgm:spPr/>
    </dgm:pt>
  </dgm:ptLst>
  <dgm:cxnLst>
    <dgm:cxn modelId="{9BD52320-4F6F-422D-A8A9-963B52C2523F}" srcId="{A1587A34-E720-4979-9A16-13F6798A3761}" destId="{0A35D9D9-8296-4A0F-BCA9-B6E175FFE79D}" srcOrd="2" destOrd="0" parTransId="{B3E80B94-B816-4A87-BCCB-755E9E4EBF1A}" sibTransId="{D3186B72-42C2-484E-AC70-A3DBC9C8CA3A}"/>
    <dgm:cxn modelId="{25783E33-AB83-408B-A67D-0C9382DC2751}" type="presOf" srcId="{7142B9AE-AF6D-4410-AF1D-0D22E6EFA58E}" destId="{36159A6F-4D4B-4E8D-BCEE-6BDA5E5D2DE3}" srcOrd="0" destOrd="0" presId="urn:microsoft.com/office/officeart/2005/8/layout/default"/>
    <dgm:cxn modelId="{4911083D-19B1-4B93-A5FD-77B0A0042C5A}" type="presOf" srcId="{9CA62344-AEC6-4451-A842-54CE55921ADB}" destId="{F6D2E950-4097-417D-AE3C-FEFABD6C95A2}" srcOrd="0" destOrd="0" presId="urn:microsoft.com/office/officeart/2005/8/layout/default"/>
    <dgm:cxn modelId="{9EE58542-1F3C-4280-A043-7DF157FDFF89}" type="presOf" srcId="{61593F6B-3FBF-4104-9AD0-CF9412C3BFAB}" destId="{2EE07F16-8F93-4D08-B640-B0B16D2086CF}" srcOrd="0" destOrd="0" presId="urn:microsoft.com/office/officeart/2005/8/layout/default"/>
    <dgm:cxn modelId="{9D32674D-17B2-49AD-B0DA-9355F0125B9E}" type="presOf" srcId="{A1587A34-E720-4979-9A16-13F6798A3761}" destId="{141C61DA-F466-427A-9699-94AA62AB71BE}" srcOrd="0" destOrd="0" presId="urn:microsoft.com/office/officeart/2005/8/layout/default"/>
    <dgm:cxn modelId="{7E2D24B5-FF7B-4C4B-8589-3201FBF24A7A}" srcId="{A1587A34-E720-4979-9A16-13F6798A3761}" destId="{9CA62344-AEC6-4451-A842-54CE55921ADB}" srcOrd="0" destOrd="0" parTransId="{FEFDCDFF-9BBA-414D-85E6-7839B6F755C7}" sibTransId="{1CA99438-7090-4E03-82C6-AF9E8660C178}"/>
    <dgm:cxn modelId="{8F3406B9-DCDE-4F0C-B887-B174AF185AC4}" type="presOf" srcId="{0A35D9D9-8296-4A0F-BCA9-B6E175FFE79D}" destId="{C1B45403-E69A-48F9-B54E-03B48151C025}" srcOrd="0" destOrd="0" presId="urn:microsoft.com/office/officeart/2005/8/layout/default"/>
    <dgm:cxn modelId="{F35B04D1-549D-4584-868B-3BB5F86DD2BE}" srcId="{A1587A34-E720-4979-9A16-13F6798A3761}" destId="{61593F6B-3FBF-4104-9AD0-CF9412C3BFAB}" srcOrd="1" destOrd="0" parTransId="{190D52C2-85B5-4D88-BF79-C5A7DD51C1F9}" sibTransId="{9DA7DBE5-4D9B-4AF0-B817-E5438097961D}"/>
    <dgm:cxn modelId="{167E73D9-A77F-4F0C-9136-6130CE7FBBD8}" srcId="{A1587A34-E720-4979-9A16-13F6798A3761}" destId="{7142B9AE-AF6D-4410-AF1D-0D22E6EFA58E}" srcOrd="3" destOrd="0" parTransId="{F6E151BB-E1CE-49F6-8436-42664889B81D}" sibTransId="{35E0B0D4-E5D9-4875-8FEE-60079977171A}"/>
    <dgm:cxn modelId="{7177B745-601C-49C9-9B0F-838922660B8D}" type="presParOf" srcId="{141C61DA-F466-427A-9699-94AA62AB71BE}" destId="{F6D2E950-4097-417D-AE3C-FEFABD6C95A2}" srcOrd="0" destOrd="0" presId="urn:microsoft.com/office/officeart/2005/8/layout/default"/>
    <dgm:cxn modelId="{A332A9BC-6005-40DC-AD0C-79E5ACB460ED}" type="presParOf" srcId="{141C61DA-F466-427A-9699-94AA62AB71BE}" destId="{F805254B-C715-4F46-89DF-1BEF5BD878A2}" srcOrd="1" destOrd="0" presId="urn:microsoft.com/office/officeart/2005/8/layout/default"/>
    <dgm:cxn modelId="{1366A3E1-F40B-4367-8C6C-EDD0520657CB}" type="presParOf" srcId="{141C61DA-F466-427A-9699-94AA62AB71BE}" destId="{2EE07F16-8F93-4D08-B640-B0B16D2086CF}" srcOrd="2" destOrd="0" presId="urn:microsoft.com/office/officeart/2005/8/layout/default"/>
    <dgm:cxn modelId="{47B33E88-4EB4-490C-A700-D60841DAA053}" type="presParOf" srcId="{141C61DA-F466-427A-9699-94AA62AB71BE}" destId="{AF1AE969-33E9-4E2A-9BFD-88B5B72456C0}" srcOrd="3" destOrd="0" presId="urn:microsoft.com/office/officeart/2005/8/layout/default"/>
    <dgm:cxn modelId="{62B18752-1641-4799-945E-2D04DEB060FB}" type="presParOf" srcId="{141C61DA-F466-427A-9699-94AA62AB71BE}" destId="{C1B45403-E69A-48F9-B54E-03B48151C025}" srcOrd="4" destOrd="0" presId="urn:microsoft.com/office/officeart/2005/8/layout/default"/>
    <dgm:cxn modelId="{51217C2A-3CD3-454F-81CE-3B362930D9EC}" type="presParOf" srcId="{141C61DA-F466-427A-9699-94AA62AB71BE}" destId="{F6B8E25F-AF2D-4203-B0BB-34CE28647FD3}" srcOrd="5" destOrd="0" presId="urn:microsoft.com/office/officeart/2005/8/layout/default"/>
    <dgm:cxn modelId="{34155492-4B3C-425E-BEE0-49C50600B3E9}" type="presParOf" srcId="{141C61DA-F466-427A-9699-94AA62AB71BE}" destId="{36159A6F-4D4B-4E8D-BCEE-6BDA5E5D2DE3}"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067415-9EB8-4214-B02A-5950CC2F99E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049B6BE-98BE-41F3-ACF7-965F593081EE}">
      <dgm:prSet/>
      <dgm:spPr/>
      <dgm:t>
        <a:bodyPr/>
        <a:lstStyle/>
        <a:p>
          <a:r>
            <a:rPr lang="en-US"/>
            <a:t>Entrance/ Exit Conference</a:t>
          </a:r>
        </a:p>
      </dgm:t>
    </dgm:pt>
    <dgm:pt modelId="{2127A662-C16E-4E67-8215-ACE9AD0DEC7A}" type="parTrans" cxnId="{E9E8651C-902B-4D89-89B6-DF57EF3320F1}">
      <dgm:prSet/>
      <dgm:spPr/>
      <dgm:t>
        <a:bodyPr/>
        <a:lstStyle/>
        <a:p>
          <a:endParaRPr lang="en-US"/>
        </a:p>
      </dgm:t>
    </dgm:pt>
    <dgm:pt modelId="{08C1C33B-0EC6-48EE-9404-AD0E4A82C57A}" type="sibTrans" cxnId="{E9E8651C-902B-4D89-89B6-DF57EF3320F1}">
      <dgm:prSet/>
      <dgm:spPr/>
      <dgm:t>
        <a:bodyPr/>
        <a:lstStyle/>
        <a:p>
          <a:endParaRPr lang="en-US"/>
        </a:p>
      </dgm:t>
    </dgm:pt>
    <dgm:pt modelId="{085E1C12-8EE4-4631-BC74-C6B23A01CAEC}">
      <dgm:prSet/>
      <dgm:spPr/>
      <dgm:t>
        <a:bodyPr/>
        <a:lstStyle/>
        <a:p>
          <a:r>
            <a:rPr lang="en-US"/>
            <a:t>Draft Audit Report</a:t>
          </a:r>
        </a:p>
      </dgm:t>
    </dgm:pt>
    <dgm:pt modelId="{75F48A1D-4F90-4F5B-A466-BADD969CEBD0}" type="parTrans" cxnId="{519A7D07-C0D7-4055-A71F-964B82536DD2}">
      <dgm:prSet/>
      <dgm:spPr/>
      <dgm:t>
        <a:bodyPr/>
        <a:lstStyle/>
        <a:p>
          <a:endParaRPr lang="en-US"/>
        </a:p>
      </dgm:t>
    </dgm:pt>
    <dgm:pt modelId="{4B376B02-376C-4173-B9A9-5FFBE8B3E2ED}" type="sibTrans" cxnId="{519A7D07-C0D7-4055-A71F-964B82536DD2}">
      <dgm:prSet/>
      <dgm:spPr/>
      <dgm:t>
        <a:bodyPr/>
        <a:lstStyle/>
        <a:p>
          <a:endParaRPr lang="en-US"/>
        </a:p>
      </dgm:t>
    </dgm:pt>
    <dgm:pt modelId="{53B55AFF-018D-4CA9-87D1-49F9F3EFE116}">
      <dgm:prSet/>
      <dgm:spPr/>
      <dgm:t>
        <a:bodyPr/>
        <a:lstStyle/>
        <a:p>
          <a:r>
            <a:rPr lang="en-US"/>
            <a:t>Final Audit Report</a:t>
          </a:r>
        </a:p>
      </dgm:t>
    </dgm:pt>
    <dgm:pt modelId="{36193279-EE6A-4C89-91B4-ABD585188B05}" type="parTrans" cxnId="{6FCA8307-14FE-4983-B81C-09A50D755517}">
      <dgm:prSet/>
      <dgm:spPr/>
      <dgm:t>
        <a:bodyPr/>
        <a:lstStyle/>
        <a:p>
          <a:endParaRPr lang="en-US"/>
        </a:p>
      </dgm:t>
    </dgm:pt>
    <dgm:pt modelId="{A895E605-3A4D-4BA5-A86E-45775C54F3CF}" type="sibTrans" cxnId="{6FCA8307-14FE-4983-B81C-09A50D755517}">
      <dgm:prSet/>
      <dgm:spPr/>
      <dgm:t>
        <a:bodyPr/>
        <a:lstStyle/>
        <a:p>
          <a:endParaRPr lang="en-US"/>
        </a:p>
      </dgm:t>
    </dgm:pt>
    <dgm:pt modelId="{510AEB28-2AFE-4822-9ACC-E6FD9440D38D}">
      <dgm:prSet/>
      <dgm:spPr/>
      <dgm:t>
        <a:bodyPr/>
        <a:lstStyle/>
        <a:p>
          <a:r>
            <a:rPr lang="en-US"/>
            <a:t>Final determination (ED, State Agency)</a:t>
          </a:r>
        </a:p>
      </dgm:t>
    </dgm:pt>
    <dgm:pt modelId="{CB18381F-3FB8-4CCA-8A86-8B2C126AFD25}" type="parTrans" cxnId="{7D8A2CE2-430E-41F7-A514-CF65759D2C09}">
      <dgm:prSet/>
      <dgm:spPr/>
      <dgm:t>
        <a:bodyPr/>
        <a:lstStyle/>
        <a:p>
          <a:endParaRPr lang="en-US"/>
        </a:p>
      </dgm:t>
    </dgm:pt>
    <dgm:pt modelId="{82DC6618-56A6-44E6-B3E0-9D578AB3FF7F}" type="sibTrans" cxnId="{7D8A2CE2-430E-41F7-A514-CF65759D2C09}">
      <dgm:prSet/>
      <dgm:spPr/>
      <dgm:t>
        <a:bodyPr/>
        <a:lstStyle/>
        <a:p>
          <a:endParaRPr lang="en-US"/>
        </a:p>
      </dgm:t>
    </dgm:pt>
    <dgm:pt modelId="{4783677C-4C3D-4909-9376-B9FA20CDC34A}" type="pres">
      <dgm:prSet presAssocID="{40067415-9EB8-4214-B02A-5950CC2F99E7}" presName="root" presStyleCnt="0">
        <dgm:presLayoutVars>
          <dgm:dir/>
          <dgm:resizeHandles val="exact"/>
        </dgm:presLayoutVars>
      </dgm:prSet>
      <dgm:spPr/>
    </dgm:pt>
    <dgm:pt modelId="{2AE2685F-CDD8-4433-9A2F-0FC9B23611E1}" type="pres">
      <dgm:prSet presAssocID="{F049B6BE-98BE-41F3-ACF7-965F593081EE}" presName="compNode" presStyleCnt="0"/>
      <dgm:spPr/>
    </dgm:pt>
    <dgm:pt modelId="{BFE7B7ED-2299-4C05-9E41-82875CB97DD0}" type="pres">
      <dgm:prSet presAssocID="{F049B6BE-98BE-41F3-ACF7-965F593081EE}" presName="bgRect" presStyleLbl="bgShp" presStyleIdx="0" presStyleCnt="4"/>
      <dgm:spPr/>
    </dgm:pt>
    <dgm:pt modelId="{AB689DDA-5125-4A90-B9D3-451B4FA78737}" type="pres">
      <dgm:prSet presAssocID="{F049B6BE-98BE-41F3-ACF7-965F593081E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6614C2AB-04AC-45D6-B2AD-CDF149C34C14}" type="pres">
      <dgm:prSet presAssocID="{F049B6BE-98BE-41F3-ACF7-965F593081EE}" presName="spaceRect" presStyleCnt="0"/>
      <dgm:spPr/>
    </dgm:pt>
    <dgm:pt modelId="{B9B66EBE-11F2-4CAE-A41E-CE844DAA5DBD}" type="pres">
      <dgm:prSet presAssocID="{F049B6BE-98BE-41F3-ACF7-965F593081EE}" presName="parTx" presStyleLbl="revTx" presStyleIdx="0" presStyleCnt="4">
        <dgm:presLayoutVars>
          <dgm:chMax val="0"/>
          <dgm:chPref val="0"/>
        </dgm:presLayoutVars>
      </dgm:prSet>
      <dgm:spPr/>
    </dgm:pt>
    <dgm:pt modelId="{0C33E1AD-BF11-4C98-A69E-443A7B6DC2A7}" type="pres">
      <dgm:prSet presAssocID="{08C1C33B-0EC6-48EE-9404-AD0E4A82C57A}" presName="sibTrans" presStyleCnt="0"/>
      <dgm:spPr/>
    </dgm:pt>
    <dgm:pt modelId="{2CAC1ED0-CF4D-4C22-B7DA-6C3CF01A7F05}" type="pres">
      <dgm:prSet presAssocID="{085E1C12-8EE4-4631-BC74-C6B23A01CAEC}" presName="compNode" presStyleCnt="0"/>
      <dgm:spPr/>
    </dgm:pt>
    <dgm:pt modelId="{F67F1BE7-6256-4BD1-A85A-A3DF5F4D806E}" type="pres">
      <dgm:prSet presAssocID="{085E1C12-8EE4-4631-BC74-C6B23A01CAEC}" presName="bgRect" presStyleLbl="bgShp" presStyleIdx="1" presStyleCnt="4"/>
      <dgm:spPr/>
    </dgm:pt>
    <dgm:pt modelId="{8DA23E3F-F22C-45EA-B088-B18B1D4B8C7B}" type="pres">
      <dgm:prSet presAssocID="{085E1C12-8EE4-4631-BC74-C6B23A01CAE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1EE213F9-8C24-4CE2-B8A8-1CEB39312B6A}" type="pres">
      <dgm:prSet presAssocID="{085E1C12-8EE4-4631-BC74-C6B23A01CAEC}" presName="spaceRect" presStyleCnt="0"/>
      <dgm:spPr/>
    </dgm:pt>
    <dgm:pt modelId="{8A6CD1B9-8158-424C-B646-9D489A7ED842}" type="pres">
      <dgm:prSet presAssocID="{085E1C12-8EE4-4631-BC74-C6B23A01CAEC}" presName="parTx" presStyleLbl="revTx" presStyleIdx="1" presStyleCnt="4">
        <dgm:presLayoutVars>
          <dgm:chMax val="0"/>
          <dgm:chPref val="0"/>
        </dgm:presLayoutVars>
      </dgm:prSet>
      <dgm:spPr/>
    </dgm:pt>
    <dgm:pt modelId="{5769F389-5F24-41E2-BAD9-46D1C1BE15CC}" type="pres">
      <dgm:prSet presAssocID="{4B376B02-376C-4173-B9A9-5FFBE8B3E2ED}" presName="sibTrans" presStyleCnt="0"/>
      <dgm:spPr/>
    </dgm:pt>
    <dgm:pt modelId="{DFA62E28-F13F-458D-B4C3-8356951559AF}" type="pres">
      <dgm:prSet presAssocID="{53B55AFF-018D-4CA9-87D1-49F9F3EFE116}" presName="compNode" presStyleCnt="0"/>
      <dgm:spPr/>
    </dgm:pt>
    <dgm:pt modelId="{6151D28C-B3FA-4220-B9FA-B45A0915CB01}" type="pres">
      <dgm:prSet presAssocID="{53B55AFF-018D-4CA9-87D1-49F9F3EFE116}" presName="bgRect" presStyleLbl="bgShp" presStyleIdx="2" presStyleCnt="4"/>
      <dgm:spPr/>
    </dgm:pt>
    <dgm:pt modelId="{A4008798-0B1C-4190-8A5D-60AC86F85073}" type="pres">
      <dgm:prSet presAssocID="{53B55AFF-018D-4CA9-87D1-49F9F3EFE11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DC7721DC-8079-4EAC-A55B-B9C4F8566029}" type="pres">
      <dgm:prSet presAssocID="{53B55AFF-018D-4CA9-87D1-49F9F3EFE116}" presName="spaceRect" presStyleCnt="0"/>
      <dgm:spPr/>
    </dgm:pt>
    <dgm:pt modelId="{8791BB4D-F947-4DB1-8E02-4A055F70C964}" type="pres">
      <dgm:prSet presAssocID="{53B55AFF-018D-4CA9-87D1-49F9F3EFE116}" presName="parTx" presStyleLbl="revTx" presStyleIdx="2" presStyleCnt="4">
        <dgm:presLayoutVars>
          <dgm:chMax val="0"/>
          <dgm:chPref val="0"/>
        </dgm:presLayoutVars>
      </dgm:prSet>
      <dgm:spPr/>
    </dgm:pt>
    <dgm:pt modelId="{E1231B09-6142-419B-A3D4-FCC08BF0811B}" type="pres">
      <dgm:prSet presAssocID="{A895E605-3A4D-4BA5-A86E-45775C54F3CF}" presName="sibTrans" presStyleCnt="0"/>
      <dgm:spPr/>
    </dgm:pt>
    <dgm:pt modelId="{167C7D43-63EB-48AD-8C9B-F35A34088CC3}" type="pres">
      <dgm:prSet presAssocID="{510AEB28-2AFE-4822-9ACC-E6FD9440D38D}" presName="compNode" presStyleCnt="0"/>
      <dgm:spPr/>
    </dgm:pt>
    <dgm:pt modelId="{36CA9DFE-3AB1-47E6-A48B-0A94B617A595}" type="pres">
      <dgm:prSet presAssocID="{510AEB28-2AFE-4822-9ACC-E6FD9440D38D}" presName="bgRect" presStyleLbl="bgShp" presStyleIdx="3" presStyleCnt="4"/>
      <dgm:spPr/>
    </dgm:pt>
    <dgm:pt modelId="{C81942AA-355A-41E2-9BC8-8868325F2481}" type="pres">
      <dgm:prSet presAssocID="{510AEB28-2AFE-4822-9ACC-E6FD9440D38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ospital"/>
        </a:ext>
      </dgm:extLst>
    </dgm:pt>
    <dgm:pt modelId="{99B2186A-4FD0-4B88-9D54-B9A968F70D6A}" type="pres">
      <dgm:prSet presAssocID="{510AEB28-2AFE-4822-9ACC-E6FD9440D38D}" presName="spaceRect" presStyleCnt="0"/>
      <dgm:spPr/>
    </dgm:pt>
    <dgm:pt modelId="{11E2537E-D534-4291-AB10-197DCE207239}" type="pres">
      <dgm:prSet presAssocID="{510AEB28-2AFE-4822-9ACC-E6FD9440D38D}" presName="parTx" presStyleLbl="revTx" presStyleIdx="3" presStyleCnt="4">
        <dgm:presLayoutVars>
          <dgm:chMax val="0"/>
          <dgm:chPref val="0"/>
        </dgm:presLayoutVars>
      </dgm:prSet>
      <dgm:spPr/>
    </dgm:pt>
  </dgm:ptLst>
  <dgm:cxnLst>
    <dgm:cxn modelId="{519A7D07-C0D7-4055-A71F-964B82536DD2}" srcId="{40067415-9EB8-4214-B02A-5950CC2F99E7}" destId="{085E1C12-8EE4-4631-BC74-C6B23A01CAEC}" srcOrd="1" destOrd="0" parTransId="{75F48A1D-4F90-4F5B-A466-BADD969CEBD0}" sibTransId="{4B376B02-376C-4173-B9A9-5FFBE8B3E2ED}"/>
    <dgm:cxn modelId="{6FCA8307-14FE-4983-B81C-09A50D755517}" srcId="{40067415-9EB8-4214-B02A-5950CC2F99E7}" destId="{53B55AFF-018D-4CA9-87D1-49F9F3EFE116}" srcOrd="2" destOrd="0" parTransId="{36193279-EE6A-4C89-91B4-ABD585188B05}" sibTransId="{A895E605-3A4D-4BA5-A86E-45775C54F3CF}"/>
    <dgm:cxn modelId="{7C5D0319-D4C0-416A-9D65-9261BB355456}" type="presOf" srcId="{40067415-9EB8-4214-B02A-5950CC2F99E7}" destId="{4783677C-4C3D-4909-9376-B9FA20CDC34A}" srcOrd="0" destOrd="0" presId="urn:microsoft.com/office/officeart/2018/2/layout/IconVerticalSolidList"/>
    <dgm:cxn modelId="{E9E8651C-902B-4D89-89B6-DF57EF3320F1}" srcId="{40067415-9EB8-4214-B02A-5950CC2F99E7}" destId="{F049B6BE-98BE-41F3-ACF7-965F593081EE}" srcOrd="0" destOrd="0" parTransId="{2127A662-C16E-4E67-8215-ACE9AD0DEC7A}" sibTransId="{08C1C33B-0EC6-48EE-9404-AD0E4A82C57A}"/>
    <dgm:cxn modelId="{FE26341F-056D-40BE-87C7-A8E6A504FEF6}" type="presOf" srcId="{F049B6BE-98BE-41F3-ACF7-965F593081EE}" destId="{B9B66EBE-11F2-4CAE-A41E-CE844DAA5DBD}" srcOrd="0" destOrd="0" presId="urn:microsoft.com/office/officeart/2018/2/layout/IconVerticalSolidList"/>
    <dgm:cxn modelId="{FC892386-DF0E-46C6-B95B-2524A23B647E}" type="presOf" srcId="{53B55AFF-018D-4CA9-87D1-49F9F3EFE116}" destId="{8791BB4D-F947-4DB1-8E02-4A055F70C964}" srcOrd="0" destOrd="0" presId="urn:microsoft.com/office/officeart/2018/2/layout/IconVerticalSolidList"/>
    <dgm:cxn modelId="{7CC8CBD7-8DC5-4087-95A4-95985CB9CA44}" type="presOf" srcId="{510AEB28-2AFE-4822-9ACC-E6FD9440D38D}" destId="{11E2537E-D534-4291-AB10-197DCE207239}" srcOrd="0" destOrd="0" presId="urn:microsoft.com/office/officeart/2018/2/layout/IconVerticalSolidList"/>
    <dgm:cxn modelId="{7D8A2CE2-430E-41F7-A514-CF65759D2C09}" srcId="{40067415-9EB8-4214-B02A-5950CC2F99E7}" destId="{510AEB28-2AFE-4822-9ACC-E6FD9440D38D}" srcOrd="3" destOrd="0" parTransId="{CB18381F-3FB8-4CCA-8A86-8B2C126AFD25}" sibTransId="{82DC6618-56A6-44E6-B3E0-9D578AB3FF7F}"/>
    <dgm:cxn modelId="{C5B0C5FD-E086-4B9F-9FAD-836F8DB56D1B}" type="presOf" srcId="{085E1C12-8EE4-4631-BC74-C6B23A01CAEC}" destId="{8A6CD1B9-8158-424C-B646-9D489A7ED842}" srcOrd="0" destOrd="0" presId="urn:microsoft.com/office/officeart/2018/2/layout/IconVerticalSolidList"/>
    <dgm:cxn modelId="{F6D64A29-418F-4A33-B8DF-A56CC3EF9349}" type="presParOf" srcId="{4783677C-4C3D-4909-9376-B9FA20CDC34A}" destId="{2AE2685F-CDD8-4433-9A2F-0FC9B23611E1}" srcOrd="0" destOrd="0" presId="urn:microsoft.com/office/officeart/2018/2/layout/IconVerticalSolidList"/>
    <dgm:cxn modelId="{FD23F153-860D-48BA-9AD5-FA7434A523DD}" type="presParOf" srcId="{2AE2685F-CDD8-4433-9A2F-0FC9B23611E1}" destId="{BFE7B7ED-2299-4C05-9E41-82875CB97DD0}" srcOrd="0" destOrd="0" presId="urn:microsoft.com/office/officeart/2018/2/layout/IconVerticalSolidList"/>
    <dgm:cxn modelId="{9AE8805A-582B-45F8-86EC-EC45CD27AC0B}" type="presParOf" srcId="{2AE2685F-CDD8-4433-9A2F-0FC9B23611E1}" destId="{AB689DDA-5125-4A90-B9D3-451B4FA78737}" srcOrd="1" destOrd="0" presId="urn:microsoft.com/office/officeart/2018/2/layout/IconVerticalSolidList"/>
    <dgm:cxn modelId="{255AC8B9-C388-4396-862A-D8FF84A8FD37}" type="presParOf" srcId="{2AE2685F-CDD8-4433-9A2F-0FC9B23611E1}" destId="{6614C2AB-04AC-45D6-B2AD-CDF149C34C14}" srcOrd="2" destOrd="0" presId="urn:microsoft.com/office/officeart/2018/2/layout/IconVerticalSolidList"/>
    <dgm:cxn modelId="{0BB25DEB-67BB-44C3-A6FB-5F840D9C4AAB}" type="presParOf" srcId="{2AE2685F-CDD8-4433-9A2F-0FC9B23611E1}" destId="{B9B66EBE-11F2-4CAE-A41E-CE844DAA5DBD}" srcOrd="3" destOrd="0" presId="urn:microsoft.com/office/officeart/2018/2/layout/IconVerticalSolidList"/>
    <dgm:cxn modelId="{8C9395FB-2DB9-4474-A5CB-700EFDC336C5}" type="presParOf" srcId="{4783677C-4C3D-4909-9376-B9FA20CDC34A}" destId="{0C33E1AD-BF11-4C98-A69E-443A7B6DC2A7}" srcOrd="1" destOrd="0" presId="urn:microsoft.com/office/officeart/2018/2/layout/IconVerticalSolidList"/>
    <dgm:cxn modelId="{5775FF18-D9B9-4139-AC21-2477E4600717}" type="presParOf" srcId="{4783677C-4C3D-4909-9376-B9FA20CDC34A}" destId="{2CAC1ED0-CF4D-4C22-B7DA-6C3CF01A7F05}" srcOrd="2" destOrd="0" presId="urn:microsoft.com/office/officeart/2018/2/layout/IconVerticalSolidList"/>
    <dgm:cxn modelId="{91B03BC9-4F72-45C5-A408-4372B34BA445}" type="presParOf" srcId="{2CAC1ED0-CF4D-4C22-B7DA-6C3CF01A7F05}" destId="{F67F1BE7-6256-4BD1-A85A-A3DF5F4D806E}" srcOrd="0" destOrd="0" presId="urn:microsoft.com/office/officeart/2018/2/layout/IconVerticalSolidList"/>
    <dgm:cxn modelId="{7BEA09DD-EB4F-4B00-AE56-9741B36C23A8}" type="presParOf" srcId="{2CAC1ED0-CF4D-4C22-B7DA-6C3CF01A7F05}" destId="{8DA23E3F-F22C-45EA-B088-B18B1D4B8C7B}" srcOrd="1" destOrd="0" presId="urn:microsoft.com/office/officeart/2018/2/layout/IconVerticalSolidList"/>
    <dgm:cxn modelId="{7A62D5D6-1768-4937-A814-32DCBAFC03B1}" type="presParOf" srcId="{2CAC1ED0-CF4D-4C22-B7DA-6C3CF01A7F05}" destId="{1EE213F9-8C24-4CE2-B8A8-1CEB39312B6A}" srcOrd="2" destOrd="0" presId="urn:microsoft.com/office/officeart/2018/2/layout/IconVerticalSolidList"/>
    <dgm:cxn modelId="{C3815237-E0E7-485E-91E2-4D8B8BDB0D80}" type="presParOf" srcId="{2CAC1ED0-CF4D-4C22-B7DA-6C3CF01A7F05}" destId="{8A6CD1B9-8158-424C-B646-9D489A7ED842}" srcOrd="3" destOrd="0" presId="urn:microsoft.com/office/officeart/2018/2/layout/IconVerticalSolidList"/>
    <dgm:cxn modelId="{2AE05488-C196-4DD3-8F30-90B99B57E38F}" type="presParOf" srcId="{4783677C-4C3D-4909-9376-B9FA20CDC34A}" destId="{5769F389-5F24-41E2-BAD9-46D1C1BE15CC}" srcOrd="3" destOrd="0" presId="urn:microsoft.com/office/officeart/2018/2/layout/IconVerticalSolidList"/>
    <dgm:cxn modelId="{BCD87B91-20D2-4364-BC70-97545A7880A1}" type="presParOf" srcId="{4783677C-4C3D-4909-9376-B9FA20CDC34A}" destId="{DFA62E28-F13F-458D-B4C3-8356951559AF}" srcOrd="4" destOrd="0" presId="urn:microsoft.com/office/officeart/2018/2/layout/IconVerticalSolidList"/>
    <dgm:cxn modelId="{463C1CF7-A79D-4D22-97D2-EF6770549507}" type="presParOf" srcId="{DFA62E28-F13F-458D-B4C3-8356951559AF}" destId="{6151D28C-B3FA-4220-B9FA-B45A0915CB01}" srcOrd="0" destOrd="0" presId="urn:microsoft.com/office/officeart/2018/2/layout/IconVerticalSolidList"/>
    <dgm:cxn modelId="{2DC3D369-6556-495F-8C06-4C11B22496AD}" type="presParOf" srcId="{DFA62E28-F13F-458D-B4C3-8356951559AF}" destId="{A4008798-0B1C-4190-8A5D-60AC86F85073}" srcOrd="1" destOrd="0" presId="urn:microsoft.com/office/officeart/2018/2/layout/IconVerticalSolidList"/>
    <dgm:cxn modelId="{A3C9975D-998E-42DC-BB34-E9035FD125C4}" type="presParOf" srcId="{DFA62E28-F13F-458D-B4C3-8356951559AF}" destId="{DC7721DC-8079-4EAC-A55B-B9C4F8566029}" srcOrd="2" destOrd="0" presId="urn:microsoft.com/office/officeart/2018/2/layout/IconVerticalSolidList"/>
    <dgm:cxn modelId="{7B29BAF8-0AC6-4CF7-9A39-373050F053FA}" type="presParOf" srcId="{DFA62E28-F13F-458D-B4C3-8356951559AF}" destId="{8791BB4D-F947-4DB1-8E02-4A055F70C964}" srcOrd="3" destOrd="0" presId="urn:microsoft.com/office/officeart/2018/2/layout/IconVerticalSolidList"/>
    <dgm:cxn modelId="{A5EBA944-C7F4-45CC-B26E-E98615A32B79}" type="presParOf" srcId="{4783677C-4C3D-4909-9376-B9FA20CDC34A}" destId="{E1231B09-6142-419B-A3D4-FCC08BF0811B}" srcOrd="5" destOrd="0" presId="urn:microsoft.com/office/officeart/2018/2/layout/IconVerticalSolidList"/>
    <dgm:cxn modelId="{EC16D85F-C9F0-47F4-A3A4-6F45F20BE538}" type="presParOf" srcId="{4783677C-4C3D-4909-9376-B9FA20CDC34A}" destId="{167C7D43-63EB-48AD-8C9B-F35A34088CC3}" srcOrd="6" destOrd="0" presId="urn:microsoft.com/office/officeart/2018/2/layout/IconVerticalSolidList"/>
    <dgm:cxn modelId="{CCE92A04-C04E-47B8-B61E-F6C4078AC302}" type="presParOf" srcId="{167C7D43-63EB-48AD-8C9B-F35A34088CC3}" destId="{36CA9DFE-3AB1-47E6-A48B-0A94B617A595}" srcOrd="0" destOrd="0" presId="urn:microsoft.com/office/officeart/2018/2/layout/IconVerticalSolidList"/>
    <dgm:cxn modelId="{9DA7D476-1E01-4E53-9E52-985BC118236F}" type="presParOf" srcId="{167C7D43-63EB-48AD-8C9B-F35A34088CC3}" destId="{C81942AA-355A-41E2-9BC8-8868325F2481}" srcOrd="1" destOrd="0" presId="urn:microsoft.com/office/officeart/2018/2/layout/IconVerticalSolidList"/>
    <dgm:cxn modelId="{A7086EE5-6160-4A1F-B7DC-A91AA8C719E3}" type="presParOf" srcId="{167C7D43-63EB-48AD-8C9B-F35A34088CC3}" destId="{99B2186A-4FD0-4B88-9D54-B9A968F70D6A}" srcOrd="2" destOrd="0" presId="urn:microsoft.com/office/officeart/2018/2/layout/IconVerticalSolidList"/>
    <dgm:cxn modelId="{AAAC1594-6E45-4583-A63A-C108C0C9A513}" type="presParOf" srcId="{167C7D43-63EB-48AD-8C9B-F35A34088CC3}" destId="{11E2537E-D534-4291-AB10-197DCE20723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CF3B9D-0D3B-4AAD-8193-D2785CDA9846}"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2C7056E0-F324-4502-B7C1-DCD8CBD9E4A5}">
      <dgm:prSet/>
      <dgm:spPr/>
      <dgm:t>
        <a:bodyPr/>
        <a:lstStyle/>
        <a:p>
          <a:r>
            <a:rPr lang="en-US"/>
            <a:t>Respond carefully at each level</a:t>
          </a:r>
        </a:p>
      </dgm:t>
    </dgm:pt>
    <dgm:pt modelId="{56C572D7-7228-450D-BBAC-CA62AF971A31}" type="parTrans" cxnId="{4E0EC959-3462-4E8E-90C4-16CA6335E507}">
      <dgm:prSet/>
      <dgm:spPr/>
      <dgm:t>
        <a:bodyPr/>
        <a:lstStyle/>
        <a:p>
          <a:endParaRPr lang="en-US"/>
        </a:p>
      </dgm:t>
    </dgm:pt>
    <dgm:pt modelId="{316CC4CE-DCA3-4B7E-9828-7832202CCB10}" type="sibTrans" cxnId="{4E0EC959-3462-4E8E-90C4-16CA6335E507}">
      <dgm:prSet/>
      <dgm:spPr/>
      <dgm:t>
        <a:bodyPr/>
        <a:lstStyle/>
        <a:p>
          <a:endParaRPr lang="en-US"/>
        </a:p>
      </dgm:t>
    </dgm:pt>
    <dgm:pt modelId="{8B6220E4-3750-4445-8C21-7BA4F46E31E8}">
      <dgm:prSet custT="1"/>
      <dgm:spPr/>
      <dgm:t>
        <a:bodyPr/>
        <a:lstStyle/>
        <a:p>
          <a:r>
            <a:rPr lang="en-US" sz="2800"/>
            <a:t>Problems are always easier to resolve at the earliest level</a:t>
          </a:r>
        </a:p>
      </dgm:t>
    </dgm:pt>
    <dgm:pt modelId="{FFCE74AA-6B6D-4510-A765-197F53AA36E9}" type="parTrans" cxnId="{E3A4BF1E-9322-418C-AC44-C61580D0147F}">
      <dgm:prSet/>
      <dgm:spPr/>
      <dgm:t>
        <a:bodyPr/>
        <a:lstStyle/>
        <a:p>
          <a:endParaRPr lang="en-US"/>
        </a:p>
      </dgm:t>
    </dgm:pt>
    <dgm:pt modelId="{EA955C47-04D8-429B-98E9-098A187057FC}" type="sibTrans" cxnId="{E3A4BF1E-9322-418C-AC44-C61580D0147F}">
      <dgm:prSet/>
      <dgm:spPr/>
      <dgm:t>
        <a:bodyPr/>
        <a:lstStyle/>
        <a:p>
          <a:endParaRPr lang="en-US"/>
        </a:p>
      </dgm:t>
    </dgm:pt>
    <dgm:pt modelId="{A6ADDEF9-4CFF-449D-B798-3A2674C2DD36}">
      <dgm:prSet/>
      <dgm:spPr/>
      <dgm:t>
        <a:bodyPr/>
        <a:lstStyle/>
        <a:p>
          <a:r>
            <a:rPr lang="en-US"/>
            <a:t>ED or the SEA can:</a:t>
          </a:r>
        </a:p>
      </dgm:t>
    </dgm:pt>
    <dgm:pt modelId="{99EC550F-F07E-4CD8-A39C-6E3874E18370}" type="parTrans" cxnId="{0A492387-E17E-43C8-938C-45E090799E49}">
      <dgm:prSet/>
      <dgm:spPr/>
      <dgm:t>
        <a:bodyPr/>
        <a:lstStyle/>
        <a:p>
          <a:endParaRPr lang="en-US"/>
        </a:p>
      </dgm:t>
    </dgm:pt>
    <dgm:pt modelId="{AB04A119-45EA-4012-BA53-B7D79D742983}" type="sibTrans" cxnId="{0A492387-E17E-43C8-938C-45E090799E49}">
      <dgm:prSet/>
      <dgm:spPr/>
      <dgm:t>
        <a:bodyPr/>
        <a:lstStyle/>
        <a:p>
          <a:endParaRPr lang="en-US"/>
        </a:p>
      </dgm:t>
    </dgm:pt>
    <dgm:pt modelId="{856DD959-0168-4A17-9D68-C2347A01A9DD}">
      <dgm:prSet custT="1"/>
      <dgm:spPr/>
      <dgm:t>
        <a:bodyPr/>
        <a:lstStyle/>
        <a:p>
          <a:r>
            <a:rPr lang="en-US" sz="2800"/>
            <a:t>Accept finding as is</a:t>
          </a:r>
        </a:p>
      </dgm:t>
    </dgm:pt>
    <dgm:pt modelId="{7CD54AEF-5CAD-4128-9E8C-D891E4F95C76}" type="parTrans" cxnId="{41577025-04D6-4193-A21E-2AA8BF6A6A8F}">
      <dgm:prSet/>
      <dgm:spPr/>
      <dgm:t>
        <a:bodyPr/>
        <a:lstStyle/>
        <a:p>
          <a:endParaRPr lang="en-US"/>
        </a:p>
      </dgm:t>
    </dgm:pt>
    <dgm:pt modelId="{8835E1B2-D34B-4774-9FE8-A48BB2300267}" type="sibTrans" cxnId="{41577025-04D6-4193-A21E-2AA8BF6A6A8F}">
      <dgm:prSet/>
      <dgm:spPr/>
      <dgm:t>
        <a:bodyPr/>
        <a:lstStyle/>
        <a:p>
          <a:endParaRPr lang="en-US"/>
        </a:p>
      </dgm:t>
    </dgm:pt>
    <dgm:pt modelId="{0497B118-C546-4481-B45F-F3109FFB0CD7}">
      <dgm:prSet custT="1"/>
      <dgm:spPr/>
      <dgm:t>
        <a:bodyPr/>
        <a:lstStyle/>
        <a:p>
          <a:r>
            <a:rPr lang="en-US" sz="2800"/>
            <a:t>Accept finding but reduce or eliminate liability</a:t>
          </a:r>
        </a:p>
      </dgm:t>
    </dgm:pt>
    <dgm:pt modelId="{13694C94-9BC5-4CCB-A63A-648D3BE0FEE8}" type="parTrans" cxnId="{36A1B031-228A-4FFE-9E35-BA3C61905764}">
      <dgm:prSet/>
      <dgm:spPr/>
      <dgm:t>
        <a:bodyPr/>
        <a:lstStyle/>
        <a:p>
          <a:endParaRPr lang="en-US"/>
        </a:p>
      </dgm:t>
    </dgm:pt>
    <dgm:pt modelId="{F943F0A2-A5B0-4ED4-A7CA-8C0FA92332C9}" type="sibTrans" cxnId="{36A1B031-228A-4FFE-9E35-BA3C61905764}">
      <dgm:prSet/>
      <dgm:spPr/>
      <dgm:t>
        <a:bodyPr/>
        <a:lstStyle/>
        <a:p>
          <a:endParaRPr lang="en-US"/>
        </a:p>
      </dgm:t>
    </dgm:pt>
    <dgm:pt modelId="{353AAD82-ED05-4EC2-BE1A-0358027DD3CF}">
      <dgm:prSet custT="1"/>
      <dgm:spPr/>
      <dgm:t>
        <a:bodyPr/>
        <a:lstStyle/>
        <a:p>
          <a:r>
            <a:rPr lang="en-US" sz="2800"/>
            <a:t>Reject finding</a:t>
          </a:r>
        </a:p>
      </dgm:t>
    </dgm:pt>
    <dgm:pt modelId="{2DACC9E8-43F5-4F21-B496-A80F0C310747}" type="parTrans" cxnId="{8DB64320-B84B-43DC-8057-EAA982172264}">
      <dgm:prSet/>
      <dgm:spPr/>
      <dgm:t>
        <a:bodyPr/>
        <a:lstStyle/>
        <a:p>
          <a:endParaRPr lang="en-US"/>
        </a:p>
      </dgm:t>
    </dgm:pt>
    <dgm:pt modelId="{208A9A5D-3975-4D19-B239-B6F92A5F53F0}" type="sibTrans" cxnId="{8DB64320-B84B-43DC-8057-EAA982172264}">
      <dgm:prSet/>
      <dgm:spPr/>
      <dgm:t>
        <a:bodyPr/>
        <a:lstStyle/>
        <a:p>
          <a:endParaRPr lang="en-US"/>
        </a:p>
      </dgm:t>
    </dgm:pt>
    <dgm:pt modelId="{99386E5F-816B-4273-9D77-554A2860252F}">
      <dgm:prSet custT="1"/>
      <dgm:spPr/>
      <dgm:t>
        <a:bodyPr/>
        <a:lstStyle/>
        <a:p>
          <a:r>
            <a:rPr lang="en-US" sz="2800"/>
            <a:t>The auditor is not always right!</a:t>
          </a:r>
        </a:p>
      </dgm:t>
    </dgm:pt>
    <dgm:pt modelId="{68863D8E-AFDD-4221-93C1-98083FFF7082}" type="parTrans" cxnId="{9CD187A6-31B0-4573-84F8-71FB7FEF9179}">
      <dgm:prSet/>
      <dgm:spPr/>
      <dgm:t>
        <a:bodyPr/>
        <a:lstStyle/>
        <a:p>
          <a:endParaRPr lang="en-US"/>
        </a:p>
      </dgm:t>
    </dgm:pt>
    <dgm:pt modelId="{CA05B622-9FF3-4016-B32A-BF7B4D65133F}" type="sibTrans" cxnId="{9CD187A6-31B0-4573-84F8-71FB7FEF9179}">
      <dgm:prSet/>
      <dgm:spPr/>
      <dgm:t>
        <a:bodyPr/>
        <a:lstStyle/>
        <a:p>
          <a:endParaRPr lang="en-US"/>
        </a:p>
      </dgm:t>
    </dgm:pt>
    <dgm:pt modelId="{A2BC7663-AC43-409C-8385-1212E8409C7F}" type="pres">
      <dgm:prSet presAssocID="{80CF3B9D-0D3B-4AAD-8193-D2785CDA9846}" presName="Name0" presStyleCnt="0">
        <dgm:presLayoutVars>
          <dgm:dir/>
          <dgm:animLvl val="lvl"/>
          <dgm:resizeHandles val="exact"/>
        </dgm:presLayoutVars>
      </dgm:prSet>
      <dgm:spPr/>
    </dgm:pt>
    <dgm:pt modelId="{C13A49B9-EF9E-46E4-B480-99F787304A38}" type="pres">
      <dgm:prSet presAssocID="{2C7056E0-F324-4502-B7C1-DCD8CBD9E4A5}" presName="composite" presStyleCnt="0"/>
      <dgm:spPr/>
    </dgm:pt>
    <dgm:pt modelId="{AA870135-FA85-4043-BFAE-C04796F99D7F}" type="pres">
      <dgm:prSet presAssocID="{2C7056E0-F324-4502-B7C1-DCD8CBD9E4A5}" presName="parTx" presStyleLbl="alignNode1" presStyleIdx="0" presStyleCnt="2">
        <dgm:presLayoutVars>
          <dgm:chMax val="0"/>
          <dgm:chPref val="0"/>
          <dgm:bulletEnabled val="1"/>
        </dgm:presLayoutVars>
      </dgm:prSet>
      <dgm:spPr/>
    </dgm:pt>
    <dgm:pt modelId="{F74598ED-271A-4D26-8342-8A4E6439F2F8}" type="pres">
      <dgm:prSet presAssocID="{2C7056E0-F324-4502-B7C1-DCD8CBD9E4A5}" presName="desTx" presStyleLbl="alignAccFollowNode1" presStyleIdx="0" presStyleCnt="2">
        <dgm:presLayoutVars>
          <dgm:bulletEnabled val="1"/>
        </dgm:presLayoutVars>
      </dgm:prSet>
      <dgm:spPr/>
    </dgm:pt>
    <dgm:pt modelId="{EC418E1A-A4A1-468C-88A9-4F74EDF57F74}" type="pres">
      <dgm:prSet presAssocID="{316CC4CE-DCA3-4B7E-9828-7832202CCB10}" presName="space" presStyleCnt="0"/>
      <dgm:spPr/>
    </dgm:pt>
    <dgm:pt modelId="{064DF2EA-72BE-4D91-ADAB-9527B5D63A85}" type="pres">
      <dgm:prSet presAssocID="{A6ADDEF9-4CFF-449D-B798-3A2674C2DD36}" presName="composite" presStyleCnt="0"/>
      <dgm:spPr/>
    </dgm:pt>
    <dgm:pt modelId="{AB292B5E-C254-448F-9335-151F9FCF4E4A}" type="pres">
      <dgm:prSet presAssocID="{A6ADDEF9-4CFF-449D-B798-3A2674C2DD36}" presName="parTx" presStyleLbl="alignNode1" presStyleIdx="1" presStyleCnt="2">
        <dgm:presLayoutVars>
          <dgm:chMax val="0"/>
          <dgm:chPref val="0"/>
          <dgm:bulletEnabled val="1"/>
        </dgm:presLayoutVars>
      </dgm:prSet>
      <dgm:spPr/>
    </dgm:pt>
    <dgm:pt modelId="{E01F8375-3660-48F0-A0F4-38BAB5804030}" type="pres">
      <dgm:prSet presAssocID="{A6ADDEF9-4CFF-449D-B798-3A2674C2DD36}" presName="desTx" presStyleLbl="alignAccFollowNode1" presStyleIdx="1" presStyleCnt="2">
        <dgm:presLayoutVars>
          <dgm:bulletEnabled val="1"/>
        </dgm:presLayoutVars>
      </dgm:prSet>
      <dgm:spPr/>
    </dgm:pt>
  </dgm:ptLst>
  <dgm:cxnLst>
    <dgm:cxn modelId="{E3A4BF1E-9322-418C-AC44-C61580D0147F}" srcId="{2C7056E0-F324-4502-B7C1-DCD8CBD9E4A5}" destId="{8B6220E4-3750-4445-8C21-7BA4F46E31E8}" srcOrd="0" destOrd="0" parTransId="{FFCE74AA-6B6D-4510-A765-197F53AA36E9}" sibTransId="{EA955C47-04D8-429B-98E9-098A187057FC}"/>
    <dgm:cxn modelId="{35672E20-1E19-4A91-8F3F-693686999AA7}" type="presOf" srcId="{A6ADDEF9-4CFF-449D-B798-3A2674C2DD36}" destId="{AB292B5E-C254-448F-9335-151F9FCF4E4A}" srcOrd="0" destOrd="0" presId="urn:microsoft.com/office/officeart/2005/8/layout/hList1"/>
    <dgm:cxn modelId="{8DB64320-B84B-43DC-8057-EAA982172264}" srcId="{A6ADDEF9-4CFF-449D-B798-3A2674C2DD36}" destId="{353AAD82-ED05-4EC2-BE1A-0358027DD3CF}" srcOrd="2" destOrd="0" parTransId="{2DACC9E8-43F5-4F21-B496-A80F0C310747}" sibTransId="{208A9A5D-3975-4D19-B239-B6F92A5F53F0}"/>
    <dgm:cxn modelId="{9A56C922-62E4-450E-B9C1-ED8C472AAEAF}" type="presOf" srcId="{99386E5F-816B-4273-9D77-554A2860252F}" destId="{F74598ED-271A-4D26-8342-8A4E6439F2F8}" srcOrd="0" destOrd="1" presId="urn:microsoft.com/office/officeart/2005/8/layout/hList1"/>
    <dgm:cxn modelId="{41577025-04D6-4193-A21E-2AA8BF6A6A8F}" srcId="{A6ADDEF9-4CFF-449D-B798-3A2674C2DD36}" destId="{856DD959-0168-4A17-9D68-C2347A01A9DD}" srcOrd="0" destOrd="0" parTransId="{7CD54AEF-5CAD-4128-9E8C-D891E4F95C76}" sibTransId="{8835E1B2-D34B-4774-9FE8-A48BB2300267}"/>
    <dgm:cxn modelId="{36A1B031-228A-4FFE-9E35-BA3C61905764}" srcId="{A6ADDEF9-4CFF-449D-B798-3A2674C2DD36}" destId="{0497B118-C546-4481-B45F-F3109FFB0CD7}" srcOrd="1" destOrd="0" parTransId="{13694C94-9BC5-4CCB-A63A-648D3BE0FEE8}" sibTransId="{F943F0A2-A5B0-4ED4-A7CA-8C0FA92332C9}"/>
    <dgm:cxn modelId="{4E0EC959-3462-4E8E-90C4-16CA6335E507}" srcId="{80CF3B9D-0D3B-4AAD-8193-D2785CDA9846}" destId="{2C7056E0-F324-4502-B7C1-DCD8CBD9E4A5}" srcOrd="0" destOrd="0" parTransId="{56C572D7-7228-450D-BBAC-CA62AF971A31}" sibTransId="{316CC4CE-DCA3-4B7E-9828-7832202CCB10}"/>
    <dgm:cxn modelId="{7F05407B-B5AD-43F3-BB77-D3B982B37D6C}" type="presOf" srcId="{8B6220E4-3750-4445-8C21-7BA4F46E31E8}" destId="{F74598ED-271A-4D26-8342-8A4E6439F2F8}" srcOrd="0" destOrd="0" presId="urn:microsoft.com/office/officeart/2005/8/layout/hList1"/>
    <dgm:cxn modelId="{0A492387-E17E-43C8-938C-45E090799E49}" srcId="{80CF3B9D-0D3B-4AAD-8193-D2785CDA9846}" destId="{A6ADDEF9-4CFF-449D-B798-3A2674C2DD36}" srcOrd="1" destOrd="0" parTransId="{99EC550F-F07E-4CD8-A39C-6E3874E18370}" sibTransId="{AB04A119-45EA-4012-BA53-B7D79D742983}"/>
    <dgm:cxn modelId="{A8297292-8CDF-4499-84FA-7AB467BA109A}" type="presOf" srcId="{0497B118-C546-4481-B45F-F3109FFB0CD7}" destId="{E01F8375-3660-48F0-A0F4-38BAB5804030}" srcOrd="0" destOrd="1" presId="urn:microsoft.com/office/officeart/2005/8/layout/hList1"/>
    <dgm:cxn modelId="{C6DE48A0-44BC-4493-9FA1-BEC6D356C5E8}" type="presOf" srcId="{80CF3B9D-0D3B-4AAD-8193-D2785CDA9846}" destId="{A2BC7663-AC43-409C-8385-1212E8409C7F}" srcOrd="0" destOrd="0" presId="urn:microsoft.com/office/officeart/2005/8/layout/hList1"/>
    <dgm:cxn modelId="{9CD187A6-31B0-4573-84F8-71FB7FEF9179}" srcId="{2C7056E0-F324-4502-B7C1-DCD8CBD9E4A5}" destId="{99386E5F-816B-4273-9D77-554A2860252F}" srcOrd="1" destOrd="0" parTransId="{68863D8E-AFDD-4221-93C1-98083FFF7082}" sibTransId="{CA05B622-9FF3-4016-B32A-BF7B4D65133F}"/>
    <dgm:cxn modelId="{B8E763AC-28A0-4167-8E90-F8C55D392454}" type="presOf" srcId="{856DD959-0168-4A17-9D68-C2347A01A9DD}" destId="{E01F8375-3660-48F0-A0F4-38BAB5804030}" srcOrd="0" destOrd="0" presId="urn:microsoft.com/office/officeart/2005/8/layout/hList1"/>
    <dgm:cxn modelId="{E6783BDF-7D67-46DF-82C7-5428D4761FEC}" type="presOf" srcId="{353AAD82-ED05-4EC2-BE1A-0358027DD3CF}" destId="{E01F8375-3660-48F0-A0F4-38BAB5804030}" srcOrd="0" destOrd="2" presId="urn:microsoft.com/office/officeart/2005/8/layout/hList1"/>
    <dgm:cxn modelId="{26423DF7-C327-4CA5-9856-25E9A54C991B}" type="presOf" srcId="{2C7056E0-F324-4502-B7C1-DCD8CBD9E4A5}" destId="{AA870135-FA85-4043-BFAE-C04796F99D7F}" srcOrd="0" destOrd="0" presId="urn:microsoft.com/office/officeart/2005/8/layout/hList1"/>
    <dgm:cxn modelId="{B096E257-7ED6-487C-B4B6-E14DE7FE6D94}" type="presParOf" srcId="{A2BC7663-AC43-409C-8385-1212E8409C7F}" destId="{C13A49B9-EF9E-46E4-B480-99F787304A38}" srcOrd="0" destOrd="0" presId="urn:microsoft.com/office/officeart/2005/8/layout/hList1"/>
    <dgm:cxn modelId="{CE64F448-609A-4B3F-B99F-1FA4DC066148}" type="presParOf" srcId="{C13A49B9-EF9E-46E4-B480-99F787304A38}" destId="{AA870135-FA85-4043-BFAE-C04796F99D7F}" srcOrd="0" destOrd="0" presId="urn:microsoft.com/office/officeart/2005/8/layout/hList1"/>
    <dgm:cxn modelId="{E78DEDE5-A462-4224-8030-9A440F9B815E}" type="presParOf" srcId="{C13A49B9-EF9E-46E4-B480-99F787304A38}" destId="{F74598ED-271A-4D26-8342-8A4E6439F2F8}" srcOrd="1" destOrd="0" presId="urn:microsoft.com/office/officeart/2005/8/layout/hList1"/>
    <dgm:cxn modelId="{1955749F-7779-4788-9A9A-879DE976BEC2}" type="presParOf" srcId="{A2BC7663-AC43-409C-8385-1212E8409C7F}" destId="{EC418E1A-A4A1-468C-88A9-4F74EDF57F74}" srcOrd="1" destOrd="0" presId="urn:microsoft.com/office/officeart/2005/8/layout/hList1"/>
    <dgm:cxn modelId="{46F75A34-4226-43DC-A37E-5C8E7C1BCD5B}" type="presParOf" srcId="{A2BC7663-AC43-409C-8385-1212E8409C7F}" destId="{064DF2EA-72BE-4D91-ADAB-9527B5D63A85}" srcOrd="2" destOrd="0" presId="urn:microsoft.com/office/officeart/2005/8/layout/hList1"/>
    <dgm:cxn modelId="{606287ED-FCEC-4BCE-8E32-272CEB2834CE}" type="presParOf" srcId="{064DF2EA-72BE-4D91-ADAB-9527B5D63A85}" destId="{AB292B5E-C254-448F-9335-151F9FCF4E4A}" srcOrd="0" destOrd="0" presId="urn:microsoft.com/office/officeart/2005/8/layout/hList1"/>
    <dgm:cxn modelId="{8126BB56-EDE7-4898-94CF-15DAFB40D401}" type="presParOf" srcId="{064DF2EA-72BE-4D91-ADAB-9527B5D63A85}" destId="{E01F8375-3660-48F0-A0F4-38BAB5804030}"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422622-4C47-4BFA-B5E7-10422524A08F}"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89884046-442E-4825-87E9-33D94F52600F}">
      <dgm:prSet/>
      <dgm:spPr/>
      <dgm:t>
        <a:bodyPr/>
        <a:lstStyle/>
        <a:p>
          <a:r>
            <a:rPr lang="en-US"/>
            <a:t>Accept, even if wrong or there are available defense</a:t>
          </a:r>
        </a:p>
      </dgm:t>
    </dgm:pt>
    <dgm:pt modelId="{B8220AC6-9C6E-4795-8AD4-A2724C184ADC}" type="parTrans" cxnId="{C43C726A-5AA9-4D3A-81D0-5B9FEA0F0404}">
      <dgm:prSet/>
      <dgm:spPr/>
      <dgm:t>
        <a:bodyPr/>
        <a:lstStyle/>
        <a:p>
          <a:endParaRPr lang="en-US"/>
        </a:p>
      </dgm:t>
    </dgm:pt>
    <dgm:pt modelId="{E5F4C349-94B9-4A2A-B303-144482B826F1}" type="sibTrans" cxnId="{C43C726A-5AA9-4D3A-81D0-5B9FEA0F0404}">
      <dgm:prSet/>
      <dgm:spPr/>
      <dgm:t>
        <a:bodyPr/>
        <a:lstStyle/>
        <a:p>
          <a:endParaRPr lang="en-US"/>
        </a:p>
      </dgm:t>
    </dgm:pt>
    <dgm:pt modelId="{6562898E-8E4A-4508-ABB9-57235BFC103F}">
      <dgm:prSet/>
      <dgm:spPr/>
      <dgm:t>
        <a:bodyPr/>
        <a:lstStyle/>
        <a:p>
          <a:r>
            <a:rPr lang="en-US"/>
            <a:t>Dispute the finding</a:t>
          </a:r>
        </a:p>
      </dgm:t>
    </dgm:pt>
    <dgm:pt modelId="{9E3578CC-8AD8-488B-81D0-C62DD08FC424}" type="parTrans" cxnId="{E81DD311-6A5C-4FB9-B47C-5906C0DE93A1}">
      <dgm:prSet/>
      <dgm:spPr/>
      <dgm:t>
        <a:bodyPr/>
        <a:lstStyle/>
        <a:p>
          <a:endParaRPr lang="en-US"/>
        </a:p>
      </dgm:t>
    </dgm:pt>
    <dgm:pt modelId="{918351DC-2092-49FD-BD0D-193B2ADC4925}" type="sibTrans" cxnId="{E81DD311-6A5C-4FB9-B47C-5906C0DE93A1}">
      <dgm:prSet/>
      <dgm:spPr/>
      <dgm:t>
        <a:bodyPr/>
        <a:lstStyle/>
        <a:p>
          <a:endParaRPr lang="en-US"/>
        </a:p>
      </dgm:t>
    </dgm:pt>
    <dgm:pt modelId="{495833EC-174E-4952-A089-7D0741782366}">
      <dgm:prSet/>
      <dgm:spPr/>
      <dgm:t>
        <a:bodyPr/>
        <a:lstStyle/>
        <a:p>
          <a:r>
            <a:rPr lang="en-US"/>
            <a:t>Self-assessment and correction, or plan for correction (</a:t>
          </a:r>
          <a:r>
            <a:rPr lang="en-US" err="1"/>
            <a:t>CAROI</a:t>
          </a:r>
          <a:r>
            <a:rPr lang="en-US"/>
            <a:t>)</a:t>
          </a:r>
        </a:p>
      </dgm:t>
    </dgm:pt>
    <dgm:pt modelId="{BB1A2969-C819-47F8-9301-C600042AE811}" type="parTrans" cxnId="{F0AAF5E7-C88D-4C17-BE50-9CB58BBC805B}">
      <dgm:prSet/>
      <dgm:spPr/>
      <dgm:t>
        <a:bodyPr/>
        <a:lstStyle/>
        <a:p>
          <a:endParaRPr lang="en-US"/>
        </a:p>
      </dgm:t>
    </dgm:pt>
    <dgm:pt modelId="{1AFF1127-376D-49C9-AEE4-D2D796D123CD}" type="sibTrans" cxnId="{F0AAF5E7-C88D-4C17-BE50-9CB58BBC805B}">
      <dgm:prSet/>
      <dgm:spPr/>
      <dgm:t>
        <a:bodyPr/>
        <a:lstStyle/>
        <a:p>
          <a:endParaRPr lang="en-US"/>
        </a:p>
      </dgm:t>
    </dgm:pt>
    <dgm:pt modelId="{ABAD2730-7E27-4EEC-A632-6BADC422DA4D}" type="pres">
      <dgm:prSet presAssocID="{D1422622-4C47-4BFA-B5E7-10422524A08F}" presName="diagram" presStyleCnt="0">
        <dgm:presLayoutVars>
          <dgm:dir/>
          <dgm:resizeHandles val="exact"/>
        </dgm:presLayoutVars>
      </dgm:prSet>
      <dgm:spPr/>
    </dgm:pt>
    <dgm:pt modelId="{0E7E5F2D-487D-4FF8-A4F9-9E18F703269C}" type="pres">
      <dgm:prSet presAssocID="{89884046-442E-4825-87E9-33D94F52600F}" presName="node" presStyleLbl="node1" presStyleIdx="0" presStyleCnt="3">
        <dgm:presLayoutVars>
          <dgm:bulletEnabled val="1"/>
        </dgm:presLayoutVars>
      </dgm:prSet>
      <dgm:spPr/>
    </dgm:pt>
    <dgm:pt modelId="{DFCA822F-72DD-44E7-9B71-68AA16BC0428}" type="pres">
      <dgm:prSet presAssocID="{E5F4C349-94B9-4A2A-B303-144482B826F1}" presName="sibTrans" presStyleCnt="0"/>
      <dgm:spPr/>
    </dgm:pt>
    <dgm:pt modelId="{F2B51776-861D-4023-8AE4-1CF2A24D2DC3}" type="pres">
      <dgm:prSet presAssocID="{6562898E-8E4A-4508-ABB9-57235BFC103F}" presName="node" presStyleLbl="node1" presStyleIdx="1" presStyleCnt="3">
        <dgm:presLayoutVars>
          <dgm:bulletEnabled val="1"/>
        </dgm:presLayoutVars>
      </dgm:prSet>
      <dgm:spPr/>
    </dgm:pt>
    <dgm:pt modelId="{B30B53D2-AC80-46EC-BC4C-EB0B0FB9FD87}" type="pres">
      <dgm:prSet presAssocID="{918351DC-2092-49FD-BD0D-193B2ADC4925}" presName="sibTrans" presStyleCnt="0"/>
      <dgm:spPr/>
    </dgm:pt>
    <dgm:pt modelId="{3098366F-40F6-438F-BA9D-FA72EE8C3322}" type="pres">
      <dgm:prSet presAssocID="{495833EC-174E-4952-A089-7D0741782366}" presName="node" presStyleLbl="node1" presStyleIdx="2" presStyleCnt="3">
        <dgm:presLayoutVars>
          <dgm:bulletEnabled val="1"/>
        </dgm:presLayoutVars>
      </dgm:prSet>
      <dgm:spPr/>
    </dgm:pt>
  </dgm:ptLst>
  <dgm:cxnLst>
    <dgm:cxn modelId="{E81DD311-6A5C-4FB9-B47C-5906C0DE93A1}" srcId="{D1422622-4C47-4BFA-B5E7-10422524A08F}" destId="{6562898E-8E4A-4508-ABB9-57235BFC103F}" srcOrd="1" destOrd="0" parTransId="{9E3578CC-8AD8-488B-81D0-C62DD08FC424}" sibTransId="{918351DC-2092-49FD-BD0D-193B2ADC4925}"/>
    <dgm:cxn modelId="{02111128-32FB-4CBE-BCBB-3B913840C846}" type="presOf" srcId="{D1422622-4C47-4BFA-B5E7-10422524A08F}" destId="{ABAD2730-7E27-4EEC-A632-6BADC422DA4D}" srcOrd="0" destOrd="0" presId="urn:microsoft.com/office/officeart/2005/8/layout/default"/>
    <dgm:cxn modelId="{0F89092E-1B6A-4CF0-81D1-CFFB5BBE6D5F}" type="presOf" srcId="{6562898E-8E4A-4508-ABB9-57235BFC103F}" destId="{F2B51776-861D-4023-8AE4-1CF2A24D2DC3}" srcOrd="0" destOrd="0" presId="urn:microsoft.com/office/officeart/2005/8/layout/default"/>
    <dgm:cxn modelId="{C43C726A-5AA9-4D3A-81D0-5B9FEA0F0404}" srcId="{D1422622-4C47-4BFA-B5E7-10422524A08F}" destId="{89884046-442E-4825-87E9-33D94F52600F}" srcOrd="0" destOrd="0" parTransId="{B8220AC6-9C6E-4795-8AD4-A2724C184ADC}" sibTransId="{E5F4C349-94B9-4A2A-B303-144482B826F1}"/>
    <dgm:cxn modelId="{F068ED86-B998-4F48-BDA7-F2DC167F0DC5}" type="presOf" srcId="{89884046-442E-4825-87E9-33D94F52600F}" destId="{0E7E5F2D-487D-4FF8-A4F9-9E18F703269C}" srcOrd="0" destOrd="0" presId="urn:microsoft.com/office/officeart/2005/8/layout/default"/>
    <dgm:cxn modelId="{82D0E2CA-F7BD-496F-95D9-A48A7009EA8F}" type="presOf" srcId="{495833EC-174E-4952-A089-7D0741782366}" destId="{3098366F-40F6-438F-BA9D-FA72EE8C3322}" srcOrd="0" destOrd="0" presId="urn:microsoft.com/office/officeart/2005/8/layout/default"/>
    <dgm:cxn modelId="{F0AAF5E7-C88D-4C17-BE50-9CB58BBC805B}" srcId="{D1422622-4C47-4BFA-B5E7-10422524A08F}" destId="{495833EC-174E-4952-A089-7D0741782366}" srcOrd="2" destOrd="0" parTransId="{BB1A2969-C819-47F8-9301-C600042AE811}" sibTransId="{1AFF1127-376D-49C9-AEE4-D2D796D123CD}"/>
    <dgm:cxn modelId="{37DDFA4C-BF37-4C52-8C22-C9A3A9986AD2}" type="presParOf" srcId="{ABAD2730-7E27-4EEC-A632-6BADC422DA4D}" destId="{0E7E5F2D-487D-4FF8-A4F9-9E18F703269C}" srcOrd="0" destOrd="0" presId="urn:microsoft.com/office/officeart/2005/8/layout/default"/>
    <dgm:cxn modelId="{FC9CC946-BFD2-4244-876F-A43F1E48F02B}" type="presParOf" srcId="{ABAD2730-7E27-4EEC-A632-6BADC422DA4D}" destId="{DFCA822F-72DD-44E7-9B71-68AA16BC0428}" srcOrd="1" destOrd="0" presId="urn:microsoft.com/office/officeart/2005/8/layout/default"/>
    <dgm:cxn modelId="{1B99C9E6-0DD9-44F1-A008-34B02D482F69}" type="presParOf" srcId="{ABAD2730-7E27-4EEC-A632-6BADC422DA4D}" destId="{F2B51776-861D-4023-8AE4-1CF2A24D2DC3}" srcOrd="2" destOrd="0" presId="urn:microsoft.com/office/officeart/2005/8/layout/default"/>
    <dgm:cxn modelId="{D174B6E7-DF4F-4707-9C52-3A60A180C666}" type="presParOf" srcId="{ABAD2730-7E27-4EEC-A632-6BADC422DA4D}" destId="{B30B53D2-AC80-46EC-BC4C-EB0B0FB9FD87}" srcOrd="3" destOrd="0" presId="urn:microsoft.com/office/officeart/2005/8/layout/default"/>
    <dgm:cxn modelId="{9BB2211F-01A1-4CBD-AA83-5DB6727BFF3F}" type="presParOf" srcId="{ABAD2730-7E27-4EEC-A632-6BADC422DA4D}" destId="{3098366F-40F6-438F-BA9D-FA72EE8C3322}"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AB1CEB-724E-430A-9FBC-66808CDE0F58}"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AA2FF67E-FF11-4CB7-8801-136638D733CB}">
      <dgm:prSet/>
      <dgm:spPr/>
      <dgm:t>
        <a:bodyPr/>
        <a:lstStyle/>
        <a:p>
          <a:r>
            <a:rPr lang="en-US"/>
            <a:t>Statute of limitations</a:t>
          </a:r>
        </a:p>
      </dgm:t>
    </dgm:pt>
    <dgm:pt modelId="{3334A2C4-1F14-4D32-954C-C2F6678104C6}" type="parTrans" cxnId="{E7EFF4C8-18B0-4C25-8D03-D75161937CA5}">
      <dgm:prSet/>
      <dgm:spPr/>
      <dgm:t>
        <a:bodyPr/>
        <a:lstStyle/>
        <a:p>
          <a:endParaRPr lang="en-US"/>
        </a:p>
      </dgm:t>
    </dgm:pt>
    <dgm:pt modelId="{0398D27C-1C2F-4D30-8928-3798C62CB6E5}" type="sibTrans" cxnId="{E7EFF4C8-18B0-4C25-8D03-D75161937CA5}">
      <dgm:prSet/>
      <dgm:spPr/>
      <dgm:t>
        <a:bodyPr/>
        <a:lstStyle/>
        <a:p>
          <a:endParaRPr lang="en-US"/>
        </a:p>
      </dgm:t>
    </dgm:pt>
    <dgm:pt modelId="{21F002B8-812F-4FB2-BF37-BCD2782AE3F5}">
      <dgm:prSet/>
      <dgm:spPr/>
      <dgm:t>
        <a:bodyPr/>
        <a:lstStyle/>
        <a:p>
          <a:r>
            <a:rPr lang="en-US"/>
            <a:t>Harm to the federal interest</a:t>
          </a:r>
        </a:p>
      </dgm:t>
    </dgm:pt>
    <dgm:pt modelId="{3188B630-F490-4E97-8840-B3556037853E}" type="parTrans" cxnId="{01BBD67E-1E6E-464A-BFB5-E24747FA48F1}">
      <dgm:prSet/>
      <dgm:spPr/>
      <dgm:t>
        <a:bodyPr/>
        <a:lstStyle/>
        <a:p>
          <a:endParaRPr lang="en-US"/>
        </a:p>
      </dgm:t>
    </dgm:pt>
    <dgm:pt modelId="{9E99A42D-6109-4A80-9A80-0A300EB2B78D}" type="sibTrans" cxnId="{01BBD67E-1E6E-464A-BFB5-E24747FA48F1}">
      <dgm:prSet/>
      <dgm:spPr/>
      <dgm:t>
        <a:bodyPr/>
        <a:lstStyle/>
        <a:p>
          <a:endParaRPr lang="en-US"/>
        </a:p>
      </dgm:t>
    </dgm:pt>
    <dgm:pt modelId="{03E77685-33DA-4183-B7FB-45966C66EFE5}">
      <dgm:prSet/>
      <dgm:spPr/>
      <dgm:t>
        <a:bodyPr/>
        <a:lstStyle/>
        <a:p>
          <a:r>
            <a:rPr lang="en-US"/>
            <a:t>Equitable offset</a:t>
          </a:r>
        </a:p>
      </dgm:t>
    </dgm:pt>
    <dgm:pt modelId="{2E985A33-17F9-4D8A-B97B-2580F797A62F}" type="parTrans" cxnId="{05B85888-6029-42EF-A6CB-0185B0CADBAA}">
      <dgm:prSet/>
      <dgm:spPr/>
      <dgm:t>
        <a:bodyPr/>
        <a:lstStyle/>
        <a:p>
          <a:endParaRPr lang="en-US"/>
        </a:p>
      </dgm:t>
    </dgm:pt>
    <dgm:pt modelId="{4788A2F6-35D1-4DBC-AC53-23095EFD6834}" type="sibTrans" cxnId="{05B85888-6029-42EF-A6CB-0185B0CADBAA}">
      <dgm:prSet/>
      <dgm:spPr/>
      <dgm:t>
        <a:bodyPr/>
        <a:lstStyle/>
        <a:p>
          <a:endParaRPr lang="en-US"/>
        </a:p>
      </dgm:t>
    </dgm:pt>
    <dgm:pt modelId="{DBAF79DD-C3EC-413A-BE9F-4373A2FB30B5}" type="pres">
      <dgm:prSet presAssocID="{3CAB1CEB-724E-430A-9FBC-66808CDE0F58}" presName="linear" presStyleCnt="0">
        <dgm:presLayoutVars>
          <dgm:dir/>
          <dgm:animLvl val="lvl"/>
          <dgm:resizeHandles val="exact"/>
        </dgm:presLayoutVars>
      </dgm:prSet>
      <dgm:spPr/>
    </dgm:pt>
    <dgm:pt modelId="{A68D70C3-3743-4AF1-BBC5-7003C8AB2B86}" type="pres">
      <dgm:prSet presAssocID="{AA2FF67E-FF11-4CB7-8801-136638D733CB}" presName="parentLin" presStyleCnt="0"/>
      <dgm:spPr/>
    </dgm:pt>
    <dgm:pt modelId="{C7B254F6-8F26-4F57-99CF-8B407E69E996}" type="pres">
      <dgm:prSet presAssocID="{AA2FF67E-FF11-4CB7-8801-136638D733CB}" presName="parentLeftMargin" presStyleLbl="node1" presStyleIdx="0" presStyleCnt="3"/>
      <dgm:spPr/>
    </dgm:pt>
    <dgm:pt modelId="{D7B629E4-FC09-49CC-B291-E46898BD8001}" type="pres">
      <dgm:prSet presAssocID="{AA2FF67E-FF11-4CB7-8801-136638D733CB}" presName="parentText" presStyleLbl="node1" presStyleIdx="0" presStyleCnt="3">
        <dgm:presLayoutVars>
          <dgm:chMax val="0"/>
          <dgm:bulletEnabled val="1"/>
        </dgm:presLayoutVars>
      </dgm:prSet>
      <dgm:spPr/>
    </dgm:pt>
    <dgm:pt modelId="{6E524980-1AEE-466A-B226-45E2554C2508}" type="pres">
      <dgm:prSet presAssocID="{AA2FF67E-FF11-4CB7-8801-136638D733CB}" presName="negativeSpace" presStyleCnt="0"/>
      <dgm:spPr/>
    </dgm:pt>
    <dgm:pt modelId="{46F4AA23-C3FC-4259-B9D1-AA022951E6ED}" type="pres">
      <dgm:prSet presAssocID="{AA2FF67E-FF11-4CB7-8801-136638D733CB}" presName="childText" presStyleLbl="conFgAcc1" presStyleIdx="0" presStyleCnt="3">
        <dgm:presLayoutVars>
          <dgm:bulletEnabled val="1"/>
        </dgm:presLayoutVars>
      </dgm:prSet>
      <dgm:spPr/>
    </dgm:pt>
    <dgm:pt modelId="{A33BEC7F-09EA-4887-90D2-9E96E3A10C03}" type="pres">
      <dgm:prSet presAssocID="{0398D27C-1C2F-4D30-8928-3798C62CB6E5}" presName="spaceBetweenRectangles" presStyleCnt="0"/>
      <dgm:spPr/>
    </dgm:pt>
    <dgm:pt modelId="{B789B1E7-7B7E-451D-8DAB-239315F2E879}" type="pres">
      <dgm:prSet presAssocID="{21F002B8-812F-4FB2-BF37-BCD2782AE3F5}" presName="parentLin" presStyleCnt="0"/>
      <dgm:spPr/>
    </dgm:pt>
    <dgm:pt modelId="{8F173AAC-C2ED-4607-AADC-7703A3874F23}" type="pres">
      <dgm:prSet presAssocID="{21F002B8-812F-4FB2-BF37-BCD2782AE3F5}" presName="parentLeftMargin" presStyleLbl="node1" presStyleIdx="0" presStyleCnt="3"/>
      <dgm:spPr/>
    </dgm:pt>
    <dgm:pt modelId="{FAFFB47F-3405-43C4-B55F-06385E5636A0}" type="pres">
      <dgm:prSet presAssocID="{21F002B8-812F-4FB2-BF37-BCD2782AE3F5}" presName="parentText" presStyleLbl="node1" presStyleIdx="1" presStyleCnt="3">
        <dgm:presLayoutVars>
          <dgm:chMax val="0"/>
          <dgm:bulletEnabled val="1"/>
        </dgm:presLayoutVars>
      </dgm:prSet>
      <dgm:spPr/>
    </dgm:pt>
    <dgm:pt modelId="{1CC48E33-6433-4F6D-9D9A-11C1A14F18BC}" type="pres">
      <dgm:prSet presAssocID="{21F002B8-812F-4FB2-BF37-BCD2782AE3F5}" presName="negativeSpace" presStyleCnt="0"/>
      <dgm:spPr/>
    </dgm:pt>
    <dgm:pt modelId="{342DB634-19AB-4E2E-BD5E-0D0AE17B84A2}" type="pres">
      <dgm:prSet presAssocID="{21F002B8-812F-4FB2-BF37-BCD2782AE3F5}" presName="childText" presStyleLbl="conFgAcc1" presStyleIdx="1" presStyleCnt="3">
        <dgm:presLayoutVars>
          <dgm:bulletEnabled val="1"/>
        </dgm:presLayoutVars>
      </dgm:prSet>
      <dgm:spPr/>
    </dgm:pt>
    <dgm:pt modelId="{F1560BB7-6007-4193-9499-DF11205AF21B}" type="pres">
      <dgm:prSet presAssocID="{9E99A42D-6109-4A80-9A80-0A300EB2B78D}" presName="spaceBetweenRectangles" presStyleCnt="0"/>
      <dgm:spPr/>
    </dgm:pt>
    <dgm:pt modelId="{71A7778B-DB3D-4DA8-A5B5-985512A6D3C3}" type="pres">
      <dgm:prSet presAssocID="{03E77685-33DA-4183-B7FB-45966C66EFE5}" presName="parentLin" presStyleCnt="0"/>
      <dgm:spPr/>
    </dgm:pt>
    <dgm:pt modelId="{D5A4D307-B45D-4E85-BF98-BB582002E83E}" type="pres">
      <dgm:prSet presAssocID="{03E77685-33DA-4183-B7FB-45966C66EFE5}" presName="parentLeftMargin" presStyleLbl="node1" presStyleIdx="1" presStyleCnt="3"/>
      <dgm:spPr/>
    </dgm:pt>
    <dgm:pt modelId="{50F60DB4-92EF-46EE-9D34-37FBF28651E5}" type="pres">
      <dgm:prSet presAssocID="{03E77685-33DA-4183-B7FB-45966C66EFE5}" presName="parentText" presStyleLbl="node1" presStyleIdx="2" presStyleCnt="3">
        <dgm:presLayoutVars>
          <dgm:chMax val="0"/>
          <dgm:bulletEnabled val="1"/>
        </dgm:presLayoutVars>
      </dgm:prSet>
      <dgm:spPr/>
    </dgm:pt>
    <dgm:pt modelId="{24B384BD-8309-4B13-832C-B35C04CFFE74}" type="pres">
      <dgm:prSet presAssocID="{03E77685-33DA-4183-B7FB-45966C66EFE5}" presName="negativeSpace" presStyleCnt="0"/>
      <dgm:spPr/>
    </dgm:pt>
    <dgm:pt modelId="{35AB242F-FDDD-46AA-B11C-963D813CC171}" type="pres">
      <dgm:prSet presAssocID="{03E77685-33DA-4183-B7FB-45966C66EFE5}" presName="childText" presStyleLbl="conFgAcc1" presStyleIdx="2" presStyleCnt="3">
        <dgm:presLayoutVars>
          <dgm:bulletEnabled val="1"/>
        </dgm:presLayoutVars>
      </dgm:prSet>
      <dgm:spPr/>
    </dgm:pt>
  </dgm:ptLst>
  <dgm:cxnLst>
    <dgm:cxn modelId="{DAF29227-BC26-448D-859C-270FBF830598}" type="presOf" srcId="{03E77685-33DA-4183-B7FB-45966C66EFE5}" destId="{D5A4D307-B45D-4E85-BF98-BB582002E83E}" srcOrd="0" destOrd="0" presId="urn:microsoft.com/office/officeart/2005/8/layout/list1"/>
    <dgm:cxn modelId="{F593223C-E5BD-4E35-9646-1F699098F280}" type="presOf" srcId="{21F002B8-812F-4FB2-BF37-BCD2782AE3F5}" destId="{FAFFB47F-3405-43C4-B55F-06385E5636A0}" srcOrd="1" destOrd="0" presId="urn:microsoft.com/office/officeart/2005/8/layout/list1"/>
    <dgm:cxn modelId="{325D306F-2F85-474B-B9B2-22D05B7A0D42}" type="presOf" srcId="{21F002B8-812F-4FB2-BF37-BCD2782AE3F5}" destId="{8F173AAC-C2ED-4607-AADC-7703A3874F23}" srcOrd="0" destOrd="0" presId="urn:microsoft.com/office/officeart/2005/8/layout/list1"/>
    <dgm:cxn modelId="{3081DE7C-0B52-4104-AF31-A5D0AC88A916}" type="presOf" srcId="{3CAB1CEB-724E-430A-9FBC-66808CDE0F58}" destId="{DBAF79DD-C3EC-413A-BE9F-4373A2FB30B5}" srcOrd="0" destOrd="0" presId="urn:microsoft.com/office/officeart/2005/8/layout/list1"/>
    <dgm:cxn modelId="{01BBD67E-1E6E-464A-BFB5-E24747FA48F1}" srcId="{3CAB1CEB-724E-430A-9FBC-66808CDE0F58}" destId="{21F002B8-812F-4FB2-BF37-BCD2782AE3F5}" srcOrd="1" destOrd="0" parTransId="{3188B630-F490-4E97-8840-B3556037853E}" sibTransId="{9E99A42D-6109-4A80-9A80-0A300EB2B78D}"/>
    <dgm:cxn modelId="{05B85888-6029-42EF-A6CB-0185B0CADBAA}" srcId="{3CAB1CEB-724E-430A-9FBC-66808CDE0F58}" destId="{03E77685-33DA-4183-B7FB-45966C66EFE5}" srcOrd="2" destOrd="0" parTransId="{2E985A33-17F9-4D8A-B97B-2580F797A62F}" sibTransId="{4788A2F6-35D1-4DBC-AC53-23095EFD6834}"/>
    <dgm:cxn modelId="{E69180C8-1884-4A89-81EB-DBFAC71992FA}" type="presOf" srcId="{AA2FF67E-FF11-4CB7-8801-136638D733CB}" destId="{D7B629E4-FC09-49CC-B291-E46898BD8001}" srcOrd="1" destOrd="0" presId="urn:microsoft.com/office/officeart/2005/8/layout/list1"/>
    <dgm:cxn modelId="{E7EFF4C8-18B0-4C25-8D03-D75161937CA5}" srcId="{3CAB1CEB-724E-430A-9FBC-66808CDE0F58}" destId="{AA2FF67E-FF11-4CB7-8801-136638D733CB}" srcOrd="0" destOrd="0" parTransId="{3334A2C4-1F14-4D32-954C-C2F6678104C6}" sibTransId="{0398D27C-1C2F-4D30-8928-3798C62CB6E5}"/>
    <dgm:cxn modelId="{B939A1D4-5751-4DC6-BC1C-0AABF4D12D97}" type="presOf" srcId="{AA2FF67E-FF11-4CB7-8801-136638D733CB}" destId="{C7B254F6-8F26-4F57-99CF-8B407E69E996}" srcOrd="0" destOrd="0" presId="urn:microsoft.com/office/officeart/2005/8/layout/list1"/>
    <dgm:cxn modelId="{22F0B7DE-7C02-4D56-B6BB-6A555F74B997}" type="presOf" srcId="{03E77685-33DA-4183-B7FB-45966C66EFE5}" destId="{50F60DB4-92EF-46EE-9D34-37FBF28651E5}" srcOrd="1" destOrd="0" presId="urn:microsoft.com/office/officeart/2005/8/layout/list1"/>
    <dgm:cxn modelId="{9F569C88-BCB3-4658-964E-E9D2337151DB}" type="presParOf" srcId="{DBAF79DD-C3EC-413A-BE9F-4373A2FB30B5}" destId="{A68D70C3-3743-4AF1-BBC5-7003C8AB2B86}" srcOrd="0" destOrd="0" presId="urn:microsoft.com/office/officeart/2005/8/layout/list1"/>
    <dgm:cxn modelId="{E19C1D1A-91C6-49F8-BA10-0220938351BC}" type="presParOf" srcId="{A68D70C3-3743-4AF1-BBC5-7003C8AB2B86}" destId="{C7B254F6-8F26-4F57-99CF-8B407E69E996}" srcOrd="0" destOrd="0" presId="urn:microsoft.com/office/officeart/2005/8/layout/list1"/>
    <dgm:cxn modelId="{028475BE-1A27-4C0E-AACE-5D7286B56352}" type="presParOf" srcId="{A68D70C3-3743-4AF1-BBC5-7003C8AB2B86}" destId="{D7B629E4-FC09-49CC-B291-E46898BD8001}" srcOrd="1" destOrd="0" presId="urn:microsoft.com/office/officeart/2005/8/layout/list1"/>
    <dgm:cxn modelId="{7F58B81B-53E4-4548-A89C-FF49EF78B00F}" type="presParOf" srcId="{DBAF79DD-C3EC-413A-BE9F-4373A2FB30B5}" destId="{6E524980-1AEE-466A-B226-45E2554C2508}" srcOrd="1" destOrd="0" presId="urn:microsoft.com/office/officeart/2005/8/layout/list1"/>
    <dgm:cxn modelId="{D3942DEA-83F6-4C0A-BD4D-5525CA61F24D}" type="presParOf" srcId="{DBAF79DD-C3EC-413A-BE9F-4373A2FB30B5}" destId="{46F4AA23-C3FC-4259-B9D1-AA022951E6ED}" srcOrd="2" destOrd="0" presId="urn:microsoft.com/office/officeart/2005/8/layout/list1"/>
    <dgm:cxn modelId="{99EB094E-039A-4466-8E7A-FC2DE85D81D8}" type="presParOf" srcId="{DBAF79DD-C3EC-413A-BE9F-4373A2FB30B5}" destId="{A33BEC7F-09EA-4887-90D2-9E96E3A10C03}" srcOrd="3" destOrd="0" presId="urn:microsoft.com/office/officeart/2005/8/layout/list1"/>
    <dgm:cxn modelId="{6FDE5E8B-81BB-4EED-ABC3-C31C2060343F}" type="presParOf" srcId="{DBAF79DD-C3EC-413A-BE9F-4373A2FB30B5}" destId="{B789B1E7-7B7E-451D-8DAB-239315F2E879}" srcOrd="4" destOrd="0" presId="urn:microsoft.com/office/officeart/2005/8/layout/list1"/>
    <dgm:cxn modelId="{4DBBFE93-149B-4649-927B-82080C62C075}" type="presParOf" srcId="{B789B1E7-7B7E-451D-8DAB-239315F2E879}" destId="{8F173AAC-C2ED-4607-AADC-7703A3874F23}" srcOrd="0" destOrd="0" presId="urn:microsoft.com/office/officeart/2005/8/layout/list1"/>
    <dgm:cxn modelId="{6DE4E449-C17B-437D-A0A4-F941629D1842}" type="presParOf" srcId="{B789B1E7-7B7E-451D-8DAB-239315F2E879}" destId="{FAFFB47F-3405-43C4-B55F-06385E5636A0}" srcOrd="1" destOrd="0" presId="urn:microsoft.com/office/officeart/2005/8/layout/list1"/>
    <dgm:cxn modelId="{1831F63D-AC82-451E-AE1F-A826030EACDA}" type="presParOf" srcId="{DBAF79DD-C3EC-413A-BE9F-4373A2FB30B5}" destId="{1CC48E33-6433-4F6D-9D9A-11C1A14F18BC}" srcOrd="5" destOrd="0" presId="urn:microsoft.com/office/officeart/2005/8/layout/list1"/>
    <dgm:cxn modelId="{2B387D21-B2A9-4B51-A0CC-3C6A792BD4FD}" type="presParOf" srcId="{DBAF79DD-C3EC-413A-BE9F-4373A2FB30B5}" destId="{342DB634-19AB-4E2E-BD5E-0D0AE17B84A2}" srcOrd="6" destOrd="0" presId="urn:microsoft.com/office/officeart/2005/8/layout/list1"/>
    <dgm:cxn modelId="{CD665E15-0FA9-47E9-A23B-2FE94ABD9AEF}" type="presParOf" srcId="{DBAF79DD-C3EC-413A-BE9F-4373A2FB30B5}" destId="{F1560BB7-6007-4193-9499-DF11205AF21B}" srcOrd="7" destOrd="0" presId="urn:microsoft.com/office/officeart/2005/8/layout/list1"/>
    <dgm:cxn modelId="{5612960D-5321-43AB-B06A-A11CAE3241AC}" type="presParOf" srcId="{DBAF79DD-C3EC-413A-BE9F-4373A2FB30B5}" destId="{71A7778B-DB3D-4DA8-A5B5-985512A6D3C3}" srcOrd="8" destOrd="0" presId="urn:microsoft.com/office/officeart/2005/8/layout/list1"/>
    <dgm:cxn modelId="{BE76DC1C-6945-4F09-B362-DAE1DE5CFB0E}" type="presParOf" srcId="{71A7778B-DB3D-4DA8-A5B5-985512A6D3C3}" destId="{D5A4D307-B45D-4E85-BF98-BB582002E83E}" srcOrd="0" destOrd="0" presId="urn:microsoft.com/office/officeart/2005/8/layout/list1"/>
    <dgm:cxn modelId="{B1C685CF-D194-480F-8178-70A47D6A0189}" type="presParOf" srcId="{71A7778B-DB3D-4DA8-A5B5-985512A6D3C3}" destId="{50F60DB4-92EF-46EE-9D34-37FBF28651E5}" srcOrd="1" destOrd="0" presId="urn:microsoft.com/office/officeart/2005/8/layout/list1"/>
    <dgm:cxn modelId="{598D1405-34DA-461B-AF36-A0D89825CF58}" type="presParOf" srcId="{DBAF79DD-C3EC-413A-BE9F-4373A2FB30B5}" destId="{24B384BD-8309-4B13-832C-B35C04CFFE74}" srcOrd="9" destOrd="0" presId="urn:microsoft.com/office/officeart/2005/8/layout/list1"/>
    <dgm:cxn modelId="{19ACA904-4AC8-4657-86EF-5CF6F3F3A98A}" type="presParOf" srcId="{DBAF79DD-C3EC-413A-BE9F-4373A2FB30B5}" destId="{35AB242F-FDDD-46AA-B11C-963D813CC171}"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D6A0603-57E5-4635-9B0B-C31C51E97FA5}"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77DC6CE3-5910-4168-AABA-ED308A90E353}">
      <dgm:prSet/>
      <dgm:spPr/>
      <dgm:t>
        <a:bodyPr/>
        <a:lstStyle/>
        <a:p>
          <a:r>
            <a:rPr lang="en-US"/>
            <a:t>Application of the New York State Department of Education, No. 90-70-R (April 21, 1994)</a:t>
          </a:r>
        </a:p>
      </dgm:t>
    </dgm:pt>
    <dgm:pt modelId="{FE33B100-9EEB-4E82-BC5D-A63DD9716103}" type="parTrans" cxnId="{AC109A7B-1CD6-4422-8825-64F98D556208}">
      <dgm:prSet/>
      <dgm:spPr/>
      <dgm:t>
        <a:bodyPr/>
        <a:lstStyle/>
        <a:p>
          <a:endParaRPr lang="en-US"/>
        </a:p>
      </dgm:t>
    </dgm:pt>
    <dgm:pt modelId="{478B353C-68A4-4BC7-9BE3-A45AB782E2DC}" type="sibTrans" cxnId="{AC109A7B-1CD6-4422-8825-64F98D556208}">
      <dgm:prSet/>
      <dgm:spPr/>
      <dgm:t>
        <a:bodyPr/>
        <a:lstStyle/>
        <a:p>
          <a:endParaRPr lang="en-US"/>
        </a:p>
      </dgm:t>
    </dgm:pt>
    <dgm:pt modelId="{93F826EB-6EE1-4320-85D9-A2F526730761}">
      <dgm:prSet/>
      <dgm:spPr/>
      <dgm:t>
        <a:bodyPr/>
        <a:lstStyle/>
        <a:p>
          <a:pPr marL="0" indent="0">
            <a:buNone/>
          </a:pPr>
          <a:r>
            <a:rPr lang="en-US"/>
            <a:t>After-the-fact affidavits and other pertinent documentation are admissible as evidence</a:t>
          </a:r>
        </a:p>
      </dgm:t>
    </dgm:pt>
    <dgm:pt modelId="{B7F2EE38-F98B-4CC4-8603-B28876BF3413}" type="parTrans" cxnId="{93B970C9-418B-4C24-87F2-171B861CED0F}">
      <dgm:prSet/>
      <dgm:spPr/>
      <dgm:t>
        <a:bodyPr/>
        <a:lstStyle/>
        <a:p>
          <a:endParaRPr lang="en-US"/>
        </a:p>
      </dgm:t>
    </dgm:pt>
    <dgm:pt modelId="{99140E3B-367F-43E4-9CCF-6F16537BB480}" type="sibTrans" cxnId="{93B970C9-418B-4C24-87F2-171B861CED0F}">
      <dgm:prSet/>
      <dgm:spPr/>
      <dgm:t>
        <a:bodyPr/>
        <a:lstStyle/>
        <a:p>
          <a:endParaRPr lang="en-US"/>
        </a:p>
      </dgm:t>
    </dgm:pt>
    <dgm:pt modelId="{4FF90444-B764-4F16-9CEB-D9FB4C6C22F7}">
      <dgm:prSet/>
      <dgm:spPr/>
      <dgm:t>
        <a:bodyPr/>
        <a:lstStyle/>
        <a:p>
          <a:r>
            <a:rPr lang="en-US"/>
            <a:t>Consolidated Appeals of the Florida Department of Education, Nos. 29(293)88 &amp; 33(297)88 (June 26, 1990)</a:t>
          </a:r>
        </a:p>
      </dgm:t>
    </dgm:pt>
    <dgm:pt modelId="{453D8B31-13DD-4D0E-90F8-63382B70A39D}" type="parTrans" cxnId="{09547C94-A4F3-4AE9-86FE-FF58EAEA112A}">
      <dgm:prSet/>
      <dgm:spPr/>
      <dgm:t>
        <a:bodyPr/>
        <a:lstStyle/>
        <a:p>
          <a:endParaRPr lang="en-US"/>
        </a:p>
      </dgm:t>
    </dgm:pt>
    <dgm:pt modelId="{80E8E0CF-2EB1-4DE2-A142-9D77DA6ABA4B}" type="sibTrans" cxnId="{09547C94-A4F3-4AE9-86FE-FF58EAEA112A}">
      <dgm:prSet/>
      <dgm:spPr/>
      <dgm:t>
        <a:bodyPr/>
        <a:lstStyle/>
        <a:p>
          <a:endParaRPr lang="en-US"/>
        </a:p>
      </dgm:t>
    </dgm:pt>
    <dgm:pt modelId="{B6250EE8-973C-4136-BA18-90EE7FE1253E}">
      <dgm:prSet/>
      <dgm:spPr/>
      <dgm:t>
        <a:bodyPr/>
        <a:lstStyle/>
        <a:p>
          <a:pPr marL="0" indent="0">
            <a:buNone/>
          </a:pPr>
          <a:r>
            <a:rPr lang="en-US"/>
            <a:t>Accepted affidavits completed by supervisors years later as credible and useful evidence</a:t>
          </a:r>
        </a:p>
      </dgm:t>
    </dgm:pt>
    <dgm:pt modelId="{67E6F1DB-F1B4-47F9-B08E-EF99C293F812}" type="parTrans" cxnId="{9ACAAAD7-D83B-4975-B01C-CFBCFE004EAF}">
      <dgm:prSet/>
      <dgm:spPr/>
      <dgm:t>
        <a:bodyPr/>
        <a:lstStyle/>
        <a:p>
          <a:endParaRPr lang="en-US"/>
        </a:p>
      </dgm:t>
    </dgm:pt>
    <dgm:pt modelId="{7CDFFAEA-6F26-442C-ABC4-6B19694063B6}" type="sibTrans" cxnId="{9ACAAAD7-D83B-4975-B01C-CFBCFE004EAF}">
      <dgm:prSet/>
      <dgm:spPr/>
      <dgm:t>
        <a:bodyPr/>
        <a:lstStyle/>
        <a:p>
          <a:endParaRPr lang="en-US"/>
        </a:p>
      </dgm:t>
    </dgm:pt>
    <dgm:pt modelId="{08E26881-B8A3-433E-83A5-69181627A867}" type="pres">
      <dgm:prSet presAssocID="{8D6A0603-57E5-4635-9B0B-C31C51E97FA5}" presName="Name0" presStyleCnt="0">
        <dgm:presLayoutVars>
          <dgm:dir/>
          <dgm:animLvl val="lvl"/>
          <dgm:resizeHandles val="exact"/>
        </dgm:presLayoutVars>
      </dgm:prSet>
      <dgm:spPr/>
    </dgm:pt>
    <dgm:pt modelId="{3CECC7FD-0AF8-4FEE-A86D-13BFC9B5A8DE}" type="pres">
      <dgm:prSet presAssocID="{77DC6CE3-5910-4168-AABA-ED308A90E353}" presName="composite" presStyleCnt="0"/>
      <dgm:spPr/>
    </dgm:pt>
    <dgm:pt modelId="{8EB5D765-54EB-4D8A-B8F7-EE9DC04BE7C6}" type="pres">
      <dgm:prSet presAssocID="{77DC6CE3-5910-4168-AABA-ED308A90E353}" presName="parTx" presStyleLbl="alignNode1" presStyleIdx="0" presStyleCnt="2">
        <dgm:presLayoutVars>
          <dgm:chMax val="0"/>
          <dgm:chPref val="0"/>
          <dgm:bulletEnabled val="1"/>
        </dgm:presLayoutVars>
      </dgm:prSet>
      <dgm:spPr/>
    </dgm:pt>
    <dgm:pt modelId="{63760C7D-982D-4A38-B03B-C344D64486BA}" type="pres">
      <dgm:prSet presAssocID="{77DC6CE3-5910-4168-AABA-ED308A90E353}" presName="desTx" presStyleLbl="alignAccFollowNode1" presStyleIdx="0" presStyleCnt="2">
        <dgm:presLayoutVars>
          <dgm:bulletEnabled val="1"/>
        </dgm:presLayoutVars>
      </dgm:prSet>
      <dgm:spPr/>
    </dgm:pt>
    <dgm:pt modelId="{DDD07998-581B-4273-B124-23C9669EC6C9}" type="pres">
      <dgm:prSet presAssocID="{478B353C-68A4-4BC7-9BE3-A45AB782E2DC}" presName="space" presStyleCnt="0"/>
      <dgm:spPr/>
    </dgm:pt>
    <dgm:pt modelId="{4C3573D3-D9A9-478B-ADA2-E19A91FF0740}" type="pres">
      <dgm:prSet presAssocID="{4FF90444-B764-4F16-9CEB-D9FB4C6C22F7}" presName="composite" presStyleCnt="0"/>
      <dgm:spPr/>
    </dgm:pt>
    <dgm:pt modelId="{65406F8A-6ECD-4397-A5BC-1469BBC32636}" type="pres">
      <dgm:prSet presAssocID="{4FF90444-B764-4F16-9CEB-D9FB4C6C22F7}" presName="parTx" presStyleLbl="alignNode1" presStyleIdx="1" presStyleCnt="2">
        <dgm:presLayoutVars>
          <dgm:chMax val="0"/>
          <dgm:chPref val="0"/>
          <dgm:bulletEnabled val="1"/>
        </dgm:presLayoutVars>
      </dgm:prSet>
      <dgm:spPr/>
    </dgm:pt>
    <dgm:pt modelId="{DE9E424E-4504-4923-B6A7-B40D25CB1F1E}" type="pres">
      <dgm:prSet presAssocID="{4FF90444-B764-4F16-9CEB-D9FB4C6C22F7}" presName="desTx" presStyleLbl="alignAccFollowNode1" presStyleIdx="1" presStyleCnt="2">
        <dgm:presLayoutVars>
          <dgm:bulletEnabled val="1"/>
        </dgm:presLayoutVars>
      </dgm:prSet>
      <dgm:spPr/>
    </dgm:pt>
  </dgm:ptLst>
  <dgm:cxnLst>
    <dgm:cxn modelId="{1D02BB1E-0285-4CE2-91AA-0AF6431A6644}" type="presOf" srcId="{77DC6CE3-5910-4168-AABA-ED308A90E353}" destId="{8EB5D765-54EB-4D8A-B8F7-EE9DC04BE7C6}" srcOrd="0" destOrd="0" presId="urn:microsoft.com/office/officeart/2005/8/layout/hList1"/>
    <dgm:cxn modelId="{AC109A7B-1CD6-4422-8825-64F98D556208}" srcId="{8D6A0603-57E5-4635-9B0B-C31C51E97FA5}" destId="{77DC6CE3-5910-4168-AABA-ED308A90E353}" srcOrd="0" destOrd="0" parTransId="{FE33B100-9EEB-4E82-BC5D-A63DD9716103}" sibTransId="{478B353C-68A4-4BC7-9BE3-A45AB782E2DC}"/>
    <dgm:cxn modelId="{ABDF9084-0B86-4CF9-AE3F-3EB1D256F5B9}" type="presOf" srcId="{B6250EE8-973C-4136-BA18-90EE7FE1253E}" destId="{DE9E424E-4504-4923-B6A7-B40D25CB1F1E}" srcOrd="0" destOrd="0" presId="urn:microsoft.com/office/officeart/2005/8/layout/hList1"/>
    <dgm:cxn modelId="{09547C94-A4F3-4AE9-86FE-FF58EAEA112A}" srcId="{8D6A0603-57E5-4635-9B0B-C31C51E97FA5}" destId="{4FF90444-B764-4F16-9CEB-D9FB4C6C22F7}" srcOrd="1" destOrd="0" parTransId="{453D8B31-13DD-4D0E-90F8-63382B70A39D}" sibTransId="{80E8E0CF-2EB1-4DE2-A142-9D77DA6ABA4B}"/>
    <dgm:cxn modelId="{7367E9A2-8FF6-43EE-B0A9-96C4AA9DA866}" type="presOf" srcId="{4FF90444-B764-4F16-9CEB-D9FB4C6C22F7}" destId="{65406F8A-6ECD-4397-A5BC-1469BBC32636}" srcOrd="0" destOrd="0" presId="urn:microsoft.com/office/officeart/2005/8/layout/hList1"/>
    <dgm:cxn modelId="{93B970C9-418B-4C24-87F2-171B861CED0F}" srcId="{77DC6CE3-5910-4168-AABA-ED308A90E353}" destId="{93F826EB-6EE1-4320-85D9-A2F526730761}" srcOrd="0" destOrd="0" parTransId="{B7F2EE38-F98B-4CC4-8603-B28876BF3413}" sibTransId="{99140E3B-367F-43E4-9CCF-6F16537BB480}"/>
    <dgm:cxn modelId="{7623C6D5-4077-4C41-B37F-CAEFD42BD02C}" type="presOf" srcId="{8D6A0603-57E5-4635-9B0B-C31C51E97FA5}" destId="{08E26881-B8A3-433E-83A5-69181627A867}" srcOrd="0" destOrd="0" presId="urn:microsoft.com/office/officeart/2005/8/layout/hList1"/>
    <dgm:cxn modelId="{9ACAAAD7-D83B-4975-B01C-CFBCFE004EAF}" srcId="{4FF90444-B764-4F16-9CEB-D9FB4C6C22F7}" destId="{B6250EE8-973C-4136-BA18-90EE7FE1253E}" srcOrd="0" destOrd="0" parTransId="{67E6F1DB-F1B4-47F9-B08E-EF99C293F812}" sibTransId="{7CDFFAEA-6F26-442C-ABC4-6B19694063B6}"/>
    <dgm:cxn modelId="{B78A65E7-E2DF-4A1C-902B-41197AE9DC49}" type="presOf" srcId="{93F826EB-6EE1-4320-85D9-A2F526730761}" destId="{63760C7D-982D-4A38-B03B-C344D64486BA}" srcOrd="0" destOrd="0" presId="urn:microsoft.com/office/officeart/2005/8/layout/hList1"/>
    <dgm:cxn modelId="{A3F9D56D-4E03-4B38-AE37-1441D9F69D06}" type="presParOf" srcId="{08E26881-B8A3-433E-83A5-69181627A867}" destId="{3CECC7FD-0AF8-4FEE-A86D-13BFC9B5A8DE}" srcOrd="0" destOrd="0" presId="urn:microsoft.com/office/officeart/2005/8/layout/hList1"/>
    <dgm:cxn modelId="{9A6CCAE2-7079-4667-BFD7-A160C850FD14}" type="presParOf" srcId="{3CECC7FD-0AF8-4FEE-A86D-13BFC9B5A8DE}" destId="{8EB5D765-54EB-4D8A-B8F7-EE9DC04BE7C6}" srcOrd="0" destOrd="0" presId="urn:microsoft.com/office/officeart/2005/8/layout/hList1"/>
    <dgm:cxn modelId="{95172A4B-3F68-464E-A16A-8169B936241E}" type="presParOf" srcId="{3CECC7FD-0AF8-4FEE-A86D-13BFC9B5A8DE}" destId="{63760C7D-982D-4A38-B03B-C344D64486BA}" srcOrd="1" destOrd="0" presId="urn:microsoft.com/office/officeart/2005/8/layout/hList1"/>
    <dgm:cxn modelId="{68A3ACA4-2A7D-479B-A0DF-08DCBAC823E4}" type="presParOf" srcId="{08E26881-B8A3-433E-83A5-69181627A867}" destId="{DDD07998-581B-4273-B124-23C9669EC6C9}" srcOrd="1" destOrd="0" presId="urn:microsoft.com/office/officeart/2005/8/layout/hList1"/>
    <dgm:cxn modelId="{D3939569-677C-4AAA-AA27-27CF4F2E41F9}" type="presParOf" srcId="{08E26881-B8A3-433E-83A5-69181627A867}" destId="{4C3573D3-D9A9-478B-ADA2-E19A91FF0740}" srcOrd="2" destOrd="0" presId="urn:microsoft.com/office/officeart/2005/8/layout/hList1"/>
    <dgm:cxn modelId="{035ABE78-F326-495A-85F3-EF4CED11D3DA}" type="presParOf" srcId="{4C3573D3-D9A9-478B-ADA2-E19A91FF0740}" destId="{65406F8A-6ECD-4397-A5BC-1469BBC32636}" srcOrd="0" destOrd="0" presId="urn:microsoft.com/office/officeart/2005/8/layout/hList1"/>
    <dgm:cxn modelId="{91B0B603-6D17-425F-B018-3659A4D80511}" type="presParOf" srcId="{4C3573D3-D9A9-478B-ADA2-E19A91FF0740}" destId="{DE9E424E-4504-4923-B6A7-B40D25CB1F1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D2E950-4097-417D-AE3C-FEFABD6C95A2}">
      <dsp:nvSpPr>
        <dsp:cNvPr id="0" name=""/>
        <dsp:cNvSpPr/>
      </dsp:nvSpPr>
      <dsp:spPr>
        <a:xfrm>
          <a:off x="279443" y="1521"/>
          <a:ext cx="2889898" cy="1733939"/>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Mitigation</a:t>
          </a:r>
        </a:p>
        <a:p>
          <a:pPr marL="0" lvl="0" indent="0" algn="ctr" defTabSz="889000">
            <a:lnSpc>
              <a:spcPct val="90000"/>
            </a:lnSpc>
            <a:spcBef>
              <a:spcPct val="0"/>
            </a:spcBef>
            <a:spcAft>
              <a:spcPct val="35000"/>
            </a:spcAft>
            <a:buNone/>
          </a:pPr>
          <a:r>
            <a:rPr lang="en-US" sz="2000" kern="1200"/>
            <a:t>Improve controls to reduce likelihood/impact</a:t>
          </a:r>
        </a:p>
      </dsp:txBody>
      <dsp:txXfrm>
        <a:off x="279443" y="1521"/>
        <a:ext cx="2889898" cy="1733939"/>
      </dsp:txXfrm>
    </dsp:sp>
    <dsp:sp modelId="{2EE07F16-8F93-4D08-B640-B0B16D2086CF}">
      <dsp:nvSpPr>
        <dsp:cNvPr id="0" name=""/>
        <dsp:cNvSpPr/>
      </dsp:nvSpPr>
      <dsp:spPr>
        <a:xfrm>
          <a:off x="3458331" y="1521"/>
          <a:ext cx="2889898" cy="1733939"/>
        </a:xfrm>
        <a:prstGeom prst="rect">
          <a:avLst/>
        </a:prstGeom>
        <a:solidFill>
          <a:schemeClr val="accent2">
            <a:hueOff val="-485121"/>
            <a:satOff val="-27976"/>
            <a:lumOff val="287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Transfer</a:t>
          </a:r>
        </a:p>
        <a:p>
          <a:pPr marL="0" lvl="0" indent="0" algn="ctr" defTabSz="889000">
            <a:lnSpc>
              <a:spcPct val="90000"/>
            </a:lnSpc>
            <a:spcBef>
              <a:spcPct val="0"/>
            </a:spcBef>
            <a:spcAft>
              <a:spcPct val="35000"/>
            </a:spcAft>
            <a:buNone/>
          </a:pPr>
          <a:r>
            <a:rPr lang="en-US" sz="2000" kern="1200"/>
            <a:t>Shift responsibility to an external party</a:t>
          </a:r>
        </a:p>
      </dsp:txBody>
      <dsp:txXfrm>
        <a:off x="3458331" y="1521"/>
        <a:ext cx="2889898" cy="1733939"/>
      </dsp:txXfrm>
    </dsp:sp>
    <dsp:sp modelId="{C1B45403-E69A-48F9-B54E-03B48151C025}">
      <dsp:nvSpPr>
        <dsp:cNvPr id="0" name=""/>
        <dsp:cNvSpPr/>
      </dsp:nvSpPr>
      <dsp:spPr>
        <a:xfrm>
          <a:off x="279443" y="2024450"/>
          <a:ext cx="2889898" cy="1733939"/>
        </a:xfrm>
        <a:prstGeom prst="rect">
          <a:avLst/>
        </a:prstGeom>
        <a:solidFill>
          <a:schemeClr val="accent2">
            <a:hueOff val="-970242"/>
            <a:satOff val="-55952"/>
            <a:lumOff val="5752"/>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Acceptance</a:t>
          </a:r>
        </a:p>
        <a:p>
          <a:pPr marL="0" lvl="0" indent="0" algn="ctr" defTabSz="889000">
            <a:lnSpc>
              <a:spcPct val="90000"/>
            </a:lnSpc>
            <a:spcBef>
              <a:spcPct val="0"/>
            </a:spcBef>
            <a:spcAft>
              <a:spcPct val="35000"/>
            </a:spcAft>
            <a:buNone/>
          </a:pPr>
          <a:r>
            <a:rPr lang="en-US" sz="2000" kern="1200"/>
            <a:t>Accept the risk!</a:t>
          </a:r>
        </a:p>
      </dsp:txBody>
      <dsp:txXfrm>
        <a:off x="279443" y="2024450"/>
        <a:ext cx="2889898" cy="1733939"/>
      </dsp:txXfrm>
    </dsp:sp>
    <dsp:sp modelId="{36159A6F-4D4B-4E8D-BCEE-6BDA5E5D2DE3}">
      <dsp:nvSpPr>
        <dsp:cNvPr id="0" name=""/>
        <dsp:cNvSpPr/>
      </dsp:nvSpPr>
      <dsp:spPr>
        <a:xfrm>
          <a:off x="3458331" y="2024450"/>
          <a:ext cx="2889898" cy="1733939"/>
        </a:xfrm>
        <a:prstGeom prst="rect">
          <a:avLst/>
        </a:prstGeom>
        <a:solidFill>
          <a:schemeClr val="accent2">
            <a:hueOff val="-1455363"/>
            <a:satOff val="-83928"/>
            <a:lumOff val="862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Creation</a:t>
          </a:r>
        </a:p>
        <a:p>
          <a:pPr marL="0" lvl="0" indent="0" algn="ctr" defTabSz="889000">
            <a:lnSpc>
              <a:spcPct val="90000"/>
            </a:lnSpc>
            <a:spcBef>
              <a:spcPct val="0"/>
            </a:spcBef>
            <a:spcAft>
              <a:spcPct val="35000"/>
            </a:spcAft>
            <a:buNone/>
          </a:pPr>
          <a:r>
            <a:rPr lang="en-US" sz="2000" kern="1200"/>
            <a:t>Seek risk activities strategically to maximize opportunities</a:t>
          </a:r>
        </a:p>
      </dsp:txBody>
      <dsp:txXfrm>
        <a:off x="3458331" y="2024450"/>
        <a:ext cx="2889898" cy="17339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7B7ED-2299-4C05-9E41-82875CB97DD0}">
      <dsp:nvSpPr>
        <dsp:cNvPr id="0" name=""/>
        <dsp:cNvSpPr/>
      </dsp:nvSpPr>
      <dsp:spPr>
        <a:xfrm>
          <a:off x="0" y="1878"/>
          <a:ext cx="6255914" cy="9518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689DDA-5125-4A90-B9D3-451B4FA78737}">
      <dsp:nvSpPr>
        <dsp:cNvPr id="0" name=""/>
        <dsp:cNvSpPr/>
      </dsp:nvSpPr>
      <dsp:spPr>
        <a:xfrm>
          <a:off x="287938" y="216047"/>
          <a:ext cx="523524" cy="5235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9B66EBE-11F2-4CAE-A41E-CE844DAA5DBD}">
      <dsp:nvSpPr>
        <dsp:cNvPr id="0" name=""/>
        <dsp:cNvSpPr/>
      </dsp:nvSpPr>
      <dsp:spPr>
        <a:xfrm>
          <a:off x="1099400" y="1878"/>
          <a:ext cx="5156513" cy="951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39" tIns="100739" rIns="100739" bIns="100739" numCol="1" spcCol="1270" anchor="ctr" anchorCtr="0">
          <a:noAutofit/>
        </a:bodyPr>
        <a:lstStyle/>
        <a:p>
          <a:pPr marL="0" lvl="0" indent="0" algn="l" defTabSz="977900">
            <a:lnSpc>
              <a:spcPct val="90000"/>
            </a:lnSpc>
            <a:spcBef>
              <a:spcPct val="0"/>
            </a:spcBef>
            <a:spcAft>
              <a:spcPct val="35000"/>
            </a:spcAft>
            <a:buNone/>
          </a:pPr>
          <a:r>
            <a:rPr lang="en-US" sz="2200" kern="1200"/>
            <a:t>Entrance/ Exit Conference</a:t>
          </a:r>
        </a:p>
      </dsp:txBody>
      <dsp:txXfrm>
        <a:off x="1099400" y="1878"/>
        <a:ext cx="5156513" cy="951862"/>
      </dsp:txXfrm>
    </dsp:sp>
    <dsp:sp modelId="{F67F1BE7-6256-4BD1-A85A-A3DF5F4D806E}">
      <dsp:nvSpPr>
        <dsp:cNvPr id="0" name=""/>
        <dsp:cNvSpPr/>
      </dsp:nvSpPr>
      <dsp:spPr>
        <a:xfrm>
          <a:off x="0" y="1191705"/>
          <a:ext cx="6255914" cy="9518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A23E3F-F22C-45EA-B088-B18B1D4B8C7B}">
      <dsp:nvSpPr>
        <dsp:cNvPr id="0" name=""/>
        <dsp:cNvSpPr/>
      </dsp:nvSpPr>
      <dsp:spPr>
        <a:xfrm>
          <a:off x="287938" y="1405874"/>
          <a:ext cx="523524" cy="5235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A6CD1B9-8158-424C-B646-9D489A7ED842}">
      <dsp:nvSpPr>
        <dsp:cNvPr id="0" name=""/>
        <dsp:cNvSpPr/>
      </dsp:nvSpPr>
      <dsp:spPr>
        <a:xfrm>
          <a:off x="1099400" y="1191705"/>
          <a:ext cx="5156513" cy="951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39" tIns="100739" rIns="100739" bIns="100739" numCol="1" spcCol="1270" anchor="ctr" anchorCtr="0">
          <a:noAutofit/>
        </a:bodyPr>
        <a:lstStyle/>
        <a:p>
          <a:pPr marL="0" lvl="0" indent="0" algn="l" defTabSz="977900">
            <a:lnSpc>
              <a:spcPct val="90000"/>
            </a:lnSpc>
            <a:spcBef>
              <a:spcPct val="0"/>
            </a:spcBef>
            <a:spcAft>
              <a:spcPct val="35000"/>
            </a:spcAft>
            <a:buNone/>
          </a:pPr>
          <a:r>
            <a:rPr lang="en-US" sz="2200" kern="1200"/>
            <a:t>Draft Audit Report</a:t>
          </a:r>
        </a:p>
      </dsp:txBody>
      <dsp:txXfrm>
        <a:off x="1099400" y="1191705"/>
        <a:ext cx="5156513" cy="951862"/>
      </dsp:txXfrm>
    </dsp:sp>
    <dsp:sp modelId="{6151D28C-B3FA-4220-B9FA-B45A0915CB01}">
      <dsp:nvSpPr>
        <dsp:cNvPr id="0" name=""/>
        <dsp:cNvSpPr/>
      </dsp:nvSpPr>
      <dsp:spPr>
        <a:xfrm>
          <a:off x="0" y="2381533"/>
          <a:ext cx="6255914" cy="9518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008798-0B1C-4190-8A5D-60AC86F85073}">
      <dsp:nvSpPr>
        <dsp:cNvPr id="0" name=""/>
        <dsp:cNvSpPr/>
      </dsp:nvSpPr>
      <dsp:spPr>
        <a:xfrm>
          <a:off x="287938" y="2595702"/>
          <a:ext cx="523524" cy="5235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791BB4D-F947-4DB1-8E02-4A055F70C964}">
      <dsp:nvSpPr>
        <dsp:cNvPr id="0" name=""/>
        <dsp:cNvSpPr/>
      </dsp:nvSpPr>
      <dsp:spPr>
        <a:xfrm>
          <a:off x="1099400" y="2381533"/>
          <a:ext cx="5156513" cy="951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39" tIns="100739" rIns="100739" bIns="100739" numCol="1" spcCol="1270" anchor="ctr" anchorCtr="0">
          <a:noAutofit/>
        </a:bodyPr>
        <a:lstStyle/>
        <a:p>
          <a:pPr marL="0" lvl="0" indent="0" algn="l" defTabSz="977900">
            <a:lnSpc>
              <a:spcPct val="90000"/>
            </a:lnSpc>
            <a:spcBef>
              <a:spcPct val="0"/>
            </a:spcBef>
            <a:spcAft>
              <a:spcPct val="35000"/>
            </a:spcAft>
            <a:buNone/>
          </a:pPr>
          <a:r>
            <a:rPr lang="en-US" sz="2200" kern="1200"/>
            <a:t>Final Audit Report</a:t>
          </a:r>
        </a:p>
      </dsp:txBody>
      <dsp:txXfrm>
        <a:off x="1099400" y="2381533"/>
        <a:ext cx="5156513" cy="951862"/>
      </dsp:txXfrm>
    </dsp:sp>
    <dsp:sp modelId="{36CA9DFE-3AB1-47E6-A48B-0A94B617A595}">
      <dsp:nvSpPr>
        <dsp:cNvPr id="0" name=""/>
        <dsp:cNvSpPr/>
      </dsp:nvSpPr>
      <dsp:spPr>
        <a:xfrm>
          <a:off x="0" y="3571360"/>
          <a:ext cx="6255914" cy="95186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1942AA-355A-41E2-9BC8-8868325F2481}">
      <dsp:nvSpPr>
        <dsp:cNvPr id="0" name=""/>
        <dsp:cNvSpPr/>
      </dsp:nvSpPr>
      <dsp:spPr>
        <a:xfrm>
          <a:off x="287938" y="3785529"/>
          <a:ext cx="523524" cy="5235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E2537E-D534-4291-AB10-197DCE207239}">
      <dsp:nvSpPr>
        <dsp:cNvPr id="0" name=""/>
        <dsp:cNvSpPr/>
      </dsp:nvSpPr>
      <dsp:spPr>
        <a:xfrm>
          <a:off x="1099400" y="3571360"/>
          <a:ext cx="5156513" cy="9518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739" tIns="100739" rIns="100739" bIns="100739" numCol="1" spcCol="1270" anchor="ctr" anchorCtr="0">
          <a:noAutofit/>
        </a:bodyPr>
        <a:lstStyle/>
        <a:p>
          <a:pPr marL="0" lvl="0" indent="0" algn="l" defTabSz="977900">
            <a:lnSpc>
              <a:spcPct val="90000"/>
            </a:lnSpc>
            <a:spcBef>
              <a:spcPct val="0"/>
            </a:spcBef>
            <a:spcAft>
              <a:spcPct val="35000"/>
            </a:spcAft>
            <a:buNone/>
          </a:pPr>
          <a:r>
            <a:rPr lang="en-US" sz="2200" kern="1200"/>
            <a:t>Final determination (ED, State Agency)</a:t>
          </a:r>
        </a:p>
      </dsp:txBody>
      <dsp:txXfrm>
        <a:off x="1099400" y="3571360"/>
        <a:ext cx="5156513" cy="9518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870135-FA85-4043-BFAE-C04796F99D7F}">
      <dsp:nvSpPr>
        <dsp:cNvPr id="0" name=""/>
        <dsp:cNvSpPr/>
      </dsp:nvSpPr>
      <dsp:spPr>
        <a:xfrm>
          <a:off x="47" y="220"/>
          <a:ext cx="4592123" cy="1311816"/>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kern="1200"/>
            <a:t>Respond carefully at each level</a:t>
          </a:r>
        </a:p>
      </dsp:txBody>
      <dsp:txXfrm>
        <a:off x="47" y="220"/>
        <a:ext cx="4592123" cy="1311816"/>
      </dsp:txXfrm>
    </dsp:sp>
    <dsp:sp modelId="{F74598ED-271A-4D26-8342-8A4E6439F2F8}">
      <dsp:nvSpPr>
        <dsp:cNvPr id="0" name=""/>
        <dsp:cNvSpPr/>
      </dsp:nvSpPr>
      <dsp:spPr>
        <a:xfrm>
          <a:off x="47" y="1312037"/>
          <a:ext cx="4592123" cy="2496749"/>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a:t>Problems are always easier to resolve at the earliest level</a:t>
          </a:r>
        </a:p>
        <a:p>
          <a:pPr marL="285750" lvl="1" indent="-285750" algn="l" defTabSz="1244600">
            <a:lnSpc>
              <a:spcPct val="90000"/>
            </a:lnSpc>
            <a:spcBef>
              <a:spcPct val="0"/>
            </a:spcBef>
            <a:spcAft>
              <a:spcPct val="15000"/>
            </a:spcAft>
            <a:buChar char="•"/>
          </a:pPr>
          <a:r>
            <a:rPr lang="en-US" sz="2800" kern="1200"/>
            <a:t>The auditor is not always right!</a:t>
          </a:r>
        </a:p>
      </dsp:txBody>
      <dsp:txXfrm>
        <a:off x="47" y="1312037"/>
        <a:ext cx="4592123" cy="2496749"/>
      </dsp:txXfrm>
    </dsp:sp>
    <dsp:sp modelId="{AB292B5E-C254-448F-9335-151F9FCF4E4A}">
      <dsp:nvSpPr>
        <dsp:cNvPr id="0" name=""/>
        <dsp:cNvSpPr/>
      </dsp:nvSpPr>
      <dsp:spPr>
        <a:xfrm>
          <a:off x="5235068" y="220"/>
          <a:ext cx="4592123" cy="1311816"/>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146304" rIns="256032" bIns="146304" numCol="1" spcCol="1270" anchor="ctr" anchorCtr="0">
          <a:noAutofit/>
        </a:bodyPr>
        <a:lstStyle/>
        <a:p>
          <a:pPr marL="0" lvl="0" indent="0" algn="ctr" defTabSz="1600200">
            <a:lnSpc>
              <a:spcPct val="90000"/>
            </a:lnSpc>
            <a:spcBef>
              <a:spcPct val="0"/>
            </a:spcBef>
            <a:spcAft>
              <a:spcPct val="35000"/>
            </a:spcAft>
            <a:buNone/>
          </a:pPr>
          <a:r>
            <a:rPr lang="en-US" sz="3600" kern="1200"/>
            <a:t>ED or the SEA can:</a:t>
          </a:r>
        </a:p>
      </dsp:txBody>
      <dsp:txXfrm>
        <a:off x="5235068" y="220"/>
        <a:ext cx="4592123" cy="1311816"/>
      </dsp:txXfrm>
    </dsp:sp>
    <dsp:sp modelId="{E01F8375-3660-48F0-A0F4-38BAB5804030}">
      <dsp:nvSpPr>
        <dsp:cNvPr id="0" name=""/>
        <dsp:cNvSpPr/>
      </dsp:nvSpPr>
      <dsp:spPr>
        <a:xfrm>
          <a:off x="5235068" y="1312037"/>
          <a:ext cx="4592123" cy="2496749"/>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a:t>Accept finding as is</a:t>
          </a:r>
        </a:p>
        <a:p>
          <a:pPr marL="285750" lvl="1" indent="-285750" algn="l" defTabSz="1244600">
            <a:lnSpc>
              <a:spcPct val="90000"/>
            </a:lnSpc>
            <a:spcBef>
              <a:spcPct val="0"/>
            </a:spcBef>
            <a:spcAft>
              <a:spcPct val="15000"/>
            </a:spcAft>
            <a:buChar char="•"/>
          </a:pPr>
          <a:r>
            <a:rPr lang="en-US" sz="2800" kern="1200"/>
            <a:t>Accept finding but reduce or eliminate liability</a:t>
          </a:r>
        </a:p>
        <a:p>
          <a:pPr marL="285750" lvl="1" indent="-285750" algn="l" defTabSz="1244600">
            <a:lnSpc>
              <a:spcPct val="90000"/>
            </a:lnSpc>
            <a:spcBef>
              <a:spcPct val="0"/>
            </a:spcBef>
            <a:spcAft>
              <a:spcPct val="15000"/>
            </a:spcAft>
            <a:buChar char="•"/>
          </a:pPr>
          <a:r>
            <a:rPr lang="en-US" sz="2800" kern="1200"/>
            <a:t>Reject finding</a:t>
          </a:r>
        </a:p>
      </dsp:txBody>
      <dsp:txXfrm>
        <a:off x="5235068" y="1312037"/>
        <a:ext cx="4592123" cy="24967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7E5F2D-487D-4FF8-A4F9-9E18F703269C}">
      <dsp:nvSpPr>
        <dsp:cNvPr id="0" name=""/>
        <dsp:cNvSpPr/>
      </dsp:nvSpPr>
      <dsp:spPr>
        <a:xfrm>
          <a:off x="0" y="581430"/>
          <a:ext cx="3000089" cy="1800053"/>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Accept, even if wrong or there are available defense</a:t>
          </a:r>
        </a:p>
      </dsp:txBody>
      <dsp:txXfrm>
        <a:off x="0" y="581430"/>
        <a:ext cx="3000089" cy="1800053"/>
      </dsp:txXfrm>
    </dsp:sp>
    <dsp:sp modelId="{F2B51776-861D-4023-8AE4-1CF2A24D2DC3}">
      <dsp:nvSpPr>
        <dsp:cNvPr id="0" name=""/>
        <dsp:cNvSpPr/>
      </dsp:nvSpPr>
      <dsp:spPr>
        <a:xfrm>
          <a:off x="3300098" y="581430"/>
          <a:ext cx="3000089" cy="1800053"/>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Dispute the finding</a:t>
          </a:r>
        </a:p>
      </dsp:txBody>
      <dsp:txXfrm>
        <a:off x="3300098" y="581430"/>
        <a:ext cx="3000089" cy="1800053"/>
      </dsp:txXfrm>
    </dsp:sp>
    <dsp:sp modelId="{3098366F-40F6-438F-BA9D-FA72EE8C3322}">
      <dsp:nvSpPr>
        <dsp:cNvPr id="0" name=""/>
        <dsp:cNvSpPr/>
      </dsp:nvSpPr>
      <dsp:spPr>
        <a:xfrm>
          <a:off x="6600197" y="581430"/>
          <a:ext cx="3000089" cy="1800053"/>
        </a:xfrm>
        <a:prstGeom prst="rect">
          <a:avLst/>
        </a:prstGeom>
        <a:gradFill rotWithShape="0">
          <a:gsLst>
            <a:gs pos="0">
              <a:schemeClr val="accent1">
                <a:hueOff val="0"/>
                <a:satOff val="0"/>
                <a:lumOff val="0"/>
                <a:alphaOff val="0"/>
                <a:tint val="98000"/>
                <a:satMod val="110000"/>
                <a:lumMod val="104000"/>
              </a:schemeClr>
            </a:gs>
            <a:gs pos="69000">
              <a:schemeClr val="accent1">
                <a:hueOff val="0"/>
                <a:satOff val="0"/>
                <a:lumOff val="0"/>
                <a:alphaOff val="0"/>
                <a:shade val="88000"/>
                <a:satMod val="130000"/>
                <a:lumMod val="92000"/>
              </a:schemeClr>
            </a:gs>
            <a:gs pos="100000">
              <a:schemeClr val="accent1">
                <a:hueOff val="0"/>
                <a:satOff val="0"/>
                <a:lumOff val="0"/>
                <a:alphaOff val="0"/>
                <a:shade val="78000"/>
                <a:satMod val="130000"/>
                <a:lumMod val="92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Self-assessment and correction, or plan for correction (</a:t>
          </a:r>
          <a:r>
            <a:rPr lang="en-US" sz="2400" kern="1200" err="1"/>
            <a:t>CAROI</a:t>
          </a:r>
          <a:r>
            <a:rPr lang="en-US" sz="2400" kern="1200"/>
            <a:t>)</a:t>
          </a:r>
        </a:p>
      </dsp:txBody>
      <dsp:txXfrm>
        <a:off x="6600197" y="581430"/>
        <a:ext cx="3000089" cy="18000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F4AA23-C3FC-4259-B9D1-AA022951E6ED}">
      <dsp:nvSpPr>
        <dsp:cNvPr id="0" name=""/>
        <dsp:cNvSpPr/>
      </dsp:nvSpPr>
      <dsp:spPr>
        <a:xfrm>
          <a:off x="0" y="470901"/>
          <a:ext cx="10208141" cy="7560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B629E4-FC09-49CC-B291-E46898BD8001}">
      <dsp:nvSpPr>
        <dsp:cNvPr id="0" name=""/>
        <dsp:cNvSpPr/>
      </dsp:nvSpPr>
      <dsp:spPr>
        <a:xfrm>
          <a:off x="510407" y="28101"/>
          <a:ext cx="7145698" cy="8856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090" tIns="0" rIns="270090" bIns="0" numCol="1" spcCol="1270" anchor="ctr" anchorCtr="0">
          <a:noAutofit/>
        </a:bodyPr>
        <a:lstStyle/>
        <a:p>
          <a:pPr marL="0" lvl="0" indent="0" algn="l" defTabSz="1333500">
            <a:lnSpc>
              <a:spcPct val="90000"/>
            </a:lnSpc>
            <a:spcBef>
              <a:spcPct val="0"/>
            </a:spcBef>
            <a:spcAft>
              <a:spcPct val="35000"/>
            </a:spcAft>
            <a:buNone/>
          </a:pPr>
          <a:r>
            <a:rPr lang="en-US" sz="3000" kern="1200"/>
            <a:t>Statute of limitations</a:t>
          </a:r>
        </a:p>
      </dsp:txBody>
      <dsp:txXfrm>
        <a:off x="553638" y="71332"/>
        <a:ext cx="7059236" cy="799138"/>
      </dsp:txXfrm>
    </dsp:sp>
    <dsp:sp modelId="{342DB634-19AB-4E2E-BD5E-0D0AE17B84A2}">
      <dsp:nvSpPr>
        <dsp:cNvPr id="0" name=""/>
        <dsp:cNvSpPr/>
      </dsp:nvSpPr>
      <dsp:spPr>
        <a:xfrm>
          <a:off x="0" y="1831702"/>
          <a:ext cx="10208141" cy="7560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FFB47F-3405-43C4-B55F-06385E5636A0}">
      <dsp:nvSpPr>
        <dsp:cNvPr id="0" name=""/>
        <dsp:cNvSpPr/>
      </dsp:nvSpPr>
      <dsp:spPr>
        <a:xfrm>
          <a:off x="510407" y="1388901"/>
          <a:ext cx="7145698" cy="8856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090" tIns="0" rIns="270090" bIns="0" numCol="1" spcCol="1270" anchor="ctr" anchorCtr="0">
          <a:noAutofit/>
        </a:bodyPr>
        <a:lstStyle/>
        <a:p>
          <a:pPr marL="0" lvl="0" indent="0" algn="l" defTabSz="1333500">
            <a:lnSpc>
              <a:spcPct val="90000"/>
            </a:lnSpc>
            <a:spcBef>
              <a:spcPct val="0"/>
            </a:spcBef>
            <a:spcAft>
              <a:spcPct val="35000"/>
            </a:spcAft>
            <a:buNone/>
          </a:pPr>
          <a:r>
            <a:rPr lang="en-US" sz="3000" kern="1200"/>
            <a:t>Harm to the federal interest</a:t>
          </a:r>
        </a:p>
      </dsp:txBody>
      <dsp:txXfrm>
        <a:off x="553638" y="1432132"/>
        <a:ext cx="7059236" cy="799138"/>
      </dsp:txXfrm>
    </dsp:sp>
    <dsp:sp modelId="{35AB242F-FDDD-46AA-B11C-963D813CC171}">
      <dsp:nvSpPr>
        <dsp:cNvPr id="0" name=""/>
        <dsp:cNvSpPr/>
      </dsp:nvSpPr>
      <dsp:spPr>
        <a:xfrm>
          <a:off x="0" y="3192502"/>
          <a:ext cx="10208141" cy="7560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F60DB4-92EF-46EE-9D34-37FBF28651E5}">
      <dsp:nvSpPr>
        <dsp:cNvPr id="0" name=""/>
        <dsp:cNvSpPr/>
      </dsp:nvSpPr>
      <dsp:spPr>
        <a:xfrm>
          <a:off x="510407" y="2749702"/>
          <a:ext cx="7145698" cy="8856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090" tIns="0" rIns="270090" bIns="0" numCol="1" spcCol="1270" anchor="ctr" anchorCtr="0">
          <a:noAutofit/>
        </a:bodyPr>
        <a:lstStyle/>
        <a:p>
          <a:pPr marL="0" lvl="0" indent="0" algn="l" defTabSz="1333500">
            <a:lnSpc>
              <a:spcPct val="90000"/>
            </a:lnSpc>
            <a:spcBef>
              <a:spcPct val="0"/>
            </a:spcBef>
            <a:spcAft>
              <a:spcPct val="35000"/>
            </a:spcAft>
            <a:buNone/>
          </a:pPr>
          <a:r>
            <a:rPr lang="en-US" sz="3000" kern="1200"/>
            <a:t>Equitable offset</a:t>
          </a:r>
        </a:p>
      </dsp:txBody>
      <dsp:txXfrm>
        <a:off x="553638" y="2792933"/>
        <a:ext cx="7059236" cy="79913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5D765-54EB-4D8A-B8F7-EE9DC04BE7C6}">
      <dsp:nvSpPr>
        <dsp:cNvPr id="0" name=""/>
        <dsp:cNvSpPr/>
      </dsp:nvSpPr>
      <dsp:spPr>
        <a:xfrm>
          <a:off x="49" y="94518"/>
          <a:ext cx="4750088" cy="1684178"/>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a:t>Application of the New York State Department of Education, No. 90-70-R (April 21, 1994)</a:t>
          </a:r>
        </a:p>
      </dsp:txBody>
      <dsp:txXfrm>
        <a:off x="49" y="94518"/>
        <a:ext cx="4750088" cy="1684178"/>
      </dsp:txXfrm>
    </dsp:sp>
    <dsp:sp modelId="{63760C7D-982D-4A38-B03B-C344D64486BA}">
      <dsp:nvSpPr>
        <dsp:cNvPr id="0" name=""/>
        <dsp:cNvSpPr/>
      </dsp:nvSpPr>
      <dsp:spPr>
        <a:xfrm>
          <a:off x="49" y="1778696"/>
          <a:ext cx="4750088" cy="181993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0" lvl="1" indent="0" algn="l" defTabSz="1155700">
            <a:lnSpc>
              <a:spcPct val="90000"/>
            </a:lnSpc>
            <a:spcBef>
              <a:spcPct val="0"/>
            </a:spcBef>
            <a:spcAft>
              <a:spcPct val="15000"/>
            </a:spcAft>
            <a:buNone/>
          </a:pPr>
          <a:r>
            <a:rPr lang="en-US" sz="2600" kern="1200"/>
            <a:t>After-the-fact affidavits and other pertinent documentation are admissible as evidence</a:t>
          </a:r>
        </a:p>
      </dsp:txBody>
      <dsp:txXfrm>
        <a:off x="49" y="1778696"/>
        <a:ext cx="4750088" cy="1819935"/>
      </dsp:txXfrm>
    </dsp:sp>
    <dsp:sp modelId="{65406F8A-6ECD-4397-A5BC-1469BBC32636}">
      <dsp:nvSpPr>
        <dsp:cNvPr id="0" name=""/>
        <dsp:cNvSpPr/>
      </dsp:nvSpPr>
      <dsp:spPr>
        <a:xfrm>
          <a:off x="5415150" y="94518"/>
          <a:ext cx="4750088" cy="1684178"/>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a:t>Consolidated Appeals of the Florida Department of Education, Nos. 29(293)88 &amp; 33(297)88 (June 26, 1990)</a:t>
          </a:r>
        </a:p>
      </dsp:txBody>
      <dsp:txXfrm>
        <a:off x="5415150" y="94518"/>
        <a:ext cx="4750088" cy="1684178"/>
      </dsp:txXfrm>
    </dsp:sp>
    <dsp:sp modelId="{DE9E424E-4504-4923-B6A7-B40D25CB1F1E}">
      <dsp:nvSpPr>
        <dsp:cNvPr id="0" name=""/>
        <dsp:cNvSpPr/>
      </dsp:nvSpPr>
      <dsp:spPr>
        <a:xfrm>
          <a:off x="5415150" y="1778696"/>
          <a:ext cx="4750088" cy="1819935"/>
        </a:xfrm>
        <a:prstGeom prst="rect">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8684" tIns="138684" rIns="184912" bIns="208026" numCol="1" spcCol="1270" anchor="t" anchorCtr="0">
          <a:noAutofit/>
        </a:bodyPr>
        <a:lstStyle/>
        <a:p>
          <a:pPr marL="0" lvl="1" indent="0" algn="l" defTabSz="1155700">
            <a:lnSpc>
              <a:spcPct val="90000"/>
            </a:lnSpc>
            <a:spcBef>
              <a:spcPct val="0"/>
            </a:spcBef>
            <a:spcAft>
              <a:spcPct val="15000"/>
            </a:spcAft>
            <a:buNone/>
          </a:pPr>
          <a:r>
            <a:rPr lang="en-US" sz="2600" kern="1200"/>
            <a:t>Accepted affidavits completed by supervisors years later as credible and useful evidence</a:t>
          </a:r>
        </a:p>
      </dsp:txBody>
      <dsp:txXfrm>
        <a:off x="5415150" y="1778696"/>
        <a:ext cx="4750088" cy="181993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787FD9-3B78-4A33-B624-3F6867FC7C78}" type="datetimeFigureOut">
              <a:rPr lang="en-US" smtClean="0"/>
              <a:t>8/24/2023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8A69F0-1B7C-4DEA-9373-15BAC10E4A06}" type="slidenum">
              <a:rPr lang="en-US" smtClean="0"/>
              <a:t>‹#›</a:t>
            </a:fld>
            <a:endParaRPr lang="en-US"/>
          </a:p>
        </p:txBody>
      </p:sp>
    </p:spTree>
    <p:extLst>
      <p:ext uri="{BB962C8B-B14F-4D97-AF65-F5344CB8AC3E}">
        <p14:creationId xmlns:p14="http://schemas.microsoft.com/office/powerpoint/2010/main" val="2843072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auto" latinLnBrk="0" hangingPunct="0">
              <a:lnSpc>
                <a:spcPct val="100000"/>
              </a:lnSpc>
              <a:spcBef>
                <a:spcPts val="0"/>
              </a:spcBef>
              <a:spcAft>
                <a:spcPts val="0"/>
              </a:spcAft>
              <a:buClrTx/>
              <a:buSzTx/>
              <a:buFontTx/>
              <a:buNone/>
              <a:tabLst/>
              <a:defRPr/>
            </a:pPr>
            <a:fld id="{BD827267-96A3-E243-ABF0-840A10C7230C}"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0" fontAlgn="auto" latinLnBrk="0" hangingPunct="0">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0326883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auto" latinLnBrk="0" hangingPunct="0">
              <a:lnSpc>
                <a:spcPct val="100000"/>
              </a:lnSpc>
              <a:spcBef>
                <a:spcPts val="0"/>
              </a:spcBef>
              <a:spcAft>
                <a:spcPts val="0"/>
              </a:spcAft>
              <a:buClrTx/>
              <a:buSzTx/>
              <a:buFontTx/>
              <a:buNone/>
              <a:tabLst/>
              <a:defRPr/>
            </a:pPr>
            <a:fld id="{CEC76FE6-18FF-4904-A79F-D11B604C1BF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0" fontAlgn="auto" latinLnBrk="0" hangingPunct="0">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513844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auto" latinLnBrk="0" hangingPunct="0">
              <a:lnSpc>
                <a:spcPct val="100000"/>
              </a:lnSpc>
              <a:spcBef>
                <a:spcPts val="0"/>
              </a:spcBef>
              <a:spcAft>
                <a:spcPts val="0"/>
              </a:spcAft>
              <a:buClrTx/>
              <a:buSzTx/>
              <a:buFontTx/>
              <a:buNone/>
              <a:tabLst/>
              <a:defRPr/>
            </a:pPr>
            <a:fld id="{CEC76FE6-18FF-4904-A79F-D11B604C1BF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0" fontAlgn="auto" latinLnBrk="0" hangingPunct="0">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556106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auto" latinLnBrk="0" hangingPunct="0">
              <a:lnSpc>
                <a:spcPct val="100000"/>
              </a:lnSpc>
              <a:spcBef>
                <a:spcPts val="0"/>
              </a:spcBef>
              <a:spcAft>
                <a:spcPts val="0"/>
              </a:spcAft>
              <a:buClrTx/>
              <a:buSzTx/>
              <a:buFontTx/>
              <a:buNone/>
              <a:tabLst/>
              <a:defRPr/>
            </a:pPr>
            <a:fld id="{CEC76FE6-18FF-4904-A79F-D11B604C1BF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0" fontAlgn="auto" latinLnBrk="0" hangingPunct="0">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258387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auto" latinLnBrk="0" hangingPunct="0">
              <a:lnSpc>
                <a:spcPct val="100000"/>
              </a:lnSpc>
              <a:spcBef>
                <a:spcPts val="0"/>
              </a:spcBef>
              <a:spcAft>
                <a:spcPts val="0"/>
              </a:spcAft>
              <a:buClrTx/>
              <a:buSzTx/>
              <a:buFontTx/>
              <a:buNone/>
              <a:tabLst/>
              <a:defRPr/>
            </a:pPr>
            <a:fld id="{CEC76FE6-18FF-4904-A79F-D11B604C1BF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0" fontAlgn="auto" latinLnBrk="0" hangingPunct="0">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336066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auto" latinLnBrk="0" hangingPunct="0">
              <a:lnSpc>
                <a:spcPct val="100000"/>
              </a:lnSpc>
              <a:spcBef>
                <a:spcPts val="0"/>
              </a:spcBef>
              <a:spcAft>
                <a:spcPts val="0"/>
              </a:spcAft>
              <a:buClrTx/>
              <a:buSzTx/>
              <a:buFontTx/>
              <a:buNone/>
              <a:tabLst/>
              <a:defRPr/>
            </a:pPr>
            <a:fld id="{CEC76FE6-18FF-4904-A79F-D11B604C1BF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0" fontAlgn="auto" latinLnBrk="0" hangingPunct="0">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271384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auto" latinLnBrk="0" hangingPunct="0">
              <a:lnSpc>
                <a:spcPct val="100000"/>
              </a:lnSpc>
              <a:spcBef>
                <a:spcPts val="0"/>
              </a:spcBef>
              <a:spcAft>
                <a:spcPts val="0"/>
              </a:spcAft>
              <a:buClrTx/>
              <a:buSzTx/>
              <a:buFontTx/>
              <a:buNone/>
              <a:tabLst/>
              <a:defRPr/>
            </a:pPr>
            <a:fld id="{CEC76FE6-18FF-4904-A79F-D11B604C1BF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0" fontAlgn="auto" latinLnBrk="0" hangingPunct="0">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992330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auto" latinLnBrk="0" hangingPunct="0">
              <a:lnSpc>
                <a:spcPct val="100000"/>
              </a:lnSpc>
              <a:spcBef>
                <a:spcPts val="0"/>
              </a:spcBef>
              <a:spcAft>
                <a:spcPts val="0"/>
              </a:spcAft>
              <a:buClrTx/>
              <a:buSzTx/>
              <a:buFontTx/>
              <a:buNone/>
              <a:tabLst/>
              <a:defRPr/>
            </a:pPr>
            <a:fld id="{CEC76FE6-18FF-4904-A79F-D11B604C1BF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0" fontAlgn="auto" latinLnBrk="0" hangingPunct="0">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322094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auto" latinLnBrk="0" hangingPunct="0">
              <a:lnSpc>
                <a:spcPct val="100000"/>
              </a:lnSpc>
              <a:spcBef>
                <a:spcPts val="0"/>
              </a:spcBef>
              <a:spcAft>
                <a:spcPts val="0"/>
              </a:spcAft>
              <a:buClrTx/>
              <a:buSzTx/>
              <a:buFontTx/>
              <a:buNone/>
              <a:tabLst/>
              <a:defRPr/>
            </a:pPr>
            <a:fld id="{CEC76FE6-18FF-4904-A79F-D11B604C1BF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0" fontAlgn="auto" latinLnBrk="0" hangingPunct="0">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688131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auto" latinLnBrk="0" hangingPunct="0">
              <a:lnSpc>
                <a:spcPct val="100000"/>
              </a:lnSpc>
              <a:spcBef>
                <a:spcPts val="0"/>
              </a:spcBef>
              <a:spcAft>
                <a:spcPts val="0"/>
              </a:spcAft>
              <a:buClrTx/>
              <a:buSzTx/>
              <a:buFontTx/>
              <a:buNone/>
              <a:tabLst/>
              <a:defRPr/>
            </a:pPr>
            <a:fld id="{CEC76FE6-18FF-4904-A79F-D11B604C1BF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0" fontAlgn="auto" latinLnBrk="0" hangingPunct="0">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325091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auto" latinLnBrk="0" hangingPunct="0">
              <a:lnSpc>
                <a:spcPct val="100000"/>
              </a:lnSpc>
              <a:spcBef>
                <a:spcPts val="0"/>
              </a:spcBef>
              <a:spcAft>
                <a:spcPts val="0"/>
              </a:spcAft>
              <a:buClrTx/>
              <a:buSzTx/>
              <a:buFontTx/>
              <a:buNone/>
              <a:tabLst/>
              <a:defRPr/>
            </a:pPr>
            <a:fld id="{CEC76FE6-18FF-4904-A79F-D11B604C1BF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0" fontAlgn="auto" latinLnBrk="0" hangingPunct="0">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553885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auto" latinLnBrk="0" hangingPunct="0">
              <a:lnSpc>
                <a:spcPct val="100000"/>
              </a:lnSpc>
              <a:spcBef>
                <a:spcPts val="0"/>
              </a:spcBef>
              <a:spcAft>
                <a:spcPts val="0"/>
              </a:spcAft>
              <a:buClrTx/>
              <a:buSzTx/>
              <a:buFontTx/>
              <a:buNone/>
              <a:tabLst/>
              <a:defRPr/>
            </a:pPr>
            <a:fld id="{CEC76FE6-18FF-4904-A79F-D11B604C1BF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0" fontAlgn="auto" latinLnBrk="0" hangingPunct="0">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795745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entury Schoolbook"/>
              </a:defRPr>
            </a:lvl1pPr>
            <a:lvl2pPr marL="758255" indent="-291636">
              <a:defRPr>
                <a:solidFill>
                  <a:schemeClr val="tx1"/>
                </a:solidFill>
                <a:latin typeface="Century Schoolbook"/>
              </a:defRPr>
            </a:lvl2pPr>
            <a:lvl3pPr marL="1166546" indent="-233309">
              <a:defRPr>
                <a:solidFill>
                  <a:schemeClr val="tx1"/>
                </a:solidFill>
                <a:latin typeface="Century Schoolbook"/>
              </a:defRPr>
            </a:lvl3pPr>
            <a:lvl4pPr marL="1633164" indent="-233309">
              <a:defRPr>
                <a:solidFill>
                  <a:schemeClr val="tx1"/>
                </a:solidFill>
                <a:latin typeface="Century Schoolbook"/>
              </a:defRPr>
            </a:lvl4pPr>
            <a:lvl5pPr marL="2099782" indent="-233309">
              <a:defRPr>
                <a:solidFill>
                  <a:schemeClr val="tx1"/>
                </a:solidFill>
                <a:latin typeface="Century Schoolbook"/>
              </a:defRPr>
            </a:lvl5pPr>
            <a:lvl6pPr marL="2566401" indent="-233309" eaLnBrk="0" fontAlgn="base" hangingPunct="0">
              <a:spcBef>
                <a:spcPct val="0"/>
              </a:spcBef>
              <a:spcAft>
                <a:spcPct val="0"/>
              </a:spcAft>
              <a:defRPr>
                <a:solidFill>
                  <a:schemeClr val="tx1"/>
                </a:solidFill>
                <a:latin typeface="Century Schoolbook"/>
              </a:defRPr>
            </a:lvl6pPr>
            <a:lvl7pPr marL="3033019" indent="-233309" eaLnBrk="0" fontAlgn="base" hangingPunct="0">
              <a:spcBef>
                <a:spcPct val="0"/>
              </a:spcBef>
              <a:spcAft>
                <a:spcPct val="0"/>
              </a:spcAft>
              <a:defRPr>
                <a:solidFill>
                  <a:schemeClr val="tx1"/>
                </a:solidFill>
                <a:latin typeface="Century Schoolbook"/>
              </a:defRPr>
            </a:lvl7pPr>
            <a:lvl8pPr marL="3499637" indent="-233309" eaLnBrk="0" fontAlgn="base" hangingPunct="0">
              <a:spcBef>
                <a:spcPct val="0"/>
              </a:spcBef>
              <a:spcAft>
                <a:spcPct val="0"/>
              </a:spcAft>
              <a:defRPr>
                <a:solidFill>
                  <a:schemeClr val="tx1"/>
                </a:solidFill>
                <a:latin typeface="Century Schoolbook"/>
              </a:defRPr>
            </a:lvl8pPr>
            <a:lvl9pPr marL="3966256" indent="-233309" eaLnBrk="0" fontAlgn="base" hangingPunct="0">
              <a:spcBef>
                <a:spcPct val="0"/>
              </a:spcBef>
              <a:spcAft>
                <a:spcPct val="0"/>
              </a:spcAft>
              <a:defRPr>
                <a:solidFill>
                  <a:schemeClr val="tx1"/>
                </a:solidFill>
                <a:latin typeface="Century Schoolbook"/>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5AA643C3-7A15-43D3-BCD5-01E0657A2417}"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171113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0" fontAlgn="auto" latinLnBrk="0" hangingPunct="0">
              <a:lnSpc>
                <a:spcPct val="100000"/>
              </a:lnSpc>
              <a:spcBef>
                <a:spcPts val="0"/>
              </a:spcBef>
              <a:spcAft>
                <a:spcPts val="0"/>
              </a:spcAft>
              <a:buClrTx/>
              <a:buSzTx/>
              <a:buFontTx/>
              <a:buNone/>
              <a:tabLst/>
              <a:defRPr/>
            </a:pPr>
            <a:fld id="{45486C56-E469-48C2-8E64-6B9C30B645A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0" fontAlgn="auto" latinLnBrk="0" hangingPunct="0">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099016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auto" latinLnBrk="0" hangingPunct="0">
              <a:lnSpc>
                <a:spcPct val="100000"/>
              </a:lnSpc>
              <a:spcBef>
                <a:spcPts val="0"/>
              </a:spcBef>
              <a:spcAft>
                <a:spcPts val="0"/>
              </a:spcAft>
              <a:buClrTx/>
              <a:buSzTx/>
              <a:buFontTx/>
              <a:buNone/>
              <a:tabLst/>
              <a:defRPr/>
            </a:pPr>
            <a:fld id="{CEC76FE6-18FF-4904-A79F-D11B604C1BF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0" fontAlgn="auto" latinLnBrk="0" hangingPunct="0">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138688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auto" latinLnBrk="0" hangingPunct="0">
              <a:lnSpc>
                <a:spcPct val="100000"/>
              </a:lnSpc>
              <a:spcBef>
                <a:spcPts val="0"/>
              </a:spcBef>
              <a:spcAft>
                <a:spcPts val="0"/>
              </a:spcAft>
              <a:buClrTx/>
              <a:buSzTx/>
              <a:buFontTx/>
              <a:buNone/>
              <a:tabLst/>
              <a:defRPr/>
            </a:pPr>
            <a:fld id="{45486C56-E469-48C2-8E64-6B9C30B645A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0" fontAlgn="auto" latinLnBrk="0" hangingPunct="0">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070840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auto" latinLnBrk="0" hangingPunct="0">
              <a:lnSpc>
                <a:spcPct val="100000"/>
              </a:lnSpc>
              <a:spcBef>
                <a:spcPts val="0"/>
              </a:spcBef>
              <a:spcAft>
                <a:spcPts val="0"/>
              </a:spcAft>
              <a:buClrTx/>
              <a:buSzTx/>
              <a:buFontTx/>
              <a:buNone/>
              <a:tabLst/>
              <a:defRPr/>
            </a:pPr>
            <a:fld id="{CEC76FE6-18FF-4904-A79F-D11B604C1BF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0" fontAlgn="auto" latinLnBrk="0" hangingPunct="0">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969343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auto" latinLnBrk="0" hangingPunct="0">
              <a:lnSpc>
                <a:spcPct val="100000"/>
              </a:lnSpc>
              <a:spcBef>
                <a:spcPts val="0"/>
              </a:spcBef>
              <a:spcAft>
                <a:spcPts val="0"/>
              </a:spcAft>
              <a:buClrTx/>
              <a:buSzTx/>
              <a:buFontTx/>
              <a:buNone/>
              <a:tabLst/>
              <a:defRPr/>
            </a:pPr>
            <a:fld id="{CEC76FE6-18FF-4904-A79F-D11B604C1BF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0" fontAlgn="auto" latinLnBrk="0" hangingPunct="0">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787308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auto" latinLnBrk="0" hangingPunct="0">
              <a:lnSpc>
                <a:spcPct val="100000"/>
              </a:lnSpc>
              <a:spcBef>
                <a:spcPts val="0"/>
              </a:spcBef>
              <a:spcAft>
                <a:spcPts val="0"/>
              </a:spcAft>
              <a:buClrTx/>
              <a:buSzTx/>
              <a:buFontTx/>
              <a:buNone/>
              <a:tabLst/>
              <a:defRPr/>
            </a:pPr>
            <a:fld id="{CEC76FE6-18FF-4904-A79F-D11B604C1BF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0" fontAlgn="auto" latinLnBrk="0" hangingPunct="0">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555570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auto" latinLnBrk="0" hangingPunct="0">
              <a:lnSpc>
                <a:spcPct val="100000"/>
              </a:lnSpc>
              <a:spcBef>
                <a:spcPts val="0"/>
              </a:spcBef>
              <a:spcAft>
                <a:spcPts val="0"/>
              </a:spcAft>
              <a:buClrTx/>
              <a:buSzTx/>
              <a:buFontTx/>
              <a:buNone/>
              <a:tabLst/>
              <a:defRPr/>
            </a:pPr>
            <a:fld id="{CEC76FE6-18FF-4904-A79F-D11B604C1BF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0" fontAlgn="auto" latinLnBrk="0" hangingPunct="0">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69645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auto" latinLnBrk="0" hangingPunct="0">
              <a:lnSpc>
                <a:spcPct val="100000"/>
              </a:lnSpc>
              <a:spcBef>
                <a:spcPts val="0"/>
              </a:spcBef>
              <a:spcAft>
                <a:spcPts val="0"/>
              </a:spcAft>
              <a:buClrTx/>
              <a:buSzTx/>
              <a:buFontTx/>
              <a:buNone/>
              <a:tabLst/>
              <a:defRPr/>
            </a:pPr>
            <a:fld id="{CEC76FE6-18FF-4904-A79F-D11B604C1BF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0" fontAlgn="auto" latinLnBrk="0" hangingPunct="0">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011920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0" fontAlgn="auto" latinLnBrk="0" hangingPunct="0">
              <a:lnSpc>
                <a:spcPct val="100000"/>
              </a:lnSpc>
              <a:spcBef>
                <a:spcPts val="0"/>
              </a:spcBef>
              <a:spcAft>
                <a:spcPts val="0"/>
              </a:spcAft>
              <a:buClrTx/>
              <a:buSzTx/>
              <a:buFontTx/>
              <a:buNone/>
              <a:tabLst/>
              <a:defRPr/>
            </a:pPr>
            <a:fld id="{CEC76FE6-18FF-4904-A79F-D11B604C1BF0}"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0" fontAlgn="auto" latinLnBrk="0" hangingPunct="0">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3752933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35.svg"/><Relationship Id="rId26" Type="http://schemas.openxmlformats.org/officeDocument/2006/relationships/image" Target="../media/image43.png"/><Relationship Id="rId39" Type="http://schemas.openxmlformats.org/officeDocument/2006/relationships/image" Target="../media/image56.svg"/><Relationship Id="rId3" Type="http://schemas.openxmlformats.org/officeDocument/2006/relationships/image" Target="../media/image21.png"/><Relationship Id="rId21" Type="http://schemas.openxmlformats.org/officeDocument/2006/relationships/image" Target="../media/image38.emf"/><Relationship Id="rId34" Type="http://schemas.openxmlformats.org/officeDocument/2006/relationships/image" Target="../media/image51.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png"/><Relationship Id="rId25" Type="http://schemas.openxmlformats.org/officeDocument/2006/relationships/image" Target="../media/image42.emf"/><Relationship Id="rId33" Type="http://schemas.openxmlformats.org/officeDocument/2006/relationships/image" Target="../media/image50.svg"/><Relationship Id="rId38" Type="http://schemas.openxmlformats.org/officeDocument/2006/relationships/image" Target="../media/image55.png"/><Relationship Id="rId2" Type="http://schemas.openxmlformats.org/officeDocument/2006/relationships/image" Target="../media/image8.png"/><Relationship Id="rId16" Type="http://schemas.openxmlformats.org/officeDocument/2006/relationships/image" Target="../media/image33.svg"/><Relationship Id="rId20" Type="http://schemas.openxmlformats.org/officeDocument/2006/relationships/image" Target="../media/image37.svg"/><Relationship Id="rId29" Type="http://schemas.openxmlformats.org/officeDocument/2006/relationships/image" Target="../media/image46.svg"/><Relationship Id="rId1" Type="http://schemas.openxmlformats.org/officeDocument/2006/relationships/slideMaster" Target="../slideMasters/slideMaster1.xml"/><Relationship Id="rId6" Type="http://schemas.openxmlformats.org/officeDocument/2006/relationships/image" Target="../media/image23.svg"/><Relationship Id="rId11" Type="http://schemas.openxmlformats.org/officeDocument/2006/relationships/image" Target="../media/image28.png"/><Relationship Id="rId24" Type="http://schemas.openxmlformats.org/officeDocument/2006/relationships/image" Target="../media/image41.emf"/><Relationship Id="rId32" Type="http://schemas.openxmlformats.org/officeDocument/2006/relationships/image" Target="../media/image49.png"/><Relationship Id="rId37" Type="http://schemas.openxmlformats.org/officeDocument/2006/relationships/image" Target="../media/image54.svg"/><Relationship Id="rId40" Type="http://schemas.openxmlformats.org/officeDocument/2006/relationships/image" Target="../media/image57.pn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emf"/><Relationship Id="rId28" Type="http://schemas.openxmlformats.org/officeDocument/2006/relationships/image" Target="../media/image45.png"/><Relationship Id="rId36" Type="http://schemas.openxmlformats.org/officeDocument/2006/relationships/image" Target="../media/image53.png"/><Relationship Id="rId10" Type="http://schemas.openxmlformats.org/officeDocument/2006/relationships/image" Target="../media/image27.svg"/><Relationship Id="rId19" Type="http://schemas.openxmlformats.org/officeDocument/2006/relationships/image" Target="../media/image36.png"/><Relationship Id="rId31" Type="http://schemas.openxmlformats.org/officeDocument/2006/relationships/image" Target="../media/image48.svg"/><Relationship Id="rId4" Type="http://schemas.openxmlformats.org/officeDocument/2006/relationships/image" Target="../media/image2.png"/><Relationship Id="rId9" Type="http://schemas.openxmlformats.org/officeDocument/2006/relationships/image" Target="../media/image26.png"/><Relationship Id="rId14" Type="http://schemas.openxmlformats.org/officeDocument/2006/relationships/image" Target="../media/image31.svg"/><Relationship Id="rId22" Type="http://schemas.openxmlformats.org/officeDocument/2006/relationships/image" Target="../media/image39.emf"/><Relationship Id="rId27" Type="http://schemas.openxmlformats.org/officeDocument/2006/relationships/image" Target="../media/image44.svg"/><Relationship Id="rId30" Type="http://schemas.openxmlformats.org/officeDocument/2006/relationships/image" Target="../media/image47.png"/><Relationship Id="rId35" Type="http://schemas.openxmlformats.org/officeDocument/2006/relationships/image" Target="../media/image52.svg"/></Relationships>
</file>

<file path=ppt/slideLayouts/_rels/slideLayout31.xml.rels><?xml version="1.0" encoding="UTF-8" standalone="yes"?>
<Relationships xmlns="http://schemas.openxmlformats.org/package/2006/relationships"><Relationship Id="rId26" Type="http://schemas.openxmlformats.org/officeDocument/2006/relationships/image" Target="../media/image82.png"/><Relationship Id="rId21" Type="http://schemas.openxmlformats.org/officeDocument/2006/relationships/image" Target="../media/image77.svg"/><Relationship Id="rId34" Type="http://schemas.openxmlformats.org/officeDocument/2006/relationships/image" Target="../media/image90.png"/><Relationship Id="rId42" Type="http://schemas.openxmlformats.org/officeDocument/2006/relationships/image" Target="../media/image98.png"/><Relationship Id="rId47" Type="http://schemas.openxmlformats.org/officeDocument/2006/relationships/image" Target="../media/image103.svg"/><Relationship Id="rId50" Type="http://schemas.openxmlformats.org/officeDocument/2006/relationships/image" Target="../media/image106.png"/><Relationship Id="rId55" Type="http://schemas.openxmlformats.org/officeDocument/2006/relationships/image" Target="../media/image111.svg"/><Relationship Id="rId63" Type="http://schemas.openxmlformats.org/officeDocument/2006/relationships/image" Target="../media/image119.svg"/><Relationship Id="rId68" Type="http://schemas.openxmlformats.org/officeDocument/2006/relationships/image" Target="../media/image124.png"/><Relationship Id="rId76" Type="http://schemas.openxmlformats.org/officeDocument/2006/relationships/image" Target="../media/image132.png"/><Relationship Id="rId84" Type="http://schemas.openxmlformats.org/officeDocument/2006/relationships/image" Target="../media/image140.png"/><Relationship Id="rId89" Type="http://schemas.openxmlformats.org/officeDocument/2006/relationships/image" Target="../media/image145.svg"/><Relationship Id="rId97" Type="http://schemas.openxmlformats.org/officeDocument/2006/relationships/image" Target="../media/image153.svg"/><Relationship Id="rId7" Type="http://schemas.openxmlformats.org/officeDocument/2006/relationships/image" Target="../media/image63.svg"/><Relationship Id="rId71" Type="http://schemas.openxmlformats.org/officeDocument/2006/relationships/image" Target="../media/image127.svg"/><Relationship Id="rId92" Type="http://schemas.openxmlformats.org/officeDocument/2006/relationships/image" Target="../media/image148.png"/><Relationship Id="rId2" Type="http://schemas.openxmlformats.org/officeDocument/2006/relationships/image" Target="../media/image58.png"/><Relationship Id="rId16" Type="http://schemas.openxmlformats.org/officeDocument/2006/relationships/image" Target="../media/image72.png"/><Relationship Id="rId29" Type="http://schemas.openxmlformats.org/officeDocument/2006/relationships/image" Target="../media/image85.svg"/><Relationship Id="rId11" Type="http://schemas.openxmlformats.org/officeDocument/2006/relationships/image" Target="../media/image67.svg"/><Relationship Id="rId24" Type="http://schemas.openxmlformats.org/officeDocument/2006/relationships/image" Target="../media/image80.png"/><Relationship Id="rId32" Type="http://schemas.openxmlformats.org/officeDocument/2006/relationships/image" Target="../media/image88.png"/><Relationship Id="rId37" Type="http://schemas.openxmlformats.org/officeDocument/2006/relationships/image" Target="../media/image93.svg"/><Relationship Id="rId40" Type="http://schemas.openxmlformats.org/officeDocument/2006/relationships/image" Target="../media/image96.png"/><Relationship Id="rId45" Type="http://schemas.openxmlformats.org/officeDocument/2006/relationships/image" Target="../media/image101.svg"/><Relationship Id="rId53" Type="http://schemas.openxmlformats.org/officeDocument/2006/relationships/image" Target="../media/image109.svg"/><Relationship Id="rId58" Type="http://schemas.openxmlformats.org/officeDocument/2006/relationships/image" Target="../media/image114.png"/><Relationship Id="rId66" Type="http://schemas.openxmlformats.org/officeDocument/2006/relationships/image" Target="../media/image122.png"/><Relationship Id="rId74" Type="http://schemas.openxmlformats.org/officeDocument/2006/relationships/image" Target="../media/image130.png"/><Relationship Id="rId79" Type="http://schemas.openxmlformats.org/officeDocument/2006/relationships/image" Target="../media/image135.svg"/><Relationship Id="rId87" Type="http://schemas.openxmlformats.org/officeDocument/2006/relationships/image" Target="../media/image143.svg"/><Relationship Id="rId5" Type="http://schemas.openxmlformats.org/officeDocument/2006/relationships/image" Target="../media/image61.svg"/><Relationship Id="rId61" Type="http://schemas.openxmlformats.org/officeDocument/2006/relationships/image" Target="../media/image117.svg"/><Relationship Id="rId82" Type="http://schemas.openxmlformats.org/officeDocument/2006/relationships/image" Target="../media/image138.png"/><Relationship Id="rId90" Type="http://schemas.openxmlformats.org/officeDocument/2006/relationships/image" Target="../media/image146.png"/><Relationship Id="rId95" Type="http://schemas.openxmlformats.org/officeDocument/2006/relationships/image" Target="../media/image151.svg"/><Relationship Id="rId19" Type="http://schemas.openxmlformats.org/officeDocument/2006/relationships/image" Target="../media/image75.svg"/><Relationship Id="rId14" Type="http://schemas.openxmlformats.org/officeDocument/2006/relationships/image" Target="../media/image70.png"/><Relationship Id="rId22" Type="http://schemas.openxmlformats.org/officeDocument/2006/relationships/image" Target="../media/image78.png"/><Relationship Id="rId27" Type="http://schemas.openxmlformats.org/officeDocument/2006/relationships/image" Target="../media/image83.svg"/><Relationship Id="rId30" Type="http://schemas.openxmlformats.org/officeDocument/2006/relationships/image" Target="../media/image86.png"/><Relationship Id="rId35" Type="http://schemas.openxmlformats.org/officeDocument/2006/relationships/image" Target="../media/image91.svg"/><Relationship Id="rId43" Type="http://schemas.openxmlformats.org/officeDocument/2006/relationships/image" Target="../media/image99.svg"/><Relationship Id="rId48" Type="http://schemas.openxmlformats.org/officeDocument/2006/relationships/image" Target="../media/image104.png"/><Relationship Id="rId56" Type="http://schemas.openxmlformats.org/officeDocument/2006/relationships/image" Target="../media/image112.png"/><Relationship Id="rId64" Type="http://schemas.openxmlformats.org/officeDocument/2006/relationships/image" Target="../media/image120.png"/><Relationship Id="rId69" Type="http://schemas.openxmlformats.org/officeDocument/2006/relationships/image" Target="../media/image125.svg"/><Relationship Id="rId77" Type="http://schemas.openxmlformats.org/officeDocument/2006/relationships/image" Target="../media/image133.svg"/><Relationship Id="rId100" Type="http://schemas.openxmlformats.org/officeDocument/2006/relationships/image" Target="../media/image156.png"/><Relationship Id="rId8" Type="http://schemas.openxmlformats.org/officeDocument/2006/relationships/image" Target="../media/image64.png"/><Relationship Id="rId51" Type="http://schemas.openxmlformats.org/officeDocument/2006/relationships/image" Target="../media/image107.svg"/><Relationship Id="rId72" Type="http://schemas.openxmlformats.org/officeDocument/2006/relationships/image" Target="../media/image128.png"/><Relationship Id="rId80" Type="http://schemas.openxmlformats.org/officeDocument/2006/relationships/image" Target="../media/image136.png"/><Relationship Id="rId85" Type="http://schemas.openxmlformats.org/officeDocument/2006/relationships/image" Target="../media/image141.svg"/><Relationship Id="rId93" Type="http://schemas.openxmlformats.org/officeDocument/2006/relationships/image" Target="../media/image149.svg"/><Relationship Id="rId98" Type="http://schemas.openxmlformats.org/officeDocument/2006/relationships/image" Target="../media/image154.png"/><Relationship Id="rId3" Type="http://schemas.openxmlformats.org/officeDocument/2006/relationships/image" Target="../media/image59.svg"/><Relationship Id="rId12" Type="http://schemas.openxmlformats.org/officeDocument/2006/relationships/image" Target="../media/image68.png"/><Relationship Id="rId17" Type="http://schemas.openxmlformats.org/officeDocument/2006/relationships/image" Target="../media/image73.svg"/><Relationship Id="rId25" Type="http://schemas.openxmlformats.org/officeDocument/2006/relationships/image" Target="../media/image81.svg"/><Relationship Id="rId33" Type="http://schemas.openxmlformats.org/officeDocument/2006/relationships/image" Target="../media/image89.svg"/><Relationship Id="rId38" Type="http://schemas.openxmlformats.org/officeDocument/2006/relationships/image" Target="../media/image94.png"/><Relationship Id="rId46" Type="http://schemas.openxmlformats.org/officeDocument/2006/relationships/image" Target="../media/image102.png"/><Relationship Id="rId59" Type="http://schemas.openxmlformats.org/officeDocument/2006/relationships/image" Target="../media/image115.svg"/><Relationship Id="rId67" Type="http://schemas.openxmlformats.org/officeDocument/2006/relationships/image" Target="../media/image123.svg"/><Relationship Id="rId20" Type="http://schemas.openxmlformats.org/officeDocument/2006/relationships/image" Target="../media/image76.png"/><Relationship Id="rId41" Type="http://schemas.openxmlformats.org/officeDocument/2006/relationships/image" Target="../media/image97.svg"/><Relationship Id="rId54" Type="http://schemas.openxmlformats.org/officeDocument/2006/relationships/image" Target="../media/image110.png"/><Relationship Id="rId62" Type="http://schemas.openxmlformats.org/officeDocument/2006/relationships/image" Target="../media/image118.png"/><Relationship Id="rId70" Type="http://schemas.openxmlformats.org/officeDocument/2006/relationships/image" Target="../media/image126.png"/><Relationship Id="rId75" Type="http://schemas.openxmlformats.org/officeDocument/2006/relationships/image" Target="../media/image131.svg"/><Relationship Id="rId83" Type="http://schemas.openxmlformats.org/officeDocument/2006/relationships/image" Target="../media/image139.svg"/><Relationship Id="rId88" Type="http://schemas.openxmlformats.org/officeDocument/2006/relationships/image" Target="../media/image144.png"/><Relationship Id="rId91" Type="http://schemas.openxmlformats.org/officeDocument/2006/relationships/image" Target="../media/image147.svg"/><Relationship Id="rId96" Type="http://schemas.openxmlformats.org/officeDocument/2006/relationships/image" Target="../media/image152.png"/><Relationship Id="rId1" Type="http://schemas.openxmlformats.org/officeDocument/2006/relationships/slideMaster" Target="../slideMasters/slideMaster1.xml"/><Relationship Id="rId6" Type="http://schemas.openxmlformats.org/officeDocument/2006/relationships/image" Target="../media/image62.png"/><Relationship Id="rId15" Type="http://schemas.openxmlformats.org/officeDocument/2006/relationships/image" Target="../media/image71.svg"/><Relationship Id="rId23" Type="http://schemas.openxmlformats.org/officeDocument/2006/relationships/image" Target="../media/image79.svg"/><Relationship Id="rId28" Type="http://schemas.openxmlformats.org/officeDocument/2006/relationships/image" Target="../media/image84.png"/><Relationship Id="rId36" Type="http://schemas.openxmlformats.org/officeDocument/2006/relationships/image" Target="../media/image92.png"/><Relationship Id="rId49" Type="http://schemas.openxmlformats.org/officeDocument/2006/relationships/image" Target="../media/image105.svg"/><Relationship Id="rId57" Type="http://schemas.openxmlformats.org/officeDocument/2006/relationships/image" Target="../media/image113.svg"/><Relationship Id="rId10" Type="http://schemas.openxmlformats.org/officeDocument/2006/relationships/image" Target="../media/image66.png"/><Relationship Id="rId31" Type="http://schemas.openxmlformats.org/officeDocument/2006/relationships/image" Target="../media/image87.svg"/><Relationship Id="rId44" Type="http://schemas.openxmlformats.org/officeDocument/2006/relationships/image" Target="../media/image100.png"/><Relationship Id="rId52" Type="http://schemas.openxmlformats.org/officeDocument/2006/relationships/image" Target="../media/image108.png"/><Relationship Id="rId60" Type="http://schemas.openxmlformats.org/officeDocument/2006/relationships/image" Target="../media/image116.png"/><Relationship Id="rId65" Type="http://schemas.openxmlformats.org/officeDocument/2006/relationships/image" Target="../media/image121.svg"/><Relationship Id="rId73" Type="http://schemas.openxmlformats.org/officeDocument/2006/relationships/image" Target="../media/image129.svg"/><Relationship Id="rId78" Type="http://schemas.openxmlformats.org/officeDocument/2006/relationships/image" Target="../media/image134.png"/><Relationship Id="rId81" Type="http://schemas.openxmlformats.org/officeDocument/2006/relationships/image" Target="../media/image137.svg"/><Relationship Id="rId86" Type="http://schemas.openxmlformats.org/officeDocument/2006/relationships/image" Target="../media/image142.png"/><Relationship Id="rId94" Type="http://schemas.openxmlformats.org/officeDocument/2006/relationships/image" Target="../media/image150.png"/><Relationship Id="rId99" Type="http://schemas.openxmlformats.org/officeDocument/2006/relationships/image" Target="../media/image155.svg"/><Relationship Id="rId101" Type="http://schemas.openxmlformats.org/officeDocument/2006/relationships/image" Target="../media/image157.svg"/><Relationship Id="rId4" Type="http://schemas.openxmlformats.org/officeDocument/2006/relationships/image" Target="../media/image60.png"/><Relationship Id="rId9" Type="http://schemas.openxmlformats.org/officeDocument/2006/relationships/image" Target="../media/image65.svg"/><Relationship Id="rId13" Type="http://schemas.openxmlformats.org/officeDocument/2006/relationships/image" Target="../media/image69.svg"/><Relationship Id="rId18" Type="http://schemas.openxmlformats.org/officeDocument/2006/relationships/image" Target="../media/image74.png"/><Relationship Id="rId39" Type="http://schemas.openxmlformats.org/officeDocument/2006/relationships/image" Target="../media/image95.sv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722FABF4-1F54-4143-A109-B7E9BE359E78}"/>
              </a:ext>
            </a:extLst>
          </p:cNvPr>
          <p:cNvSpPr/>
          <p:nvPr userDrawn="1"/>
        </p:nvSpPr>
        <p:spPr>
          <a:xfrm flipH="1">
            <a:off x="5279956" y="0"/>
            <a:ext cx="6912042" cy="6858000"/>
          </a:xfrm>
          <a:custGeom>
            <a:avLst/>
            <a:gdLst>
              <a:gd name="connsiteX0" fmla="*/ 2852449 w 6910242"/>
              <a:gd name="connsiteY0" fmla="*/ 0 h 6858000"/>
              <a:gd name="connsiteX1" fmla="*/ 0 w 6910242"/>
              <a:gd name="connsiteY1" fmla="*/ 0 h 6858000"/>
              <a:gd name="connsiteX2" fmla="*/ 0 w 6910242"/>
              <a:gd name="connsiteY2" fmla="*/ 6858000 h 6858000"/>
              <a:gd name="connsiteX3" fmla="*/ 2852449 w 6910242"/>
              <a:gd name="connsiteY3" fmla="*/ 6858000 h 6858000"/>
              <a:gd name="connsiteX4" fmla="*/ 6910242 w 691024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242" h="6858000">
                <a:moveTo>
                  <a:pt x="2852449" y="0"/>
                </a:moveTo>
                <a:lnTo>
                  <a:pt x="0" y="0"/>
                </a:lnTo>
                <a:lnTo>
                  <a:pt x="0" y="6858000"/>
                </a:lnTo>
                <a:lnTo>
                  <a:pt x="2852449" y="6858000"/>
                </a:lnTo>
                <a:lnTo>
                  <a:pt x="6910242" y="6858000"/>
                </a:lnTo>
                <a:close/>
              </a:path>
            </a:pathLst>
          </a:custGeom>
          <a:solidFill>
            <a:schemeClr val="accent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6" name="Picture 5">
            <a:extLst>
              <a:ext uri="{FF2B5EF4-FFF2-40B4-BE49-F238E27FC236}">
                <a16:creationId xmlns:a16="http://schemas.microsoft.com/office/drawing/2014/main" id="{11AC1DBD-D69C-904F-BD41-06D6D31FC2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6224" y="257666"/>
            <a:ext cx="1511711" cy="943089"/>
          </a:xfrm>
          <a:prstGeom prst="rect">
            <a:avLst/>
          </a:prstGeom>
        </p:spPr>
      </p:pic>
      <p:sp>
        <p:nvSpPr>
          <p:cNvPr id="7" name="TextBox 6">
            <a:extLst>
              <a:ext uri="{FF2B5EF4-FFF2-40B4-BE49-F238E27FC236}">
                <a16:creationId xmlns:a16="http://schemas.microsoft.com/office/drawing/2014/main" id="{9661E39E-260F-2744-85CB-0AD1F70FD5C5}"/>
              </a:ext>
            </a:extLst>
          </p:cNvPr>
          <p:cNvSpPr txBox="1"/>
          <p:nvPr userDrawn="1"/>
        </p:nvSpPr>
        <p:spPr>
          <a:xfrm>
            <a:off x="504005" y="964457"/>
            <a:ext cx="1390666" cy="276927"/>
          </a:xfrm>
          <a:prstGeom prst="rect">
            <a:avLst/>
          </a:prstGeom>
          <a:noFill/>
        </p:spPr>
        <p:txBody>
          <a:bodyPr wrap="square" rtlCol="0">
            <a:spAutoFit/>
          </a:bodyPr>
          <a:lstStyle/>
          <a:p>
            <a:pPr algn="r"/>
            <a:r>
              <a:rPr lang="en-US" sz="1200"/>
              <a:t>#</a:t>
            </a:r>
            <a:r>
              <a:rPr lang="en-US" sz="1200" err="1"/>
              <a:t>TNBestforAll</a:t>
            </a:r>
            <a:endParaRPr lang="en-US" sz="1200"/>
          </a:p>
        </p:txBody>
      </p:sp>
      <p:pic>
        <p:nvPicPr>
          <p:cNvPr id="8" name="Picture 7">
            <a:extLst>
              <a:ext uri="{FF2B5EF4-FFF2-40B4-BE49-F238E27FC236}">
                <a16:creationId xmlns:a16="http://schemas.microsoft.com/office/drawing/2014/main" id="{8FF5F5F4-A1F6-E84F-81C1-515EEFC8D18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76225" y="5972469"/>
            <a:ext cx="1587396" cy="627866"/>
          </a:xfrm>
          <a:prstGeom prst="rect">
            <a:avLst/>
          </a:prstGeom>
        </p:spPr>
      </p:pic>
      <p:sp>
        <p:nvSpPr>
          <p:cNvPr id="9" name="Subtitle 2">
            <a:extLst>
              <a:ext uri="{FF2B5EF4-FFF2-40B4-BE49-F238E27FC236}">
                <a16:creationId xmlns:a16="http://schemas.microsoft.com/office/drawing/2014/main" id="{9ECF7064-5BC0-1248-BDA0-BEEF30B2D62C}"/>
              </a:ext>
            </a:extLst>
          </p:cNvPr>
          <p:cNvSpPr>
            <a:spLocks noGrp="1"/>
          </p:cNvSpPr>
          <p:nvPr>
            <p:ph type="subTitle" idx="1" hasCustomPrompt="1"/>
          </p:nvPr>
        </p:nvSpPr>
        <p:spPr>
          <a:xfrm>
            <a:off x="503369" y="3810522"/>
            <a:ext cx="5591994" cy="415869"/>
          </a:xfrm>
        </p:spPr>
        <p:txBody>
          <a:bodyPr anchor="ctr">
            <a:noAutofit/>
          </a:bodyPr>
          <a:lstStyle>
            <a:lvl1pPr marL="0" indent="0" algn="l">
              <a:buNone/>
              <a:defRPr sz="2400" b="1" baseline="0">
                <a:solidFill>
                  <a:schemeClr val="tx1"/>
                </a:solidFill>
                <a:latin typeface="+mn-lt"/>
              </a:defRPr>
            </a:lvl1pPr>
            <a:lvl2pPr marL="342815" indent="0" algn="ctr">
              <a:buNone/>
              <a:defRPr>
                <a:solidFill>
                  <a:schemeClr val="tx1">
                    <a:tint val="75000"/>
                  </a:schemeClr>
                </a:solidFill>
              </a:defRPr>
            </a:lvl2pPr>
            <a:lvl3pPr marL="685629" indent="0" algn="ctr">
              <a:buNone/>
              <a:defRPr>
                <a:solidFill>
                  <a:schemeClr val="tx1">
                    <a:tint val="75000"/>
                  </a:schemeClr>
                </a:solidFill>
              </a:defRPr>
            </a:lvl3pPr>
            <a:lvl4pPr marL="1028443" indent="0" algn="ctr">
              <a:buNone/>
              <a:defRPr>
                <a:solidFill>
                  <a:schemeClr val="tx1">
                    <a:tint val="75000"/>
                  </a:schemeClr>
                </a:solidFill>
              </a:defRPr>
            </a:lvl4pPr>
            <a:lvl5pPr marL="1371257" indent="0" algn="ctr">
              <a:buNone/>
              <a:defRPr>
                <a:solidFill>
                  <a:schemeClr val="tx1">
                    <a:tint val="75000"/>
                  </a:schemeClr>
                </a:solidFill>
              </a:defRPr>
            </a:lvl5pPr>
            <a:lvl6pPr marL="1714072" indent="0" algn="ctr">
              <a:buNone/>
              <a:defRPr>
                <a:solidFill>
                  <a:schemeClr val="tx1">
                    <a:tint val="75000"/>
                  </a:schemeClr>
                </a:solidFill>
              </a:defRPr>
            </a:lvl6pPr>
            <a:lvl7pPr marL="2056886" indent="0" algn="ctr">
              <a:buNone/>
              <a:defRPr>
                <a:solidFill>
                  <a:schemeClr val="tx1">
                    <a:tint val="75000"/>
                  </a:schemeClr>
                </a:solidFill>
              </a:defRPr>
            </a:lvl7pPr>
            <a:lvl8pPr marL="2399700" indent="0" algn="ctr">
              <a:buNone/>
              <a:defRPr>
                <a:solidFill>
                  <a:schemeClr val="tx1">
                    <a:tint val="75000"/>
                  </a:schemeClr>
                </a:solidFill>
              </a:defRPr>
            </a:lvl8pPr>
            <a:lvl9pPr marL="2742514" indent="0" algn="ctr">
              <a:buNone/>
              <a:defRPr>
                <a:solidFill>
                  <a:schemeClr val="tx1">
                    <a:tint val="75000"/>
                  </a:schemeClr>
                </a:solidFill>
              </a:defRPr>
            </a:lvl9pPr>
          </a:lstStyle>
          <a:p>
            <a:r>
              <a:rPr lang="en-US"/>
              <a:t>Presenter Name </a:t>
            </a:r>
          </a:p>
        </p:txBody>
      </p:sp>
      <p:sp>
        <p:nvSpPr>
          <p:cNvPr id="11" name="Title 10">
            <a:extLst>
              <a:ext uri="{FF2B5EF4-FFF2-40B4-BE49-F238E27FC236}">
                <a16:creationId xmlns:a16="http://schemas.microsoft.com/office/drawing/2014/main" id="{06672270-EBEA-1543-88D0-6D4BEA5A0762}"/>
              </a:ext>
            </a:extLst>
          </p:cNvPr>
          <p:cNvSpPr>
            <a:spLocks noGrp="1"/>
          </p:cNvSpPr>
          <p:nvPr>
            <p:ph type="title"/>
          </p:nvPr>
        </p:nvSpPr>
        <p:spPr>
          <a:xfrm>
            <a:off x="503369" y="1718386"/>
            <a:ext cx="6389896" cy="1798523"/>
          </a:xfrm>
        </p:spPr>
        <p:txBody>
          <a:bodyPr anchor="b"/>
          <a:lstStyle/>
          <a:p>
            <a:r>
              <a:rPr lang="en-US"/>
              <a:t>Click to edit Master title style</a:t>
            </a:r>
          </a:p>
        </p:txBody>
      </p:sp>
      <p:sp>
        <p:nvSpPr>
          <p:cNvPr id="14" name="Text Placeholder 13">
            <a:extLst>
              <a:ext uri="{FF2B5EF4-FFF2-40B4-BE49-F238E27FC236}">
                <a16:creationId xmlns:a16="http://schemas.microsoft.com/office/drawing/2014/main" id="{43EC2EDF-7C27-5D4D-8894-83C5140693FD}"/>
              </a:ext>
            </a:extLst>
          </p:cNvPr>
          <p:cNvSpPr>
            <a:spLocks noGrp="1"/>
          </p:cNvSpPr>
          <p:nvPr>
            <p:ph type="body" sz="quarter" idx="10" hasCustomPrompt="1"/>
          </p:nvPr>
        </p:nvSpPr>
        <p:spPr>
          <a:xfrm>
            <a:off x="503370" y="4343400"/>
            <a:ext cx="5592631" cy="533400"/>
          </a:xfrm>
        </p:spPr>
        <p:txBody>
          <a:bodyPr>
            <a:normAutofit/>
          </a:bodyPr>
          <a:lstStyle>
            <a:lvl1pPr marL="0" indent="0">
              <a:buNone/>
              <a:defRPr sz="2000" i="1"/>
            </a:lvl1pPr>
          </a:lstStyle>
          <a:p>
            <a:pPr lvl="0"/>
            <a:r>
              <a:rPr lang="en-US"/>
              <a:t>Job Title | Division</a:t>
            </a:r>
          </a:p>
        </p:txBody>
      </p:sp>
      <p:sp>
        <p:nvSpPr>
          <p:cNvPr id="21" name="Picture Placeholder 20">
            <a:extLst>
              <a:ext uri="{FF2B5EF4-FFF2-40B4-BE49-F238E27FC236}">
                <a16:creationId xmlns:a16="http://schemas.microsoft.com/office/drawing/2014/main" id="{0EA00B74-34E1-124F-88D8-0EE9D4527CA8}"/>
              </a:ext>
            </a:extLst>
          </p:cNvPr>
          <p:cNvSpPr>
            <a:spLocks noGrp="1"/>
          </p:cNvSpPr>
          <p:nvPr>
            <p:ph type="pic" sz="quarter" idx="11"/>
          </p:nvPr>
        </p:nvSpPr>
        <p:spPr>
          <a:xfrm>
            <a:off x="5411388" y="0"/>
            <a:ext cx="6780611" cy="6858000"/>
          </a:xfrm>
          <a:custGeom>
            <a:avLst/>
            <a:gdLst>
              <a:gd name="connsiteX0" fmla="*/ 4057650 w 6778845"/>
              <a:gd name="connsiteY0" fmla="*/ 0 h 6858000"/>
              <a:gd name="connsiteX1" fmla="*/ 6778845 w 6778845"/>
              <a:gd name="connsiteY1" fmla="*/ 0 h 6858000"/>
              <a:gd name="connsiteX2" fmla="*/ 6778845 w 6778845"/>
              <a:gd name="connsiteY2" fmla="*/ 6858000 h 6858000"/>
              <a:gd name="connsiteX3" fmla="*/ 0 w 67788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778845" h="6858000">
                <a:moveTo>
                  <a:pt x="4057650" y="0"/>
                </a:moveTo>
                <a:lnTo>
                  <a:pt x="6778845" y="0"/>
                </a:lnTo>
                <a:lnTo>
                  <a:pt x="6778845" y="6858000"/>
                </a:lnTo>
                <a:lnTo>
                  <a:pt x="0" y="6858000"/>
                </a:lnTo>
                <a:close/>
              </a:path>
            </a:pathLst>
          </a:custGeom>
          <a:pattFill prst="pct5">
            <a:fgClr>
              <a:schemeClr val="tx2"/>
            </a:fgClr>
            <a:bgClr>
              <a:schemeClr val="accent2"/>
            </a:bgClr>
          </a:pattFill>
        </p:spPr>
        <p:txBody>
          <a:bodyPr wrap="square">
            <a:noAutofit/>
          </a:bodyPr>
          <a:lstStyle>
            <a:lvl1pPr marL="0" indent="0" algn="r">
              <a:buNone/>
              <a:defRPr/>
            </a:lvl1pPr>
          </a:lstStyle>
          <a:p>
            <a:r>
              <a:rPr lang="en-US"/>
              <a:t>Click icon to add picture</a:t>
            </a:r>
          </a:p>
        </p:txBody>
      </p:sp>
      <p:cxnSp>
        <p:nvCxnSpPr>
          <p:cNvPr id="22" name="Straight Connector 21">
            <a:extLst>
              <a:ext uri="{FF2B5EF4-FFF2-40B4-BE49-F238E27FC236}">
                <a16:creationId xmlns:a16="http://schemas.microsoft.com/office/drawing/2014/main" id="{AC18DADC-89CE-954B-92B7-4268AF3D12FB}"/>
              </a:ext>
            </a:extLst>
          </p:cNvPr>
          <p:cNvCxnSpPr>
            <a:cxnSpLocks/>
          </p:cNvCxnSpPr>
          <p:nvPr userDrawn="1"/>
        </p:nvCxnSpPr>
        <p:spPr>
          <a:xfrm>
            <a:off x="503369" y="3633918"/>
            <a:ext cx="71456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879944"/>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lag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4B1787-BABE-CE4D-9DEB-0528B582C49E}"/>
              </a:ext>
            </a:extLst>
          </p:cNvPr>
          <p:cNvSpPr/>
          <p:nvPr userDrawn="1"/>
        </p:nvSpPr>
        <p:spPr>
          <a:xfrm>
            <a:off x="9173694" y="6096000"/>
            <a:ext cx="3018306" cy="762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 name="Rectangle 2">
            <a:extLst>
              <a:ext uri="{FF2B5EF4-FFF2-40B4-BE49-F238E27FC236}">
                <a16:creationId xmlns:a16="http://schemas.microsoft.com/office/drawing/2014/main" id="{3DF8453D-51AE-5C4A-8959-A46D7A017A91}"/>
              </a:ext>
            </a:extLst>
          </p:cNvPr>
          <p:cNvSpPr/>
          <p:nvPr userDrawn="1"/>
        </p:nvSpPr>
        <p:spPr>
          <a:xfrm>
            <a:off x="0" y="0"/>
            <a:ext cx="3018306"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 name="Rectangle 4">
            <a:extLst>
              <a:ext uri="{FF2B5EF4-FFF2-40B4-BE49-F238E27FC236}">
                <a16:creationId xmlns:a16="http://schemas.microsoft.com/office/drawing/2014/main" id="{57F99DD9-D346-234E-A484-DC6BB9699C38}"/>
              </a:ext>
            </a:extLst>
          </p:cNvPr>
          <p:cNvSpPr/>
          <p:nvPr userDrawn="1"/>
        </p:nvSpPr>
        <p:spPr>
          <a:xfrm>
            <a:off x="6115797" y="2092779"/>
            <a:ext cx="3018306" cy="762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6" name="Rectangle 5">
            <a:extLst>
              <a:ext uri="{FF2B5EF4-FFF2-40B4-BE49-F238E27FC236}">
                <a16:creationId xmlns:a16="http://schemas.microsoft.com/office/drawing/2014/main" id="{D76DFE9A-BDB2-8645-8BC3-FA01EBD7BB8D}"/>
              </a:ext>
            </a:extLst>
          </p:cNvPr>
          <p:cNvSpPr/>
          <p:nvPr userDrawn="1"/>
        </p:nvSpPr>
        <p:spPr>
          <a:xfrm>
            <a:off x="3057898" y="0"/>
            <a:ext cx="3018306" cy="762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8" name="Picture Placeholder 7">
            <a:extLst>
              <a:ext uri="{FF2B5EF4-FFF2-40B4-BE49-F238E27FC236}">
                <a16:creationId xmlns:a16="http://schemas.microsoft.com/office/drawing/2014/main" id="{80EC279B-9D0A-664D-BC1F-CF07F588A7F8}"/>
              </a:ext>
            </a:extLst>
          </p:cNvPr>
          <p:cNvSpPr>
            <a:spLocks noGrp="1"/>
          </p:cNvSpPr>
          <p:nvPr>
            <p:ph type="pic" sz="quarter" idx="10"/>
          </p:nvPr>
        </p:nvSpPr>
        <p:spPr>
          <a:xfrm>
            <a:off x="3057898" y="802822"/>
            <a:ext cx="3018306" cy="3962400"/>
          </a:xfrm>
        </p:spPr>
        <p:txBody>
          <a:bodyPr/>
          <a:lstStyle/>
          <a:p>
            <a:r>
              <a:rPr lang="en-US"/>
              <a:t>Click icon to add picture</a:t>
            </a:r>
          </a:p>
        </p:txBody>
      </p:sp>
      <p:sp>
        <p:nvSpPr>
          <p:cNvPr id="9" name="Picture Placeholder 7">
            <a:extLst>
              <a:ext uri="{FF2B5EF4-FFF2-40B4-BE49-F238E27FC236}">
                <a16:creationId xmlns:a16="http://schemas.microsoft.com/office/drawing/2014/main" id="{9ADF8585-3DCE-0A4A-B135-FE9BB13404A0}"/>
              </a:ext>
            </a:extLst>
          </p:cNvPr>
          <p:cNvSpPr>
            <a:spLocks noGrp="1"/>
          </p:cNvSpPr>
          <p:nvPr>
            <p:ph type="pic" sz="quarter" idx="11"/>
          </p:nvPr>
        </p:nvSpPr>
        <p:spPr>
          <a:xfrm>
            <a:off x="6115797" y="2895600"/>
            <a:ext cx="3018306" cy="3962400"/>
          </a:xfrm>
        </p:spPr>
        <p:txBody>
          <a:bodyPr/>
          <a:lstStyle/>
          <a:p>
            <a:r>
              <a:rPr lang="en-US"/>
              <a:t>Click icon to add picture</a:t>
            </a:r>
          </a:p>
        </p:txBody>
      </p:sp>
      <p:sp>
        <p:nvSpPr>
          <p:cNvPr id="10" name="Picture Placeholder 7">
            <a:extLst>
              <a:ext uri="{FF2B5EF4-FFF2-40B4-BE49-F238E27FC236}">
                <a16:creationId xmlns:a16="http://schemas.microsoft.com/office/drawing/2014/main" id="{3AEDF44C-7426-A447-9EE5-59E987FE7DF6}"/>
              </a:ext>
            </a:extLst>
          </p:cNvPr>
          <p:cNvSpPr>
            <a:spLocks noGrp="1"/>
          </p:cNvSpPr>
          <p:nvPr>
            <p:ph type="pic" sz="quarter" idx="12"/>
          </p:nvPr>
        </p:nvSpPr>
        <p:spPr>
          <a:xfrm>
            <a:off x="9173694" y="0"/>
            <a:ext cx="3018306" cy="3962400"/>
          </a:xfrm>
        </p:spPr>
        <p:txBody>
          <a:bodyPr/>
          <a:lstStyle/>
          <a:p>
            <a:r>
              <a:rPr lang="en-US"/>
              <a:t>Click icon to add picture</a:t>
            </a:r>
          </a:p>
        </p:txBody>
      </p:sp>
      <p:sp>
        <p:nvSpPr>
          <p:cNvPr id="11" name="Picture Placeholder 7">
            <a:extLst>
              <a:ext uri="{FF2B5EF4-FFF2-40B4-BE49-F238E27FC236}">
                <a16:creationId xmlns:a16="http://schemas.microsoft.com/office/drawing/2014/main" id="{DF2D314D-748F-7D4C-B29E-9A76E359919E}"/>
              </a:ext>
            </a:extLst>
          </p:cNvPr>
          <p:cNvSpPr>
            <a:spLocks noGrp="1"/>
          </p:cNvSpPr>
          <p:nvPr>
            <p:ph type="pic" sz="quarter" idx="13"/>
          </p:nvPr>
        </p:nvSpPr>
        <p:spPr>
          <a:xfrm>
            <a:off x="9173694" y="4003222"/>
            <a:ext cx="3018306" cy="2051957"/>
          </a:xfrm>
        </p:spPr>
        <p:txBody>
          <a:bodyPr/>
          <a:lstStyle/>
          <a:p>
            <a:r>
              <a:rPr lang="en-US"/>
              <a:t>Click icon to add picture</a:t>
            </a:r>
          </a:p>
        </p:txBody>
      </p:sp>
      <p:sp>
        <p:nvSpPr>
          <p:cNvPr id="12" name="Picture Placeholder 7">
            <a:extLst>
              <a:ext uri="{FF2B5EF4-FFF2-40B4-BE49-F238E27FC236}">
                <a16:creationId xmlns:a16="http://schemas.microsoft.com/office/drawing/2014/main" id="{7BA3ED9C-28A0-F544-BA32-BF1DAFE52262}"/>
              </a:ext>
            </a:extLst>
          </p:cNvPr>
          <p:cNvSpPr>
            <a:spLocks noGrp="1"/>
          </p:cNvSpPr>
          <p:nvPr>
            <p:ph type="pic" sz="quarter" idx="14"/>
          </p:nvPr>
        </p:nvSpPr>
        <p:spPr>
          <a:xfrm>
            <a:off x="6115797" y="1"/>
            <a:ext cx="3018306" cy="2051957"/>
          </a:xfrm>
        </p:spPr>
        <p:txBody>
          <a:bodyPr/>
          <a:lstStyle/>
          <a:p>
            <a:r>
              <a:rPr lang="en-US"/>
              <a:t>Click icon to add picture</a:t>
            </a:r>
          </a:p>
        </p:txBody>
      </p:sp>
      <p:sp>
        <p:nvSpPr>
          <p:cNvPr id="13" name="Picture Placeholder 7">
            <a:extLst>
              <a:ext uri="{FF2B5EF4-FFF2-40B4-BE49-F238E27FC236}">
                <a16:creationId xmlns:a16="http://schemas.microsoft.com/office/drawing/2014/main" id="{160D6265-3645-544F-B94D-887DECCE7CCF}"/>
              </a:ext>
            </a:extLst>
          </p:cNvPr>
          <p:cNvSpPr>
            <a:spLocks noGrp="1"/>
          </p:cNvSpPr>
          <p:nvPr>
            <p:ph type="pic" sz="quarter" idx="15"/>
          </p:nvPr>
        </p:nvSpPr>
        <p:spPr>
          <a:xfrm>
            <a:off x="3057898" y="4806044"/>
            <a:ext cx="3018306" cy="2051957"/>
          </a:xfrm>
        </p:spPr>
        <p:txBody>
          <a:bodyPr/>
          <a:lstStyle/>
          <a:p>
            <a:r>
              <a:rPr lang="en-US"/>
              <a:t>Click icon to add picture</a:t>
            </a:r>
          </a:p>
        </p:txBody>
      </p:sp>
      <p:sp>
        <p:nvSpPr>
          <p:cNvPr id="14" name="Text Placeholder 2">
            <a:extLst>
              <a:ext uri="{FF2B5EF4-FFF2-40B4-BE49-F238E27FC236}">
                <a16:creationId xmlns:a16="http://schemas.microsoft.com/office/drawing/2014/main" id="{2B85B437-6871-A748-A3BF-5B62265C6775}"/>
              </a:ext>
            </a:extLst>
          </p:cNvPr>
          <p:cNvSpPr>
            <a:spLocks noGrp="1"/>
          </p:cNvSpPr>
          <p:nvPr>
            <p:ph idx="1" hasCustomPrompt="1"/>
          </p:nvPr>
        </p:nvSpPr>
        <p:spPr>
          <a:xfrm>
            <a:off x="508000" y="1752601"/>
            <a:ext cx="2234326" cy="3815447"/>
          </a:xfrm>
          <a:prstGeom prst="rect">
            <a:avLst/>
          </a:prstGeom>
        </p:spPr>
        <p:txBody>
          <a:bodyPr vert="horz" lIns="91440" tIns="45720" rIns="91440" bIns="45720" rtlCol="0">
            <a:normAutofit/>
          </a:bodyPr>
          <a:lstStyle>
            <a:lvl1pPr marL="0" indent="0">
              <a:spcBef>
                <a:spcPts val="0"/>
              </a:spcBef>
              <a:spcAft>
                <a:spcPts val="1200"/>
              </a:spcAft>
              <a:buNone/>
              <a:defRPr sz="1800">
                <a:solidFill>
                  <a:schemeClr val="bg1"/>
                </a:solidFill>
              </a:defRPr>
            </a:lvl1pPr>
            <a:lvl2pPr marL="342814" indent="0">
              <a:buNone/>
              <a:defRPr>
                <a:solidFill>
                  <a:schemeClr val="bg1"/>
                </a:solidFill>
              </a:defRPr>
            </a:lvl2pPr>
            <a:lvl3pPr marL="685629" indent="0">
              <a:buNone/>
              <a:defRPr>
                <a:solidFill>
                  <a:schemeClr val="bg1"/>
                </a:solidFill>
              </a:defRPr>
            </a:lvl3pPr>
            <a:lvl4pPr marL="1028443" indent="0">
              <a:buNone/>
              <a:defRPr>
                <a:solidFill>
                  <a:schemeClr val="bg1"/>
                </a:solidFill>
              </a:defRPr>
            </a:lvl4pPr>
            <a:lvl5pPr marL="1371257" indent="0">
              <a:buNone/>
              <a:defRPr>
                <a:solidFill>
                  <a:schemeClr val="bg1"/>
                </a:solidFill>
              </a:defRPr>
            </a:lvl5pPr>
          </a:lstStyle>
          <a:p>
            <a:pPr lvl="0"/>
            <a:r>
              <a:rPr lang="en-US"/>
              <a:t>Click to edit Master text styles</a:t>
            </a:r>
          </a:p>
        </p:txBody>
      </p:sp>
      <p:sp>
        <p:nvSpPr>
          <p:cNvPr id="15" name="Title Placeholder 1">
            <a:extLst>
              <a:ext uri="{FF2B5EF4-FFF2-40B4-BE49-F238E27FC236}">
                <a16:creationId xmlns:a16="http://schemas.microsoft.com/office/drawing/2014/main" id="{1DDA7C6B-FC07-C44F-B5DA-1C063D92C947}"/>
              </a:ext>
            </a:extLst>
          </p:cNvPr>
          <p:cNvSpPr>
            <a:spLocks noGrp="1"/>
          </p:cNvSpPr>
          <p:nvPr>
            <p:ph type="title"/>
          </p:nvPr>
        </p:nvSpPr>
        <p:spPr>
          <a:xfrm>
            <a:off x="508000" y="357187"/>
            <a:ext cx="2234326" cy="1208314"/>
          </a:xfrm>
          <a:prstGeom prst="rect">
            <a:avLst/>
          </a:prstGeom>
        </p:spPr>
        <p:txBody>
          <a:bodyPr vert="horz" lIns="91440" tIns="45720" rIns="91440" bIns="45720" rtlCol="0" anchor="ctr">
            <a:noAutofit/>
          </a:bodyPr>
          <a:lstStyle>
            <a:lvl1pPr>
              <a:defRPr sz="2800">
                <a:solidFill>
                  <a:schemeClr val="bg1"/>
                </a:solidFill>
              </a:defRPr>
            </a:lvl1pPr>
          </a:lstStyle>
          <a:p>
            <a:r>
              <a:rPr lang="en-US"/>
              <a:t>Click to edit Master title style</a:t>
            </a:r>
          </a:p>
        </p:txBody>
      </p:sp>
      <p:sp>
        <p:nvSpPr>
          <p:cNvPr id="2" name="Text Placeholder 11">
            <a:extLst>
              <a:ext uri="{FF2B5EF4-FFF2-40B4-BE49-F238E27FC236}">
                <a16:creationId xmlns:a16="http://schemas.microsoft.com/office/drawing/2014/main" id="{1964B0A5-FAE1-1B66-48D3-6E8D2A077277}"/>
              </a:ext>
            </a:extLst>
          </p:cNvPr>
          <p:cNvSpPr txBox="1">
            <a:spLocks/>
          </p:cNvSpPr>
          <p:nvPr userDrawn="1"/>
        </p:nvSpPr>
        <p:spPr>
          <a:xfrm>
            <a:off x="7034175" y="6515755"/>
            <a:ext cx="510673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sz="1000">
                <a:solidFill>
                  <a:schemeClr val="bg1"/>
                </a:solidFill>
              </a:rPr>
              <a:t>© Tennessee Department of Education </a:t>
            </a:r>
            <a:endParaRPr lang="id-ID" sz="1000">
              <a:solidFill>
                <a:schemeClr val="bg1"/>
              </a:solidFill>
            </a:endParaRPr>
          </a:p>
        </p:txBody>
      </p:sp>
    </p:spTree>
    <p:extLst>
      <p:ext uri="{BB962C8B-B14F-4D97-AF65-F5344CB8AC3E}">
        <p14:creationId xmlns:p14="http://schemas.microsoft.com/office/powerpoint/2010/main" val="2709547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ptop Mockup 1">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CA318C5-0EED-3646-9300-B64845B07ABD}"/>
              </a:ext>
            </a:extLst>
          </p:cNvPr>
          <p:cNvGrpSpPr/>
          <p:nvPr userDrawn="1"/>
        </p:nvGrpSpPr>
        <p:grpSpPr>
          <a:xfrm>
            <a:off x="7402423" y="0"/>
            <a:ext cx="4609669" cy="6858000"/>
            <a:chOff x="7400495" y="0"/>
            <a:chExt cx="4608469" cy="6858000"/>
          </a:xfrm>
        </p:grpSpPr>
        <p:sp>
          <p:nvSpPr>
            <p:cNvPr id="12" name="Freeform 11">
              <a:extLst>
                <a:ext uri="{FF2B5EF4-FFF2-40B4-BE49-F238E27FC236}">
                  <a16:creationId xmlns:a16="http://schemas.microsoft.com/office/drawing/2014/main" id="{5B94C799-9B24-8244-AB52-17A994763F67}"/>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3" name="Freeform 12">
              <a:extLst>
                <a:ext uri="{FF2B5EF4-FFF2-40B4-BE49-F238E27FC236}">
                  <a16:creationId xmlns:a16="http://schemas.microsoft.com/office/drawing/2014/main" id="{E5FB19FC-EB67-5648-8F38-CE44CA4A507C}"/>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4" name="Freeform 13">
              <a:extLst>
                <a:ext uri="{FF2B5EF4-FFF2-40B4-BE49-F238E27FC236}">
                  <a16:creationId xmlns:a16="http://schemas.microsoft.com/office/drawing/2014/main" id="{8A6B392C-942F-9947-9296-CF5C4742E984}"/>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11" name="Title Placeholder 1">
            <a:extLst>
              <a:ext uri="{FF2B5EF4-FFF2-40B4-BE49-F238E27FC236}">
                <a16:creationId xmlns:a16="http://schemas.microsoft.com/office/drawing/2014/main" id="{89F5F014-426F-2B4A-AACE-FCECB62133E6}"/>
              </a:ext>
            </a:extLst>
          </p:cNvPr>
          <p:cNvSpPr>
            <a:spLocks noGrp="1"/>
          </p:cNvSpPr>
          <p:nvPr>
            <p:ph type="title"/>
          </p:nvPr>
        </p:nvSpPr>
        <p:spPr>
          <a:xfrm>
            <a:off x="508001" y="228600"/>
            <a:ext cx="10008750"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5" name="Text Placeholder 4">
            <a:extLst>
              <a:ext uri="{FF2B5EF4-FFF2-40B4-BE49-F238E27FC236}">
                <a16:creationId xmlns:a16="http://schemas.microsoft.com/office/drawing/2014/main" id="{79225C54-07E2-B24D-8F11-0185A2F9F3C3}"/>
              </a:ext>
            </a:extLst>
          </p:cNvPr>
          <p:cNvSpPr>
            <a:spLocks noGrp="1"/>
          </p:cNvSpPr>
          <p:nvPr>
            <p:ph type="body" sz="quarter" idx="10"/>
          </p:nvPr>
        </p:nvSpPr>
        <p:spPr>
          <a:xfrm>
            <a:off x="508002" y="1531917"/>
            <a:ext cx="5130679"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ight Triangle 6">
            <a:extLst>
              <a:ext uri="{FF2B5EF4-FFF2-40B4-BE49-F238E27FC236}">
                <a16:creationId xmlns:a16="http://schemas.microsoft.com/office/drawing/2014/main" id="{774ADCE8-2BEB-EC4B-BF9D-052D10127E42}"/>
              </a:ext>
            </a:extLst>
          </p:cNvPr>
          <p:cNvSpPr/>
          <p:nvPr userDrawn="1"/>
        </p:nvSpPr>
        <p:spPr>
          <a:xfrm flipH="1">
            <a:off x="8133151" y="0"/>
            <a:ext cx="4058850"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descr="A blue screen with white text&#10;&#10;Description automatically generated with medium confidence">
            <a:extLst>
              <a:ext uri="{FF2B5EF4-FFF2-40B4-BE49-F238E27FC236}">
                <a16:creationId xmlns:a16="http://schemas.microsoft.com/office/drawing/2014/main" id="{855AA6CB-C2CB-2746-AE1D-5D62C9BD1D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243769" y="2514600"/>
            <a:ext cx="6995388" cy="3752850"/>
          </a:xfrm>
          <a:prstGeom prst="rect">
            <a:avLst/>
          </a:prstGeom>
        </p:spPr>
      </p:pic>
      <p:sp>
        <p:nvSpPr>
          <p:cNvPr id="10" name="Picture Placeholder 9">
            <a:extLst>
              <a:ext uri="{FF2B5EF4-FFF2-40B4-BE49-F238E27FC236}">
                <a16:creationId xmlns:a16="http://schemas.microsoft.com/office/drawing/2014/main" id="{1E47A6DE-221A-4246-AA12-63BE5B62FAF9}"/>
              </a:ext>
            </a:extLst>
          </p:cNvPr>
          <p:cNvSpPr>
            <a:spLocks noGrp="1"/>
          </p:cNvSpPr>
          <p:nvPr>
            <p:ph type="pic" sz="quarter" idx="11"/>
          </p:nvPr>
        </p:nvSpPr>
        <p:spPr>
          <a:xfrm>
            <a:off x="6271940" y="2743201"/>
            <a:ext cx="4939046" cy="3097213"/>
          </a:xfrm>
          <a:solidFill>
            <a:schemeClr val="bg1"/>
          </a:solidFill>
        </p:spPr>
        <p:txBody>
          <a:bodyPr/>
          <a:lstStyle/>
          <a:p>
            <a:r>
              <a:rPr lang="en-US"/>
              <a:t>Click icon to add picture</a:t>
            </a:r>
          </a:p>
        </p:txBody>
      </p:sp>
      <p:sp>
        <p:nvSpPr>
          <p:cNvPr id="2" name="Text Placeholder 11">
            <a:extLst>
              <a:ext uri="{FF2B5EF4-FFF2-40B4-BE49-F238E27FC236}">
                <a16:creationId xmlns:a16="http://schemas.microsoft.com/office/drawing/2014/main" id="{829AC598-683F-EE19-6538-331867BC2F7F}"/>
              </a:ext>
            </a:extLst>
          </p:cNvPr>
          <p:cNvSpPr txBox="1">
            <a:spLocks/>
          </p:cNvSpPr>
          <p:nvPr userDrawn="1"/>
        </p:nvSpPr>
        <p:spPr>
          <a:xfrm>
            <a:off x="7034175" y="6515755"/>
            <a:ext cx="510673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sz="1000">
                <a:solidFill>
                  <a:schemeClr val="tx2"/>
                </a:solidFill>
              </a:rPr>
              <a:t>© Tennessee Department of Education </a:t>
            </a:r>
            <a:endParaRPr lang="id-ID" sz="1000">
              <a:solidFill>
                <a:schemeClr val="tx2"/>
              </a:solidFill>
            </a:endParaRPr>
          </a:p>
        </p:txBody>
      </p:sp>
    </p:spTree>
    <p:extLst>
      <p:ext uri="{BB962C8B-B14F-4D97-AF65-F5344CB8AC3E}">
        <p14:creationId xmlns:p14="http://schemas.microsoft.com/office/powerpoint/2010/main" val="2047918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97A5AE92-EC6D-4543-8230-AAB67ED5F743}"/>
              </a:ext>
            </a:extLst>
          </p:cNvPr>
          <p:cNvSpPr/>
          <p:nvPr userDrawn="1"/>
        </p:nvSpPr>
        <p:spPr>
          <a:xfrm>
            <a:off x="3" y="1"/>
            <a:ext cx="12192000" cy="4323205"/>
          </a:xfrm>
          <a:custGeom>
            <a:avLst/>
            <a:gdLst>
              <a:gd name="connsiteX0" fmla="*/ 0 w 12188825"/>
              <a:gd name="connsiteY0" fmla="*/ 0 h 4323205"/>
              <a:gd name="connsiteX1" fmla="*/ 12188825 w 12188825"/>
              <a:gd name="connsiteY1" fmla="*/ 0 h 4323205"/>
              <a:gd name="connsiteX2" fmla="*/ 12188825 w 12188825"/>
              <a:gd name="connsiteY2" fmla="*/ 2675705 h 4323205"/>
              <a:gd name="connsiteX3" fmla="*/ 12140429 w 12188825"/>
              <a:gd name="connsiteY3" fmla="*/ 2675705 h 4323205"/>
              <a:gd name="connsiteX4" fmla="*/ 0 w 12188825"/>
              <a:gd name="connsiteY4" fmla="*/ 4323205 h 4323205"/>
              <a:gd name="connsiteX5" fmla="*/ 0 w 12188825"/>
              <a:gd name="connsiteY5" fmla="*/ 2675705 h 4323205"/>
              <a:gd name="connsiteX6" fmla="*/ 0 w 12188825"/>
              <a:gd name="connsiteY6" fmla="*/ 2669551 h 4323205"/>
              <a:gd name="connsiteX7" fmla="*/ 0 w 12188825"/>
              <a:gd name="connsiteY7" fmla="*/ 0 h 4323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825" h="4323205">
                <a:moveTo>
                  <a:pt x="0" y="0"/>
                </a:moveTo>
                <a:lnTo>
                  <a:pt x="12188825" y="0"/>
                </a:lnTo>
                <a:lnTo>
                  <a:pt x="12188825" y="2675705"/>
                </a:lnTo>
                <a:lnTo>
                  <a:pt x="12140429" y="2675705"/>
                </a:lnTo>
                <a:lnTo>
                  <a:pt x="0" y="4323205"/>
                </a:lnTo>
                <a:lnTo>
                  <a:pt x="0" y="2675705"/>
                </a:lnTo>
                <a:lnTo>
                  <a:pt x="0" y="2669551"/>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3" name="Oval 12">
            <a:extLst>
              <a:ext uri="{FF2B5EF4-FFF2-40B4-BE49-F238E27FC236}">
                <a16:creationId xmlns:a16="http://schemas.microsoft.com/office/drawing/2014/main" id="{49E1C433-2BC4-3443-A53B-F3059BD179E8}"/>
              </a:ext>
            </a:extLst>
          </p:cNvPr>
          <p:cNvSpPr>
            <a:spLocks noChangeAspect="1"/>
          </p:cNvSpPr>
          <p:nvPr userDrawn="1"/>
        </p:nvSpPr>
        <p:spPr>
          <a:xfrm>
            <a:off x="833782" y="3199995"/>
            <a:ext cx="2442084" cy="24414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9" name="Picture Placeholder 8">
            <a:extLst>
              <a:ext uri="{FF2B5EF4-FFF2-40B4-BE49-F238E27FC236}">
                <a16:creationId xmlns:a16="http://schemas.microsoft.com/office/drawing/2014/main" id="{FD6B18D6-8D55-5343-AD74-20AA063806D4}"/>
              </a:ext>
            </a:extLst>
          </p:cNvPr>
          <p:cNvSpPr>
            <a:spLocks noGrp="1"/>
          </p:cNvSpPr>
          <p:nvPr>
            <p:ph type="pic" sz="quarter" idx="14"/>
          </p:nvPr>
        </p:nvSpPr>
        <p:spPr>
          <a:xfrm>
            <a:off x="1" y="1"/>
            <a:ext cx="12206519" cy="4292711"/>
          </a:xfrm>
          <a:custGeom>
            <a:avLst/>
            <a:gdLst>
              <a:gd name="connsiteX0" fmla="*/ 0 w 12203340"/>
              <a:gd name="connsiteY0" fmla="*/ 0 h 4292711"/>
              <a:gd name="connsiteX1" fmla="*/ 12188825 w 12203340"/>
              <a:gd name="connsiteY1" fmla="*/ 0 h 4292711"/>
              <a:gd name="connsiteX2" fmla="*/ 12203340 w 12203340"/>
              <a:gd name="connsiteY2" fmla="*/ 1767225 h 4292711"/>
              <a:gd name="connsiteX3" fmla="*/ 3015229 w 12203340"/>
              <a:gd name="connsiteY3" fmla="*/ 3668708 h 4292711"/>
              <a:gd name="connsiteX4" fmla="*/ 2996561 w 12203340"/>
              <a:gd name="connsiteY4" fmla="*/ 3643744 h 4292711"/>
              <a:gd name="connsiteX5" fmla="*/ 2055610 w 12203340"/>
              <a:gd name="connsiteY5" fmla="*/ 3199995 h 4292711"/>
              <a:gd name="connsiteX6" fmla="*/ 932034 w 12203340"/>
              <a:gd name="connsiteY6" fmla="*/ 3944751 h 4292711"/>
              <a:gd name="connsiteX7" fmla="*/ 880591 w 12203340"/>
              <a:gd name="connsiteY7" fmla="*/ 4110472 h 4292711"/>
              <a:gd name="connsiteX8" fmla="*/ 0 w 12203340"/>
              <a:gd name="connsiteY8" fmla="*/ 4292711 h 429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3340" h="4292711">
                <a:moveTo>
                  <a:pt x="0" y="0"/>
                </a:moveTo>
                <a:lnTo>
                  <a:pt x="12188825" y="0"/>
                </a:lnTo>
                <a:lnTo>
                  <a:pt x="12203340" y="1767225"/>
                </a:lnTo>
                <a:lnTo>
                  <a:pt x="3015229" y="3668708"/>
                </a:lnTo>
                <a:lnTo>
                  <a:pt x="2996561" y="3643744"/>
                </a:lnTo>
                <a:cubicBezTo>
                  <a:pt x="2772905" y="3372736"/>
                  <a:pt x="2434430" y="3199995"/>
                  <a:pt x="2055610" y="3199995"/>
                </a:cubicBezTo>
                <a:cubicBezTo>
                  <a:pt x="1550517" y="3199995"/>
                  <a:pt x="1117149" y="3507089"/>
                  <a:pt x="932034" y="3944751"/>
                </a:cubicBezTo>
                <a:lnTo>
                  <a:pt x="880591" y="4110472"/>
                </a:lnTo>
                <a:lnTo>
                  <a:pt x="0" y="4292711"/>
                </a:lnTo>
                <a:close/>
              </a:path>
            </a:pathLst>
          </a:custGeom>
          <a:pattFill prst="pct5">
            <a:fgClr>
              <a:schemeClr val="tx2"/>
            </a:fgClr>
            <a:bgClr>
              <a:schemeClr val="bg2"/>
            </a:bgClr>
          </a:pattFill>
          <a:effectLst>
            <a:outerShdw blurRad="50800" dist="38100" dir="5400000" algn="t" rotWithShape="0">
              <a:prstClr val="black">
                <a:alpha val="40000"/>
              </a:prstClr>
            </a:outerShdw>
          </a:effectLst>
        </p:spPr>
        <p:txBody>
          <a:bodyPr wrap="square">
            <a:noAutofit/>
          </a:bodyPr>
          <a:lstStyle/>
          <a:p>
            <a:r>
              <a:rPr lang="en-US"/>
              <a:t>Click icon to add picture</a:t>
            </a:r>
          </a:p>
        </p:txBody>
      </p:sp>
      <p:sp>
        <p:nvSpPr>
          <p:cNvPr id="21" name="Text Placeholder 20">
            <a:extLst>
              <a:ext uri="{FF2B5EF4-FFF2-40B4-BE49-F238E27FC236}">
                <a16:creationId xmlns:a16="http://schemas.microsoft.com/office/drawing/2014/main" id="{8372284A-1807-2E4B-BB2C-450C06DF4CA3}"/>
              </a:ext>
            </a:extLst>
          </p:cNvPr>
          <p:cNvSpPr>
            <a:spLocks noGrp="1"/>
          </p:cNvSpPr>
          <p:nvPr>
            <p:ph type="body" sz="quarter" idx="12" hasCustomPrompt="1"/>
          </p:nvPr>
        </p:nvSpPr>
        <p:spPr>
          <a:xfrm>
            <a:off x="4876483" y="4038601"/>
            <a:ext cx="6783567" cy="2136913"/>
          </a:xfrm>
        </p:spPr>
        <p:txBody>
          <a:bodyPr/>
          <a:lstStyle>
            <a:lvl1pPr marL="0" indent="0">
              <a:buNone/>
              <a:defRPr i="1"/>
            </a:lvl1pPr>
            <a:lvl2pPr marL="342814" indent="0">
              <a:buNone/>
              <a:defRPr/>
            </a:lvl2pPr>
            <a:lvl3pPr marL="685629" indent="0">
              <a:buNone/>
              <a:defRPr/>
            </a:lvl3pPr>
            <a:lvl4pPr marL="1028443" indent="0">
              <a:buNone/>
              <a:defRPr/>
            </a:lvl4pPr>
            <a:lvl5pPr marL="1371257" indent="0">
              <a:buNone/>
              <a:defRPr/>
            </a:lvl5pPr>
          </a:lstStyle>
          <a:p>
            <a:pPr lvl="0"/>
            <a:r>
              <a:rPr lang="en-US"/>
              <a:t>Insert Quote</a:t>
            </a:r>
          </a:p>
        </p:txBody>
      </p:sp>
      <p:sp>
        <p:nvSpPr>
          <p:cNvPr id="22" name="TextBox 21">
            <a:extLst>
              <a:ext uri="{FF2B5EF4-FFF2-40B4-BE49-F238E27FC236}">
                <a16:creationId xmlns:a16="http://schemas.microsoft.com/office/drawing/2014/main" id="{C92FA52E-1996-EC40-A51A-9A4FE260C35F}"/>
              </a:ext>
            </a:extLst>
          </p:cNvPr>
          <p:cNvSpPr txBox="1"/>
          <p:nvPr userDrawn="1"/>
        </p:nvSpPr>
        <p:spPr>
          <a:xfrm>
            <a:off x="3658553" y="3316427"/>
            <a:ext cx="1371958" cy="3170099"/>
          </a:xfrm>
          <a:prstGeom prst="rect">
            <a:avLst/>
          </a:prstGeom>
          <a:noFill/>
        </p:spPr>
        <p:txBody>
          <a:bodyPr wrap="square" rtlCol="0">
            <a:spAutoFit/>
          </a:bodyPr>
          <a:lstStyle/>
          <a:p>
            <a:r>
              <a:rPr lang="en-US" sz="20000">
                <a:solidFill>
                  <a:schemeClr val="tx2"/>
                </a:solidFill>
                <a:latin typeface="Georgia" panose="02040502050405020303" pitchFamily="18" charset="0"/>
              </a:rPr>
              <a:t>“</a:t>
            </a:r>
          </a:p>
        </p:txBody>
      </p:sp>
      <p:sp>
        <p:nvSpPr>
          <p:cNvPr id="29" name="Picture Placeholder 23">
            <a:extLst>
              <a:ext uri="{FF2B5EF4-FFF2-40B4-BE49-F238E27FC236}">
                <a16:creationId xmlns:a16="http://schemas.microsoft.com/office/drawing/2014/main" id="{26E92B36-942C-3A4B-A91C-A961EE87ED19}"/>
              </a:ext>
            </a:extLst>
          </p:cNvPr>
          <p:cNvSpPr>
            <a:spLocks noGrp="1" noChangeAspect="1"/>
          </p:cNvSpPr>
          <p:nvPr>
            <p:ph type="pic" sz="quarter" idx="13"/>
          </p:nvPr>
        </p:nvSpPr>
        <p:spPr>
          <a:xfrm>
            <a:off x="912848" y="3276397"/>
            <a:ext cx="2286595" cy="2286000"/>
          </a:xfrm>
          <a:prstGeom prst="ellipse">
            <a:avLst/>
          </a:prstGeom>
          <a:solidFill>
            <a:schemeClr val="bg1"/>
          </a:solidFill>
        </p:spPr>
        <p:txBody>
          <a:bodyPr/>
          <a:lstStyle/>
          <a:p>
            <a:r>
              <a:rPr lang="en-US"/>
              <a:t>Click icon to add picture</a:t>
            </a:r>
          </a:p>
        </p:txBody>
      </p:sp>
    </p:spTree>
    <p:extLst>
      <p:ext uri="{BB962C8B-B14F-4D97-AF65-F5344CB8AC3E}">
        <p14:creationId xmlns:p14="http://schemas.microsoft.com/office/powerpoint/2010/main" val="1888656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in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CC3E-438C-6944-AEA0-C670E2943613}"/>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50DF8C7D-DA00-F14C-9C2F-62C589055A0E}"/>
              </a:ext>
            </a:extLst>
          </p:cNvPr>
          <p:cNvSpPr/>
          <p:nvPr userDrawn="1"/>
        </p:nvSpPr>
        <p:spPr>
          <a:xfrm>
            <a:off x="1" y="2895600"/>
            <a:ext cx="12192000" cy="9144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ext Placeholder 4">
            <a:extLst>
              <a:ext uri="{FF2B5EF4-FFF2-40B4-BE49-F238E27FC236}">
                <a16:creationId xmlns:a16="http://schemas.microsoft.com/office/drawing/2014/main" id="{97C31C7F-433A-9644-9390-2B26312E3F33}"/>
              </a:ext>
            </a:extLst>
          </p:cNvPr>
          <p:cNvSpPr>
            <a:spLocks noGrp="1"/>
          </p:cNvSpPr>
          <p:nvPr>
            <p:ph type="body" sz="quarter" idx="10"/>
          </p:nvPr>
        </p:nvSpPr>
        <p:spPr>
          <a:xfrm>
            <a:off x="989270" y="3498014"/>
            <a:ext cx="2158106"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1" name="Text Placeholder 4">
            <a:extLst>
              <a:ext uri="{FF2B5EF4-FFF2-40B4-BE49-F238E27FC236}">
                <a16:creationId xmlns:a16="http://schemas.microsoft.com/office/drawing/2014/main" id="{7B3818D9-5BD2-2040-9BDF-31E2187C3796}"/>
              </a:ext>
            </a:extLst>
          </p:cNvPr>
          <p:cNvSpPr>
            <a:spLocks noGrp="1"/>
          </p:cNvSpPr>
          <p:nvPr>
            <p:ph type="body" sz="quarter" idx="11"/>
          </p:nvPr>
        </p:nvSpPr>
        <p:spPr>
          <a:xfrm>
            <a:off x="3618218" y="3498014"/>
            <a:ext cx="2158106"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3" name="Text Placeholder 4">
            <a:extLst>
              <a:ext uri="{FF2B5EF4-FFF2-40B4-BE49-F238E27FC236}">
                <a16:creationId xmlns:a16="http://schemas.microsoft.com/office/drawing/2014/main" id="{8238A674-ECA8-5A49-B8F7-4102627D3496}"/>
              </a:ext>
            </a:extLst>
          </p:cNvPr>
          <p:cNvSpPr>
            <a:spLocks noGrp="1"/>
          </p:cNvSpPr>
          <p:nvPr>
            <p:ph type="body" sz="quarter" idx="12"/>
          </p:nvPr>
        </p:nvSpPr>
        <p:spPr>
          <a:xfrm>
            <a:off x="6247167" y="3498014"/>
            <a:ext cx="2158106"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
        <p:nvSpPr>
          <p:cNvPr id="15" name="Text Placeholder 4">
            <a:extLst>
              <a:ext uri="{FF2B5EF4-FFF2-40B4-BE49-F238E27FC236}">
                <a16:creationId xmlns:a16="http://schemas.microsoft.com/office/drawing/2014/main" id="{2BC574ED-3995-D24D-A797-4FE6FF9F6B2E}"/>
              </a:ext>
            </a:extLst>
          </p:cNvPr>
          <p:cNvSpPr>
            <a:spLocks noGrp="1"/>
          </p:cNvSpPr>
          <p:nvPr>
            <p:ph type="body" sz="quarter" idx="13"/>
          </p:nvPr>
        </p:nvSpPr>
        <p:spPr>
          <a:xfrm>
            <a:off x="8876115" y="3498014"/>
            <a:ext cx="2158106" cy="2057400"/>
          </a:xfrm>
        </p:spPr>
        <p:txBody>
          <a:bodyPr>
            <a:normAutofit/>
          </a:bodyPr>
          <a:lstStyle>
            <a:lvl1pPr marL="0" indent="0" algn="ctr">
              <a:buNone/>
              <a:defRPr sz="1800"/>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spTree>
    <p:extLst>
      <p:ext uri="{BB962C8B-B14F-4D97-AF65-F5344CB8AC3E}">
        <p14:creationId xmlns:p14="http://schemas.microsoft.com/office/powerpoint/2010/main" val="2930650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74C69-3947-4447-91BE-02B1C3486632}"/>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924A5163-EC68-1340-9E13-7E9857D78154}"/>
              </a:ext>
            </a:extLst>
          </p:cNvPr>
          <p:cNvSpPr/>
          <p:nvPr userDrawn="1"/>
        </p:nvSpPr>
        <p:spPr>
          <a:xfrm>
            <a:off x="760610" y="1752600"/>
            <a:ext cx="3429893" cy="990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 name="Rectangle 3">
            <a:extLst>
              <a:ext uri="{FF2B5EF4-FFF2-40B4-BE49-F238E27FC236}">
                <a16:creationId xmlns:a16="http://schemas.microsoft.com/office/drawing/2014/main" id="{A79ABC47-0A8B-A64E-AFF6-5E3BF8F22FF2}"/>
              </a:ext>
            </a:extLst>
          </p:cNvPr>
          <p:cNvSpPr/>
          <p:nvPr userDrawn="1"/>
        </p:nvSpPr>
        <p:spPr>
          <a:xfrm>
            <a:off x="4381053" y="1765738"/>
            <a:ext cx="3429893" cy="990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 name="Rectangle 4">
            <a:extLst>
              <a:ext uri="{FF2B5EF4-FFF2-40B4-BE49-F238E27FC236}">
                <a16:creationId xmlns:a16="http://schemas.microsoft.com/office/drawing/2014/main" id="{C3D43260-8A36-9E4E-B741-64EE1C13D516}"/>
              </a:ext>
            </a:extLst>
          </p:cNvPr>
          <p:cNvSpPr/>
          <p:nvPr userDrawn="1"/>
        </p:nvSpPr>
        <p:spPr>
          <a:xfrm>
            <a:off x="8001496" y="1773621"/>
            <a:ext cx="3429893" cy="990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6" name="Text Placeholder 18">
            <a:extLst>
              <a:ext uri="{FF2B5EF4-FFF2-40B4-BE49-F238E27FC236}">
                <a16:creationId xmlns:a16="http://schemas.microsoft.com/office/drawing/2014/main" id="{D02A7A90-7D9D-F941-BEDB-B7A5E9F533D5}"/>
              </a:ext>
            </a:extLst>
          </p:cNvPr>
          <p:cNvSpPr>
            <a:spLocks noGrp="1"/>
          </p:cNvSpPr>
          <p:nvPr>
            <p:ph type="body" sz="quarter" idx="10" hasCustomPrompt="1"/>
          </p:nvPr>
        </p:nvSpPr>
        <p:spPr>
          <a:xfrm>
            <a:off x="760610" y="2971800"/>
            <a:ext cx="3429893"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7" name="Straight Connector 6">
            <a:extLst>
              <a:ext uri="{FF2B5EF4-FFF2-40B4-BE49-F238E27FC236}">
                <a16:creationId xmlns:a16="http://schemas.microsoft.com/office/drawing/2014/main" id="{50FA36C1-5130-1D41-BCC3-A8CB54ADE21F}"/>
              </a:ext>
            </a:extLst>
          </p:cNvPr>
          <p:cNvCxnSpPr>
            <a:cxnSpLocks/>
          </p:cNvCxnSpPr>
          <p:nvPr userDrawn="1"/>
        </p:nvCxnSpPr>
        <p:spPr>
          <a:xfrm>
            <a:off x="2180050" y="3810000"/>
            <a:ext cx="59101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23">
            <a:extLst>
              <a:ext uri="{FF2B5EF4-FFF2-40B4-BE49-F238E27FC236}">
                <a16:creationId xmlns:a16="http://schemas.microsoft.com/office/drawing/2014/main" id="{594B53E4-5054-D24D-8F10-9D9CE1088110}"/>
              </a:ext>
            </a:extLst>
          </p:cNvPr>
          <p:cNvSpPr>
            <a:spLocks noGrp="1"/>
          </p:cNvSpPr>
          <p:nvPr>
            <p:ph type="body" sz="quarter" idx="12" hasCustomPrompt="1"/>
          </p:nvPr>
        </p:nvSpPr>
        <p:spPr>
          <a:xfrm>
            <a:off x="760610" y="4114800"/>
            <a:ext cx="3429893"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
        <p:nvSpPr>
          <p:cNvPr id="9" name="Text Placeholder 18">
            <a:extLst>
              <a:ext uri="{FF2B5EF4-FFF2-40B4-BE49-F238E27FC236}">
                <a16:creationId xmlns:a16="http://schemas.microsoft.com/office/drawing/2014/main" id="{F59834B7-9F52-8E4A-B881-795196739DB9}"/>
              </a:ext>
            </a:extLst>
          </p:cNvPr>
          <p:cNvSpPr>
            <a:spLocks noGrp="1"/>
          </p:cNvSpPr>
          <p:nvPr>
            <p:ph type="body" sz="quarter" idx="13" hasCustomPrompt="1"/>
          </p:nvPr>
        </p:nvSpPr>
        <p:spPr>
          <a:xfrm>
            <a:off x="4381053" y="2971800"/>
            <a:ext cx="3429893"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10" name="Straight Connector 9">
            <a:extLst>
              <a:ext uri="{FF2B5EF4-FFF2-40B4-BE49-F238E27FC236}">
                <a16:creationId xmlns:a16="http://schemas.microsoft.com/office/drawing/2014/main" id="{787B1BB5-5FFF-D94D-A670-547B9C176B7F}"/>
              </a:ext>
            </a:extLst>
          </p:cNvPr>
          <p:cNvCxnSpPr>
            <a:cxnSpLocks/>
          </p:cNvCxnSpPr>
          <p:nvPr userDrawn="1"/>
        </p:nvCxnSpPr>
        <p:spPr>
          <a:xfrm>
            <a:off x="5800493" y="3810000"/>
            <a:ext cx="591015"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Text Placeholder 23">
            <a:extLst>
              <a:ext uri="{FF2B5EF4-FFF2-40B4-BE49-F238E27FC236}">
                <a16:creationId xmlns:a16="http://schemas.microsoft.com/office/drawing/2014/main" id="{D43868C3-C7CE-3F41-8435-CADB14EDFE5A}"/>
              </a:ext>
            </a:extLst>
          </p:cNvPr>
          <p:cNvSpPr>
            <a:spLocks noGrp="1"/>
          </p:cNvSpPr>
          <p:nvPr>
            <p:ph type="body" sz="quarter" idx="14" hasCustomPrompt="1"/>
          </p:nvPr>
        </p:nvSpPr>
        <p:spPr>
          <a:xfrm>
            <a:off x="4381053" y="4114800"/>
            <a:ext cx="3429893"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
        <p:nvSpPr>
          <p:cNvPr id="12" name="Text Placeholder 18">
            <a:extLst>
              <a:ext uri="{FF2B5EF4-FFF2-40B4-BE49-F238E27FC236}">
                <a16:creationId xmlns:a16="http://schemas.microsoft.com/office/drawing/2014/main" id="{9389BE13-A5BB-A741-B5D6-E385B489BF44}"/>
              </a:ext>
            </a:extLst>
          </p:cNvPr>
          <p:cNvSpPr>
            <a:spLocks noGrp="1"/>
          </p:cNvSpPr>
          <p:nvPr>
            <p:ph type="body" sz="quarter" idx="15" hasCustomPrompt="1"/>
          </p:nvPr>
        </p:nvSpPr>
        <p:spPr>
          <a:xfrm>
            <a:off x="8001496" y="2971800"/>
            <a:ext cx="3429893" cy="611188"/>
          </a:xfrm>
        </p:spPr>
        <p:txBody>
          <a:bodyPr>
            <a:noAutofit/>
          </a:bodyPr>
          <a:lstStyle>
            <a:lvl1pPr marL="0" indent="0" algn="ctr">
              <a:buNone/>
              <a:defRPr sz="2000" b="1">
                <a:solidFill>
                  <a:schemeClr val="accent2"/>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cxnSp>
        <p:nvCxnSpPr>
          <p:cNvPr id="13" name="Straight Connector 12">
            <a:extLst>
              <a:ext uri="{FF2B5EF4-FFF2-40B4-BE49-F238E27FC236}">
                <a16:creationId xmlns:a16="http://schemas.microsoft.com/office/drawing/2014/main" id="{F65F8E8E-41A8-FE40-A75F-EC1A7CFD55CF}"/>
              </a:ext>
            </a:extLst>
          </p:cNvPr>
          <p:cNvCxnSpPr>
            <a:cxnSpLocks/>
          </p:cNvCxnSpPr>
          <p:nvPr userDrawn="1"/>
        </p:nvCxnSpPr>
        <p:spPr>
          <a:xfrm>
            <a:off x="9420936" y="3810000"/>
            <a:ext cx="591015"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23">
            <a:extLst>
              <a:ext uri="{FF2B5EF4-FFF2-40B4-BE49-F238E27FC236}">
                <a16:creationId xmlns:a16="http://schemas.microsoft.com/office/drawing/2014/main" id="{1D12FD19-000C-744A-B000-AFC616AEC469}"/>
              </a:ext>
            </a:extLst>
          </p:cNvPr>
          <p:cNvSpPr>
            <a:spLocks noGrp="1"/>
          </p:cNvSpPr>
          <p:nvPr>
            <p:ph type="body" sz="quarter" idx="16" hasCustomPrompt="1"/>
          </p:nvPr>
        </p:nvSpPr>
        <p:spPr>
          <a:xfrm>
            <a:off x="8001496" y="4114800"/>
            <a:ext cx="3429893" cy="2286000"/>
          </a:xfrm>
        </p:spPr>
        <p:txBody>
          <a:bodyPr>
            <a:noAutofit/>
          </a:bodyPr>
          <a:lstStyle>
            <a:lvl1pPr marL="0" indent="0" algn="ctr">
              <a:buNone/>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endParaRPr lang="en-US"/>
          </a:p>
        </p:txBody>
      </p:sp>
    </p:spTree>
    <p:extLst>
      <p:ext uri="{BB962C8B-B14F-4D97-AF65-F5344CB8AC3E}">
        <p14:creationId xmlns:p14="http://schemas.microsoft.com/office/powerpoint/2010/main" val="3790066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fA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552E95-F748-7844-A212-1D0DB91C1007}"/>
              </a:ext>
            </a:extLst>
          </p:cNvPr>
          <p:cNvSpPr/>
          <p:nvPr userDrawn="1"/>
        </p:nvSpPr>
        <p:spPr>
          <a:xfrm>
            <a:off x="9146255" y="0"/>
            <a:ext cx="3045745"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7" name="Rectangle 6">
            <a:extLst>
              <a:ext uri="{FF2B5EF4-FFF2-40B4-BE49-F238E27FC236}">
                <a16:creationId xmlns:a16="http://schemas.microsoft.com/office/drawing/2014/main" id="{81092200-74AA-294F-A021-342F4FC34C20}"/>
              </a:ext>
            </a:extLst>
          </p:cNvPr>
          <p:cNvSpPr/>
          <p:nvPr userDrawn="1"/>
        </p:nvSpPr>
        <p:spPr>
          <a:xfrm>
            <a:off x="6097504" y="0"/>
            <a:ext cx="3045745" cy="6858000"/>
          </a:xfrm>
          <a:prstGeom prst="rect">
            <a:avLst/>
          </a:prstGeom>
          <a:solidFill>
            <a:schemeClr val="accent5"/>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6" name="Rectangle 5">
            <a:extLst>
              <a:ext uri="{FF2B5EF4-FFF2-40B4-BE49-F238E27FC236}">
                <a16:creationId xmlns:a16="http://schemas.microsoft.com/office/drawing/2014/main" id="{572C4062-A4BA-B043-BADD-89F22D77B393}"/>
              </a:ext>
            </a:extLst>
          </p:cNvPr>
          <p:cNvSpPr/>
          <p:nvPr userDrawn="1"/>
        </p:nvSpPr>
        <p:spPr>
          <a:xfrm>
            <a:off x="3048752" y="0"/>
            <a:ext cx="3045745" cy="6858000"/>
          </a:xfrm>
          <a:prstGeom prst="rect">
            <a:avLst/>
          </a:prstGeom>
          <a:solidFill>
            <a:schemeClr val="accent4"/>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 name="Rectangle 4">
            <a:extLst>
              <a:ext uri="{FF2B5EF4-FFF2-40B4-BE49-F238E27FC236}">
                <a16:creationId xmlns:a16="http://schemas.microsoft.com/office/drawing/2014/main" id="{9504C7D2-5385-044F-9EEF-75DAB4274B6D}"/>
              </a:ext>
            </a:extLst>
          </p:cNvPr>
          <p:cNvSpPr/>
          <p:nvPr userDrawn="1"/>
        </p:nvSpPr>
        <p:spPr>
          <a:xfrm>
            <a:off x="0" y="0"/>
            <a:ext cx="3045745" cy="6858000"/>
          </a:xfrm>
          <a:prstGeom prst="rect">
            <a:avLst/>
          </a:prstGeom>
          <a:solidFill>
            <a:schemeClr val="accent3"/>
          </a:solidFill>
          <a:ln>
            <a:noFill/>
          </a:ln>
          <a:effectLst>
            <a:outerShdw blurRad="508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9" name="Rectangle 8">
            <a:extLst>
              <a:ext uri="{FF2B5EF4-FFF2-40B4-BE49-F238E27FC236}">
                <a16:creationId xmlns:a16="http://schemas.microsoft.com/office/drawing/2014/main" id="{913D4F14-01F5-0649-9A05-93895A948C65}"/>
              </a:ext>
            </a:extLst>
          </p:cNvPr>
          <p:cNvSpPr/>
          <p:nvPr userDrawn="1"/>
        </p:nvSpPr>
        <p:spPr>
          <a:xfrm>
            <a:off x="0" y="0"/>
            <a:ext cx="12192127" cy="17526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0" name="Title 1">
            <a:extLst>
              <a:ext uri="{FF2B5EF4-FFF2-40B4-BE49-F238E27FC236}">
                <a16:creationId xmlns:a16="http://schemas.microsoft.com/office/drawing/2014/main" id="{3A89660E-A1E2-B84C-A282-0E596277C1A8}"/>
              </a:ext>
            </a:extLst>
          </p:cNvPr>
          <p:cNvSpPr>
            <a:spLocks noGrp="1"/>
          </p:cNvSpPr>
          <p:nvPr>
            <p:ph type="title"/>
          </p:nvPr>
        </p:nvSpPr>
        <p:spPr>
          <a:xfrm>
            <a:off x="508000" y="228600"/>
            <a:ext cx="11074400" cy="1208314"/>
          </a:xfrm>
        </p:spPr>
        <p:txBody>
          <a:bodyPr/>
          <a:lstStyle/>
          <a:p>
            <a:r>
              <a:rPr lang="en-US"/>
              <a:t>Click to edit Master title style</a:t>
            </a:r>
          </a:p>
        </p:txBody>
      </p:sp>
      <p:sp>
        <p:nvSpPr>
          <p:cNvPr id="2" name="Text Placeholder 11">
            <a:extLst>
              <a:ext uri="{FF2B5EF4-FFF2-40B4-BE49-F238E27FC236}">
                <a16:creationId xmlns:a16="http://schemas.microsoft.com/office/drawing/2014/main" id="{C29E782A-1549-04BC-5D42-7E094DFB6877}"/>
              </a:ext>
            </a:extLst>
          </p:cNvPr>
          <p:cNvSpPr txBox="1">
            <a:spLocks/>
          </p:cNvSpPr>
          <p:nvPr userDrawn="1"/>
        </p:nvSpPr>
        <p:spPr>
          <a:xfrm>
            <a:off x="7034175" y="6515755"/>
            <a:ext cx="510673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sz="1000">
                <a:solidFill>
                  <a:schemeClr val="bg1"/>
                </a:solidFill>
              </a:rPr>
              <a:t>© Tennessee Department of Education </a:t>
            </a:r>
            <a:endParaRPr lang="id-ID" sz="1000">
              <a:solidFill>
                <a:schemeClr val="bg1"/>
              </a:solidFill>
            </a:endParaRPr>
          </a:p>
        </p:txBody>
      </p:sp>
    </p:spTree>
    <p:extLst>
      <p:ext uri="{BB962C8B-B14F-4D97-AF65-F5344CB8AC3E}">
        <p14:creationId xmlns:p14="http://schemas.microsoft.com/office/powerpoint/2010/main" val="3322434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st 1">
    <p:spTree>
      <p:nvGrpSpPr>
        <p:cNvPr id="1" name=""/>
        <p:cNvGrpSpPr/>
        <p:nvPr/>
      </p:nvGrpSpPr>
      <p:grpSpPr>
        <a:xfrm>
          <a:off x="0" y="0"/>
          <a:ext cx="0" cy="0"/>
          <a:chOff x="0" y="0"/>
          <a:chExt cx="0" cy="0"/>
        </a:xfrm>
      </p:grpSpPr>
      <p:sp>
        <p:nvSpPr>
          <p:cNvPr id="15" name="Title Placeholder 1">
            <a:extLst>
              <a:ext uri="{FF2B5EF4-FFF2-40B4-BE49-F238E27FC236}">
                <a16:creationId xmlns:a16="http://schemas.microsoft.com/office/drawing/2014/main" id="{5AD24FB6-8C03-794B-8063-E87486FDBF49}"/>
              </a:ext>
            </a:extLst>
          </p:cNvPr>
          <p:cNvSpPr>
            <a:spLocks noGrp="1"/>
          </p:cNvSpPr>
          <p:nvPr>
            <p:ph type="title" hasCustomPrompt="1"/>
          </p:nvPr>
        </p:nvSpPr>
        <p:spPr>
          <a:xfrm>
            <a:off x="508000" y="228600"/>
            <a:ext cx="11074400" cy="1208314"/>
          </a:xfrm>
          <a:prstGeom prst="rect">
            <a:avLst/>
          </a:prstGeom>
        </p:spPr>
        <p:txBody>
          <a:bodyPr vert="horz" lIns="91440" tIns="45720" rIns="91440" bIns="45720" rtlCol="0" anchor="ctr">
            <a:normAutofit/>
          </a:bodyPr>
          <a:lstStyle/>
          <a:p>
            <a:r>
              <a:rPr lang="en-US"/>
              <a:t>Click to edit title style</a:t>
            </a:r>
          </a:p>
        </p:txBody>
      </p:sp>
      <p:sp>
        <p:nvSpPr>
          <p:cNvPr id="19" name="Oval 18">
            <a:extLst>
              <a:ext uri="{FF2B5EF4-FFF2-40B4-BE49-F238E27FC236}">
                <a16:creationId xmlns:a16="http://schemas.microsoft.com/office/drawing/2014/main" id="{5F320E24-72C2-DA4C-9CFC-DB5DA0B99003}"/>
              </a:ext>
            </a:extLst>
          </p:cNvPr>
          <p:cNvSpPr/>
          <p:nvPr userDrawn="1"/>
        </p:nvSpPr>
        <p:spPr>
          <a:xfrm>
            <a:off x="6248439" y="4187924"/>
            <a:ext cx="914638" cy="914400"/>
          </a:xfrm>
          <a:prstGeom prst="ellipse">
            <a:avLst/>
          </a:prstGeom>
          <a:solidFill>
            <a:srgbClr val="A8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Oval 19">
            <a:extLst>
              <a:ext uri="{FF2B5EF4-FFF2-40B4-BE49-F238E27FC236}">
                <a16:creationId xmlns:a16="http://schemas.microsoft.com/office/drawing/2014/main" id="{6ECC2DB4-62BB-7F4A-BD15-BF97A6ADE12A}"/>
              </a:ext>
            </a:extLst>
          </p:cNvPr>
          <p:cNvSpPr>
            <a:spLocks noChangeAspect="1"/>
          </p:cNvSpPr>
          <p:nvPr userDrawn="1"/>
        </p:nvSpPr>
        <p:spPr>
          <a:xfrm>
            <a:off x="379841" y="1755054"/>
            <a:ext cx="914638" cy="914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Oval 20">
            <a:extLst>
              <a:ext uri="{FF2B5EF4-FFF2-40B4-BE49-F238E27FC236}">
                <a16:creationId xmlns:a16="http://schemas.microsoft.com/office/drawing/2014/main" id="{2FD9CB14-23C2-1244-BF62-9E9B603DFF61}"/>
              </a:ext>
            </a:extLst>
          </p:cNvPr>
          <p:cNvSpPr>
            <a:spLocks noChangeAspect="1"/>
          </p:cNvSpPr>
          <p:nvPr userDrawn="1"/>
        </p:nvSpPr>
        <p:spPr>
          <a:xfrm>
            <a:off x="379512" y="2971489"/>
            <a:ext cx="915299" cy="9144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Oval 21">
            <a:extLst>
              <a:ext uri="{FF2B5EF4-FFF2-40B4-BE49-F238E27FC236}">
                <a16:creationId xmlns:a16="http://schemas.microsoft.com/office/drawing/2014/main" id="{4AC374B3-3BAC-5944-89A2-F9D190B31E0D}"/>
              </a:ext>
            </a:extLst>
          </p:cNvPr>
          <p:cNvSpPr>
            <a:spLocks noChangeAspect="1"/>
          </p:cNvSpPr>
          <p:nvPr userDrawn="1"/>
        </p:nvSpPr>
        <p:spPr>
          <a:xfrm>
            <a:off x="379841" y="5404359"/>
            <a:ext cx="914638" cy="914400"/>
          </a:xfrm>
          <a:prstGeom prst="ellipse">
            <a:avLst/>
          </a:prstGeom>
          <a:solidFill>
            <a:srgbClr val="815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Oval 22">
            <a:extLst>
              <a:ext uri="{FF2B5EF4-FFF2-40B4-BE49-F238E27FC236}">
                <a16:creationId xmlns:a16="http://schemas.microsoft.com/office/drawing/2014/main" id="{6FAE400B-F649-C54C-9540-48547933C605}"/>
              </a:ext>
            </a:extLst>
          </p:cNvPr>
          <p:cNvSpPr>
            <a:spLocks noChangeAspect="1"/>
          </p:cNvSpPr>
          <p:nvPr userDrawn="1"/>
        </p:nvSpPr>
        <p:spPr>
          <a:xfrm>
            <a:off x="6248439" y="1755054"/>
            <a:ext cx="914638"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Oval 23">
            <a:extLst>
              <a:ext uri="{FF2B5EF4-FFF2-40B4-BE49-F238E27FC236}">
                <a16:creationId xmlns:a16="http://schemas.microsoft.com/office/drawing/2014/main" id="{9FF4B867-E48B-4244-BC05-6092A55D51AF}"/>
              </a:ext>
            </a:extLst>
          </p:cNvPr>
          <p:cNvSpPr>
            <a:spLocks noChangeAspect="1"/>
          </p:cNvSpPr>
          <p:nvPr userDrawn="1"/>
        </p:nvSpPr>
        <p:spPr>
          <a:xfrm>
            <a:off x="6248439" y="2971489"/>
            <a:ext cx="914638" cy="9144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Oval 24">
            <a:extLst>
              <a:ext uri="{FF2B5EF4-FFF2-40B4-BE49-F238E27FC236}">
                <a16:creationId xmlns:a16="http://schemas.microsoft.com/office/drawing/2014/main" id="{BE7EDD3F-837B-6444-926B-6F4759ADF6B6}"/>
              </a:ext>
            </a:extLst>
          </p:cNvPr>
          <p:cNvSpPr>
            <a:spLocks noChangeAspect="1"/>
          </p:cNvSpPr>
          <p:nvPr userDrawn="1"/>
        </p:nvSpPr>
        <p:spPr>
          <a:xfrm>
            <a:off x="379841" y="4187924"/>
            <a:ext cx="914638" cy="9144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0" name="Oval 39">
            <a:extLst>
              <a:ext uri="{FF2B5EF4-FFF2-40B4-BE49-F238E27FC236}">
                <a16:creationId xmlns:a16="http://schemas.microsoft.com/office/drawing/2014/main" id="{D3AC53A1-5753-DC43-ABCC-DD0038E43373}"/>
              </a:ext>
            </a:extLst>
          </p:cNvPr>
          <p:cNvSpPr>
            <a:spLocks noChangeAspect="1"/>
          </p:cNvSpPr>
          <p:nvPr userDrawn="1"/>
        </p:nvSpPr>
        <p:spPr>
          <a:xfrm>
            <a:off x="6248439" y="5404359"/>
            <a:ext cx="914638" cy="914400"/>
          </a:xfrm>
          <a:prstGeom prst="ellipse">
            <a:avLst/>
          </a:prstGeom>
          <a:solidFill>
            <a:srgbClr val="03A5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5" name="Text Placeholder 18">
            <a:extLst>
              <a:ext uri="{FF2B5EF4-FFF2-40B4-BE49-F238E27FC236}">
                <a16:creationId xmlns:a16="http://schemas.microsoft.com/office/drawing/2014/main" id="{70F20593-2EC2-E844-8E50-E7E52E7CA0A7}"/>
              </a:ext>
            </a:extLst>
          </p:cNvPr>
          <p:cNvSpPr>
            <a:spLocks noGrp="1"/>
          </p:cNvSpPr>
          <p:nvPr>
            <p:ph type="body" sz="quarter" idx="10" hasCustomPrompt="1"/>
          </p:nvPr>
        </p:nvSpPr>
        <p:spPr>
          <a:xfrm>
            <a:off x="1359768" y="1676400"/>
            <a:ext cx="4699055"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56" name="Text Placeholder 23">
            <a:extLst>
              <a:ext uri="{FF2B5EF4-FFF2-40B4-BE49-F238E27FC236}">
                <a16:creationId xmlns:a16="http://schemas.microsoft.com/office/drawing/2014/main" id="{4E7C5C1D-0D32-DF48-9C7A-3282905712E1}"/>
              </a:ext>
            </a:extLst>
          </p:cNvPr>
          <p:cNvSpPr>
            <a:spLocks noGrp="1"/>
          </p:cNvSpPr>
          <p:nvPr>
            <p:ph type="body" sz="quarter" idx="12" hasCustomPrompt="1"/>
          </p:nvPr>
        </p:nvSpPr>
        <p:spPr>
          <a:xfrm>
            <a:off x="1359768" y="2057400"/>
            <a:ext cx="4699055"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57" name="Text Placeholder 18">
            <a:extLst>
              <a:ext uri="{FF2B5EF4-FFF2-40B4-BE49-F238E27FC236}">
                <a16:creationId xmlns:a16="http://schemas.microsoft.com/office/drawing/2014/main" id="{3C2F706C-A3D0-2E41-ADAF-8E9700540C8E}"/>
              </a:ext>
            </a:extLst>
          </p:cNvPr>
          <p:cNvSpPr>
            <a:spLocks noGrp="1"/>
          </p:cNvSpPr>
          <p:nvPr>
            <p:ph type="body" sz="quarter" idx="13" hasCustomPrompt="1"/>
          </p:nvPr>
        </p:nvSpPr>
        <p:spPr>
          <a:xfrm>
            <a:off x="1376580" y="2895600"/>
            <a:ext cx="4699055"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58" name="Text Placeholder 23">
            <a:extLst>
              <a:ext uri="{FF2B5EF4-FFF2-40B4-BE49-F238E27FC236}">
                <a16:creationId xmlns:a16="http://schemas.microsoft.com/office/drawing/2014/main" id="{2782B6A3-CEB0-6047-9AC0-DCB812F4C5B2}"/>
              </a:ext>
            </a:extLst>
          </p:cNvPr>
          <p:cNvSpPr>
            <a:spLocks noGrp="1"/>
          </p:cNvSpPr>
          <p:nvPr>
            <p:ph type="body" sz="quarter" idx="14" hasCustomPrompt="1"/>
          </p:nvPr>
        </p:nvSpPr>
        <p:spPr>
          <a:xfrm>
            <a:off x="1376580" y="3276600"/>
            <a:ext cx="4699055"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59" name="Text Placeholder 18">
            <a:extLst>
              <a:ext uri="{FF2B5EF4-FFF2-40B4-BE49-F238E27FC236}">
                <a16:creationId xmlns:a16="http://schemas.microsoft.com/office/drawing/2014/main" id="{BA6E5278-EB39-7947-AD13-8817A46FD7E4}"/>
              </a:ext>
            </a:extLst>
          </p:cNvPr>
          <p:cNvSpPr>
            <a:spLocks noGrp="1"/>
          </p:cNvSpPr>
          <p:nvPr>
            <p:ph type="body" sz="quarter" idx="15" hasCustomPrompt="1"/>
          </p:nvPr>
        </p:nvSpPr>
        <p:spPr>
          <a:xfrm>
            <a:off x="1376580" y="4114800"/>
            <a:ext cx="4699055"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0" name="Text Placeholder 23">
            <a:extLst>
              <a:ext uri="{FF2B5EF4-FFF2-40B4-BE49-F238E27FC236}">
                <a16:creationId xmlns:a16="http://schemas.microsoft.com/office/drawing/2014/main" id="{3C23DCDE-D734-3C44-A0E1-0D9C4157E9C4}"/>
              </a:ext>
            </a:extLst>
          </p:cNvPr>
          <p:cNvSpPr>
            <a:spLocks noGrp="1"/>
          </p:cNvSpPr>
          <p:nvPr>
            <p:ph type="body" sz="quarter" idx="16" hasCustomPrompt="1"/>
          </p:nvPr>
        </p:nvSpPr>
        <p:spPr>
          <a:xfrm>
            <a:off x="1376580" y="4495800"/>
            <a:ext cx="4699055"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1" name="Text Placeholder 18">
            <a:extLst>
              <a:ext uri="{FF2B5EF4-FFF2-40B4-BE49-F238E27FC236}">
                <a16:creationId xmlns:a16="http://schemas.microsoft.com/office/drawing/2014/main" id="{AAAF1ED4-3A85-A44F-A517-20293273557C}"/>
              </a:ext>
            </a:extLst>
          </p:cNvPr>
          <p:cNvSpPr>
            <a:spLocks noGrp="1"/>
          </p:cNvSpPr>
          <p:nvPr>
            <p:ph type="body" sz="quarter" idx="17" hasCustomPrompt="1"/>
          </p:nvPr>
        </p:nvSpPr>
        <p:spPr>
          <a:xfrm>
            <a:off x="1359768" y="5334000"/>
            <a:ext cx="4699055"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2" name="Text Placeholder 23">
            <a:extLst>
              <a:ext uri="{FF2B5EF4-FFF2-40B4-BE49-F238E27FC236}">
                <a16:creationId xmlns:a16="http://schemas.microsoft.com/office/drawing/2014/main" id="{CDDF7B02-64A2-1740-9F7F-C29EA2818AEF}"/>
              </a:ext>
            </a:extLst>
          </p:cNvPr>
          <p:cNvSpPr>
            <a:spLocks noGrp="1"/>
          </p:cNvSpPr>
          <p:nvPr>
            <p:ph type="body" sz="quarter" idx="18" hasCustomPrompt="1"/>
          </p:nvPr>
        </p:nvSpPr>
        <p:spPr>
          <a:xfrm>
            <a:off x="1359768" y="5715000"/>
            <a:ext cx="4699055"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3" name="Text Placeholder 18">
            <a:extLst>
              <a:ext uri="{FF2B5EF4-FFF2-40B4-BE49-F238E27FC236}">
                <a16:creationId xmlns:a16="http://schemas.microsoft.com/office/drawing/2014/main" id="{188CFC25-B889-344B-90E9-6605F66F75C7}"/>
              </a:ext>
            </a:extLst>
          </p:cNvPr>
          <p:cNvSpPr>
            <a:spLocks noGrp="1"/>
          </p:cNvSpPr>
          <p:nvPr>
            <p:ph type="body" sz="quarter" idx="19" hasCustomPrompt="1"/>
          </p:nvPr>
        </p:nvSpPr>
        <p:spPr>
          <a:xfrm>
            <a:off x="7239298" y="1676400"/>
            <a:ext cx="4699055"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4" name="Text Placeholder 23">
            <a:extLst>
              <a:ext uri="{FF2B5EF4-FFF2-40B4-BE49-F238E27FC236}">
                <a16:creationId xmlns:a16="http://schemas.microsoft.com/office/drawing/2014/main" id="{C34DC39D-0102-BD44-B92E-F62003AF1B8B}"/>
              </a:ext>
            </a:extLst>
          </p:cNvPr>
          <p:cNvSpPr>
            <a:spLocks noGrp="1"/>
          </p:cNvSpPr>
          <p:nvPr>
            <p:ph type="body" sz="quarter" idx="20" hasCustomPrompt="1"/>
          </p:nvPr>
        </p:nvSpPr>
        <p:spPr>
          <a:xfrm>
            <a:off x="7239298" y="2057400"/>
            <a:ext cx="4699055"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5" name="Text Placeholder 18">
            <a:extLst>
              <a:ext uri="{FF2B5EF4-FFF2-40B4-BE49-F238E27FC236}">
                <a16:creationId xmlns:a16="http://schemas.microsoft.com/office/drawing/2014/main" id="{639B980E-A374-EF4A-AC36-85E481F98F9C}"/>
              </a:ext>
            </a:extLst>
          </p:cNvPr>
          <p:cNvSpPr>
            <a:spLocks noGrp="1"/>
          </p:cNvSpPr>
          <p:nvPr>
            <p:ph type="body" sz="quarter" idx="21" hasCustomPrompt="1"/>
          </p:nvPr>
        </p:nvSpPr>
        <p:spPr>
          <a:xfrm>
            <a:off x="7256109" y="2895600"/>
            <a:ext cx="4699055"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6" name="Text Placeholder 23">
            <a:extLst>
              <a:ext uri="{FF2B5EF4-FFF2-40B4-BE49-F238E27FC236}">
                <a16:creationId xmlns:a16="http://schemas.microsoft.com/office/drawing/2014/main" id="{A897EB43-015D-A140-A7D6-53CA70056660}"/>
              </a:ext>
            </a:extLst>
          </p:cNvPr>
          <p:cNvSpPr>
            <a:spLocks noGrp="1"/>
          </p:cNvSpPr>
          <p:nvPr>
            <p:ph type="body" sz="quarter" idx="22" hasCustomPrompt="1"/>
          </p:nvPr>
        </p:nvSpPr>
        <p:spPr>
          <a:xfrm>
            <a:off x="7256109" y="3276600"/>
            <a:ext cx="4699055"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7" name="Text Placeholder 18">
            <a:extLst>
              <a:ext uri="{FF2B5EF4-FFF2-40B4-BE49-F238E27FC236}">
                <a16:creationId xmlns:a16="http://schemas.microsoft.com/office/drawing/2014/main" id="{13D9F522-42D1-F243-AA98-B4A3DA80AB3A}"/>
              </a:ext>
            </a:extLst>
          </p:cNvPr>
          <p:cNvSpPr>
            <a:spLocks noGrp="1"/>
          </p:cNvSpPr>
          <p:nvPr>
            <p:ph type="body" sz="quarter" idx="23" hasCustomPrompt="1"/>
          </p:nvPr>
        </p:nvSpPr>
        <p:spPr>
          <a:xfrm>
            <a:off x="7256109" y="4114800"/>
            <a:ext cx="4699055"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68" name="Text Placeholder 23">
            <a:extLst>
              <a:ext uri="{FF2B5EF4-FFF2-40B4-BE49-F238E27FC236}">
                <a16:creationId xmlns:a16="http://schemas.microsoft.com/office/drawing/2014/main" id="{4C8DA6B1-6C07-3C4A-8009-0F9C4724D02F}"/>
              </a:ext>
            </a:extLst>
          </p:cNvPr>
          <p:cNvSpPr>
            <a:spLocks noGrp="1"/>
          </p:cNvSpPr>
          <p:nvPr>
            <p:ph type="body" sz="quarter" idx="24" hasCustomPrompt="1"/>
          </p:nvPr>
        </p:nvSpPr>
        <p:spPr>
          <a:xfrm>
            <a:off x="7256109" y="4495800"/>
            <a:ext cx="4699055"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
        <p:nvSpPr>
          <p:cNvPr id="69" name="Text Placeholder 18">
            <a:extLst>
              <a:ext uri="{FF2B5EF4-FFF2-40B4-BE49-F238E27FC236}">
                <a16:creationId xmlns:a16="http://schemas.microsoft.com/office/drawing/2014/main" id="{9E95319F-2FAB-AF41-B745-EA27168548F8}"/>
              </a:ext>
            </a:extLst>
          </p:cNvPr>
          <p:cNvSpPr>
            <a:spLocks noGrp="1"/>
          </p:cNvSpPr>
          <p:nvPr>
            <p:ph type="body" sz="quarter" idx="25" hasCustomPrompt="1"/>
          </p:nvPr>
        </p:nvSpPr>
        <p:spPr>
          <a:xfrm>
            <a:off x="7239298" y="5334000"/>
            <a:ext cx="4699055" cy="382588"/>
          </a:xfrm>
        </p:spPr>
        <p:txBody>
          <a:bodyPr anchor="b">
            <a:noAutofit/>
          </a:bodyPr>
          <a:lstStyle>
            <a:lvl1pPr marL="0" indent="0" algn="l">
              <a:buNone/>
              <a:defRPr sz="1600" b="1">
                <a:solidFill>
                  <a:schemeClr val="tx1"/>
                </a:solidFill>
              </a:defRPr>
            </a:lvl1pPr>
            <a:lvl2pPr marL="342814" indent="0">
              <a:buNone/>
              <a:defRPr b="1"/>
            </a:lvl2pPr>
            <a:lvl3pPr marL="685629" indent="0">
              <a:buNone/>
              <a:defRPr b="1"/>
            </a:lvl3pPr>
            <a:lvl4pPr marL="1028443" indent="0">
              <a:buNone/>
              <a:defRPr b="1"/>
            </a:lvl4pPr>
            <a:lvl5pPr marL="1371257" indent="0">
              <a:buNone/>
              <a:defRPr b="1"/>
            </a:lvl5pPr>
          </a:lstStyle>
          <a:p>
            <a:pPr lvl="0"/>
            <a:r>
              <a:rPr lang="en-US"/>
              <a:t>CLICK TO EDIT MASTER TEXT STYLES</a:t>
            </a:r>
          </a:p>
        </p:txBody>
      </p:sp>
      <p:sp>
        <p:nvSpPr>
          <p:cNvPr id="70" name="Text Placeholder 23">
            <a:extLst>
              <a:ext uri="{FF2B5EF4-FFF2-40B4-BE49-F238E27FC236}">
                <a16:creationId xmlns:a16="http://schemas.microsoft.com/office/drawing/2014/main" id="{82454812-BF3E-C84D-9118-7CFDC6048467}"/>
              </a:ext>
            </a:extLst>
          </p:cNvPr>
          <p:cNvSpPr>
            <a:spLocks noGrp="1"/>
          </p:cNvSpPr>
          <p:nvPr>
            <p:ph type="body" sz="quarter" idx="26" hasCustomPrompt="1"/>
          </p:nvPr>
        </p:nvSpPr>
        <p:spPr>
          <a:xfrm>
            <a:off x="7239298" y="5715000"/>
            <a:ext cx="4699055" cy="685800"/>
          </a:xfrm>
        </p:spPr>
        <p:txBody>
          <a:bodyPr>
            <a:noAutofit/>
          </a:bodyPr>
          <a:lstStyle>
            <a:lvl1pPr marL="0" indent="0" algn="l">
              <a:buNone/>
              <a:defRPr sz="1400">
                <a:solidFill>
                  <a:schemeClr val="tx1"/>
                </a:solidFill>
              </a:defRPr>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p>
        </p:txBody>
      </p:sp>
    </p:spTree>
    <p:extLst>
      <p:ext uri="{BB962C8B-B14F-4D97-AF65-F5344CB8AC3E}">
        <p14:creationId xmlns:p14="http://schemas.microsoft.com/office/powerpoint/2010/main" val="1083349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ademics">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B6C7C490-BE97-434A-B0E0-B889D0BA9046}"/>
              </a:ext>
            </a:extLst>
          </p:cNvPr>
          <p:cNvSpPr/>
          <p:nvPr userDrawn="1"/>
        </p:nvSpPr>
        <p:spPr>
          <a:xfrm flipH="1">
            <a:off x="0" y="3208701"/>
            <a:ext cx="1069264"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 name="Title 1">
            <a:extLst>
              <a:ext uri="{FF2B5EF4-FFF2-40B4-BE49-F238E27FC236}">
                <a16:creationId xmlns:a16="http://schemas.microsoft.com/office/drawing/2014/main" id="{14A73436-F046-7947-B5DD-444BF8045FCE}"/>
              </a:ext>
            </a:extLst>
          </p:cNvPr>
          <p:cNvSpPr>
            <a:spLocks noGrp="1"/>
          </p:cNvSpPr>
          <p:nvPr>
            <p:ph type="title"/>
          </p:nvPr>
        </p:nvSpPr>
        <p:spPr>
          <a:xfrm>
            <a:off x="508000" y="228600"/>
            <a:ext cx="9672321" cy="1208314"/>
          </a:xfrm>
        </p:spPr>
        <p:txBody>
          <a:bodyPr/>
          <a:lstStyle/>
          <a:p>
            <a:r>
              <a:rPr lang="en-US"/>
              <a:t>Click to edit Master title style</a:t>
            </a:r>
          </a:p>
        </p:txBody>
      </p:sp>
      <p:pic>
        <p:nvPicPr>
          <p:cNvPr id="4" name="Graphic 3" descr="Books on shelf outline">
            <a:extLst>
              <a:ext uri="{FF2B5EF4-FFF2-40B4-BE49-F238E27FC236}">
                <a16:creationId xmlns:a16="http://schemas.microsoft.com/office/drawing/2014/main" id="{940D108F-9503-4947-B0CD-19DDEBB6498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044" y="6132173"/>
            <a:ext cx="635502" cy="635337"/>
          </a:xfrm>
          <a:prstGeom prst="rect">
            <a:avLst/>
          </a:prstGeom>
        </p:spPr>
      </p:pic>
      <p:sp>
        <p:nvSpPr>
          <p:cNvPr id="5" name="Text Placeholder 4">
            <a:extLst>
              <a:ext uri="{FF2B5EF4-FFF2-40B4-BE49-F238E27FC236}">
                <a16:creationId xmlns:a16="http://schemas.microsoft.com/office/drawing/2014/main" id="{04CBA89F-F064-9A4A-AC32-1C8775411C5D}"/>
              </a:ext>
            </a:extLst>
          </p:cNvPr>
          <p:cNvSpPr>
            <a:spLocks noGrp="1"/>
          </p:cNvSpPr>
          <p:nvPr>
            <p:ph type="body" sz="quarter" idx="10"/>
          </p:nvPr>
        </p:nvSpPr>
        <p:spPr>
          <a:xfrm>
            <a:off x="508002" y="1531917"/>
            <a:ext cx="11074398"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0E026650-2CFB-5A44-9902-334880A72A8D}"/>
              </a:ext>
            </a:extLst>
          </p:cNvPr>
          <p:cNvSpPr txBox="1"/>
          <p:nvPr userDrawn="1"/>
        </p:nvSpPr>
        <p:spPr>
          <a:xfrm>
            <a:off x="1175308" y="6132173"/>
            <a:ext cx="5310553" cy="646203"/>
          </a:xfrm>
          <a:prstGeom prst="rect">
            <a:avLst/>
          </a:prstGeom>
          <a:noFill/>
        </p:spPr>
        <p:txBody>
          <a:bodyPr wrap="square" rtlCol="0">
            <a:spAutoFit/>
          </a:bodyPr>
          <a:lstStyle/>
          <a:p>
            <a:pPr algn="l"/>
            <a:r>
              <a:rPr lang="en-US" sz="3599" b="0" spc="300">
                <a:solidFill>
                  <a:schemeClr val="accent3"/>
                </a:solidFill>
                <a:latin typeface="Open Sans" panose="020B0606030504020204" pitchFamily="34" charset="0"/>
                <a:ea typeface="Open Sans" panose="020B0606030504020204" pitchFamily="34" charset="0"/>
                <a:cs typeface="Open Sans" panose="020B0606030504020204" pitchFamily="34" charset="0"/>
              </a:rPr>
              <a:t>ACADEMICS</a:t>
            </a:r>
          </a:p>
        </p:txBody>
      </p:sp>
      <p:pic>
        <p:nvPicPr>
          <p:cNvPr id="7" name="Picture 6">
            <a:extLst>
              <a:ext uri="{FF2B5EF4-FFF2-40B4-BE49-F238E27FC236}">
                <a16:creationId xmlns:a16="http://schemas.microsoft.com/office/drawing/2014/main" id="{755419AF-57B0-7543-8A0A-BBAB4D96D7E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95259" y="228601"/>
            <a:ext cx="1511711" cy="943089"/>
          </a:xfrm>
          <a:prstGeom prst="rect">
            <a:avLst/>
          </a:prstGeom>
        </p:spPr>
      </p:pic>
    </p:spTree>
    <p:extLst>
      <p:ext uri="{BB962C8B-B14F-4D97-AF65-F5344CB8AC3E}">
        <p14:creationId xmlns:p14="http://schemas.microsoft.com/office/powerpoint/2010/main" val="3205707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udent Readiness">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34A462C-B6BC-9B49-9EFD-8E400653482B}"/>
              </a:ext>
            </a:extLst>
          </p:cNvPr>
          <p:cNvSpPr/>
          <p:nvPr userDrawn="1"/>
        </p:nvSpPr>
        <p:spPr>
          <a:xfrm flipH="1">
            <a:off x="0" y="3208701"/>
            <a:ext cx="1069264"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4"/>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4" name="Graphic 3">
            <a:extLst>
              <a:ext uri="{FF2B5EF4-FFF2-40B4-BE49-F238E27FC236}">
                <a16:creationId xmlns:a16="http://schemas.microsoft.com/office/drawing/2014/main" id="{CA17BD01-0BFC-904C-B715-3D6538A92326}"/>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77185" y="5999359"/>
            <a:ext cx="592708" cy="700012"/>
          </a:xfrm>
          <a:prstGeom prst="rect">
            <a:avLst/>
          </a:prstGeom>
        </p:spPr>
      </p:pic>
      <p:sp>
        <p:nvSpPr>
          <p:cNvPr id="12" name="Text Placeholder 4">
            <a:extLst>
              <a:ext uri="{FF2B5EF4-FFF2-40B4-BE49-F238E27FC236}">
                <a16:creationId xmlns:a16="http://schemas.microsoft.com/office/drawing/2014/main" id="{5B7985F2-BF6A-3F4A-88E4-111D51C44151}"/>
              </a:ext>
            </a:extLst>
          </p:cNvPr>
          <p:cNvSpPr>
            <a:spLocks noGrp="1"/>
          </p:cNvSpPr>
          <p:nvPr>
            <p:ph type="body" sz="quarter" idx="10"/>
          </p:nvPr>
        </p:nvSpPr>
        <p:spPr>
          <a:xfrm>
            <a:off x="508002" y="1531917"/>
            <a:ext cx="11074398"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AD3A0C61-0915-9716-6DCB-3BB6ED3EF308}"/>
              </a:ext>
            </a:extLst>
          </p:cNvPr>
          <p:cNvSpPr txBox="1"/>
          <p:nvPr userDrawn="1"/>
        </p:nvSpPr>
        <p:spPr>
          <a:xfrm>
            <a:off x="1175308" y="6132173"/>
            <a:ext cx="8090375" cy="646203"/>
          </a:xfrm>
          <a:prstGeom prst="rect">
            <a:avLst/>
          </a:prstGeom>
          <a:noFill/>
        </p:spPr>
        <p:txBody>
          <a:bodyPr wrap="square" rtlCol="0">
            <a:spAutoFit/>
          </a:bodyPr>
          <a:lstStyle/>
          <a:p>
            <a:pPr algn="l"/>
            <a:r>
              <a:rPr lang="en-US" sz="3599" b="0" spc="300">
                <a:solidFill>
                  <a:schemeClr val="accent4"/>
                </a:solidFill>
                <a:latin typeface="Open Sans" panose="020B0606030504020204" pitchFamily="34" charset="0"/>
                <a:ea typeface="Open Sans" panose="020B0606030504020204" pitchFamily="34" charset="0"/>
                <a:cs typeface="Open Sans" panose="020B0606030504020204" pitchFamily="34" charset="0"/>
              </a:rPr>
              <a:t>STUDENT READINESS</a:t>
            </a:r>
          </a:p>
        </p:txBody>
      </p:sp>
      <p:pic>
        <p:nvPicPr>
          <p:cNvPr id="3" name="Picture 2">
            <a:extLst>
              <a:ext uri="{FF2B5EF4-FFF2-40B4-BE49-F238E27FC236}">
                <a16:creationId xmlns:a16="http://schemas.microsoft.com/office/drawing/2014/main" id="{D9DD23BD-6352-7995-C157-CC72DE502F1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95259" y="228601"/>
            <a:ext cx="1511711" cy="943089"/>
          </a:xfrm>
          <a:prstGeom prst="rect">
            <a:avLst/>
          </a:prstGeom>
        </p:spPr>
      </p:pic>
      <p:sp>
        <p:nvSpPr>
          <p:cNvPr id="5" name="Title 1">
            <a:extLst>
              <a:ext uri="{FF2B5EF4-FFF2-40B4-BE49-F238E27FC236}">
                <a16:creationId xmlns:a16="http://schemas.microsoft.com/office/drawing/2014/main" id="{18CE4263-DE1C-DD6A-90D6-87247005AAD6}"/>
              </a:ext>
            </a:extLst>
          </p:cNvPr>
          <p:cNvSpPr>
            <a:spLocks noGrp="1"/>
          </p:cNvSpPr>
          <p:nvPr>
            <p:ph type="title"/>
          </p:nvPr>
        </p:nvSpPr>
        <p:spPr>
          <a:xfrm>
            <a:off x="508000" y="228600"/>
            <a:ext cx="9672321" cy="1208314"/>
          </a:xfrm>
        </p:spPr>
        <p:txBody>
          <a:bodyPr/>
          <a:lstStyle/>
          <a:p>
            <a:r>
              <a:rPr lang="en-US"/>
              <a:t>Click to edit Master title style</a:t>
            </a:r>
          </a:p>
        </p:txBody>
      </p:sp>
    </p:spTree>
    <p:extLst>
      <p:ext uri="{BB962C8B-B14F-4D97-AF65-F5344CB8AC3E}">
        <p14:creationId xmlns:p14="http://schemas.microsoft.com/office/powerpoint/2010/main" val="4249232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ducators">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754C0A46-DBD6-C347-AF1F-1EDDDB2F3712}"/>
              </a:ext>
            </a:extLst>
          </p:cNvPr>
          <p:cNvSpPr/>
          <p:nvPr userDrawn="1"/>
        </p:nvSpPr>
        <p:spPr>
          <a:xfrm flipH="1">
            <a:off x="0" y="3208701"/>
            <a:ext cx="1069264"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5"/>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2" name="Text Placeholder 4">
            <a:extLst>
              <a:ext uri="{FF2B5EF4-FFF2-40B4-BE49-F238E27FC236}">
                <a16:creationId xmlns:a16="http://schemas.microsoft.com/office/drawing/2014/main" id="{1658D2DF-4C52-0A4A-9CE0-025857C9A4D0}"/>
              </a:ext>
            </a:extLst>
          </p:cNvPr>
          <p:cNvSpPr>
            <a:spLocks noGrp="1"/>
          </p:cNvSpPr>
          <p:nvPr>
            <p:ph type="body" sz="quarter" idx="10"/>
          </p:nvPr>
        </p:nvSpPr>
        <p:spPr>
          <a:xfrm>
            <a:off x="508002" y="1531917"/>
            <a:ext cx="11074398"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Graphic 3" descr="Classroom outline">
            <a:extLst>
              <a:ext uri="{FF2B5EF4-FFF2-40B4-BE49-F238E27FC236}">
                <a16:creationId xmlns:a16="http://schemas.microsoft.com/office/drawing/2014/main" id="{53E484DD-C407-2244-80AE-1AE2FAD4A4D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36826" y="6086217"/>
            <a:ext cx="656974" cy="656803"/>
          </a:xfrm>
          <a:prstGeom prst="rect">
            <a:avLst/>
          </a:prstGeom>
        </p:spPr>
      </p:pic>
      <p:sp>
        <p:nvSpPr>
          <p:cNvPr id="2" name="Title 1">
            <a:extLst>
              <a:ext uri="{FF2B5EF4-FFF2-40B4-BE49-F238E27FC236}">
                <a16:creationId xmlns:a16="http://schemas.microsoft.com/office/drawing/2014/main" id="{1869B094-2A18-86DB-6065-FC40019A893B}"/>
              </a:ext>
            </a:extLst>
          </p:cNvPr>
          <p:cNvSpPr>
            <a:spLocks noGrp="1"/>
          </p:cNvSpPr>
          <p:nvPr>
            <p:ph type="title"/>
          </p:nvPr>
        </p:nvSpPr>
        <p:spPr>
          <a:xfrm>
            <a:off x="508000" y="228600"/>
            <a:ext cx="9672321" cy="1208314"/>
          </a:xfrm>
        </p:spPr>
        <p:txBody>
          <a:bodyPr/>
          <a:lstStyle/>
          <a:p>
            <a:r>
              <a:rPr lang="en-US"/>
              <a:t>Click to edit Master title style</a:t>
            </a:r>
          </a:p>
        </p:txBody>
      </p:sp>
      <p:sp>
        <p:nvSpPr>
          <p:cNvPr id="3" name="TextBox 2">
            <a:extLst>
              <a:ext uri="{FF2B5EF4-FFF2-40B4-BE49-F238E27FC236}">
                <a16:creationId xmlns:a16="http://schemas.microsoft.com/office/drawing/2014/main" id="{FDAFD659-DE08-F81D-D8B6-29419CC58644}"/>
              </a:ext>
            </a:extLst>
          </p:cNvPr>
          <p:cNvSpPr txBox="1"/>
          <p:nvPr userDrawn="1"/>
        </p:nvSpPr>
        <p:spPr>
          <a:xfrm>
            <a:off x="1175308" y="6132173"/>
            <a:ext cx="5310553" cy="646203"/>
          </a:xfrm>
          <a:prstGeom prst="rect">
            <a:avLst/>
          </a:prstGeom>
          <a:noFill/>
        </p:spPr>
        <p:txBody>
          <a:bodyPr wrap="square" rtlCol="0">
            <a:spAutoFit/>
          </a:bodyPr>
          <a:lstStyle/>
          <a:p>
            <a:pPr algn="l"/>
            <a:r>
              <a:rPr lang="en-US" sz="3599" b="0" spc="300">
                <a:solidFill>
                  <a:schemeClr val="accent5"/>
                </a:solidFill>
                <a:latin typeface="Open Sans" panose="020B0606030504020204" pitchFamily="34" charset="0"/>
                <a:ea typeface="Open Sans" panose="020B0606030504020204" pitchFamily="34" charset="0"/>
                <a:cs typeface="Open Sans" panose="020B0606030504020204" pitchFamily="34" charset="0"/>
              </a:rPr>
              <a:t>EDUCATORS</a:t>
            </a:r>
          </a:p>
        </p:txBody>
      </p:sp>
      <p:pic>
        <p:nvPicPr>
          <p:cNvPr id="5" name="Picture 4">
            <a:extLst>
              <a:ext uri="{FF2B5EF4-FFF2-40B4-BE49-F238E27FC236}">
                <a16:creationId xmlns:a16="http://schemas.microsoft.com/office/drawing/2014/main" id="{3DDF1620-F4E9-7A15-009A-F7606CB4CE18}"/>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95259" y="228601"/>
            <a:ext cx="1511711" cy="943089"/>
          </a:xfrm>
          <a:prstGeom prst="rect">
            <a:avLst/>
          </a:prstGeom>
        </p:spPr>
      </p:pic>
    </p:spTree>
    <p:extLst>
      <p:ext uri="{BB962C8B-B14F-4D97-AF65-F5344CB8AC3E}">
        <p14:creationId xmlns:p14="http://schemas.microsoft.com/office/powerpoint/2010/main" val="211869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fA Gri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D4B998E-115A-0949-B25A-E1F59D802CE1}"/>
              </a:ext>
            </a:extLst>
          </p:cNvPr>
          <p:cNvSpPr/>
          <p:nvPr userDrawn="1"/>
        </p:nvSpPr>
        <p:spPr>
          <a:xfrm>
            <a:off x="0" y="3429000"/>
            <a:ext cx="6091490" cy="34290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24" name="Rectangle 23">
            <a:extLst>
              <a:ext uri="{FF2B5EF4-FFF2-40B4-BE49-F238E27FC236}">
                <a16:creationId xmlns:a16="http://schemas.microsoft.com/office/drawing/2014/main" id="{C79244DF-6737-2C48-904E-C686B0B93AC4}"/>
              </a:ext>
            </a:extLst>
          </p:cNvPr>
          <p:cNvSpPr/>
          <p:nvPr userDrawn="1"/>
        </p:nvSpPr>
        <p:spPr>
          <a:xfrm>
            <a:off x="0" y="0"/>
            <a:ext cx="6091490" cy="34198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p>
        </p:txBody>
      </p:sp>
      <p:sp>
        <p:nvSpPr>
          <p:cNvPr id="25" name="Rectangle 24">
            <a:extLst>
              <a:ext uri="{FF2B5EF4-FFF2-40B4-BE49-F238E27FC236}">
                <a16:creationId xmlns:a16="http://schemas.microsoft.com/office/drawing/2014/main" id="{E377CA56-CD91-9245-BB8B-C9672DDDE099}"/>
              </a:ext>
            </a:extLst>
          </p:cNvPr>
          <p:cNvSpPr>
            <a:spLocks/>
          </p:cNvSpPr>
          <p:nvPr userDrawn="1"/>
        </p:nvSpPr>
        <p:spPr>
          <a:xfrm>
            <a:off x="6095998" y="3429000"/>
            <a:ext cx="6100637" cy="34290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sp>
        <p:nvSpPr>
          <p:cNvPr id="26" name="Rectangle 25">
            <a:extLst>
              <a:ext uri="{FF2B5EF4-FFF2-40B4-BE49-F238E27FC236}">
                <a16:creationId xmlns:a16="http://schemas.microsoft.com/office/drawing/2014/main" id="{236DA20E-DD30-EE4D-8DCB-5C7D1D976680}"/>
              </a:ext>
            </a:extLst>
          </p:cNvPr>
          <p:cNvSpPr>
            <a:spLocks/>
          </p:cNvSpPr>
          <p:nvPr userDrawn="1"/>
        </p:nvSpPr>
        <p:spPr>
          <a:xfrm>
            <a:off x="6095998" y="0"/>
            <a:ext cx="6100637" cy="3419856"/>
          </a:xfrm>
          <a:prstGeom prst="rect">
            <a:avLst/>
          </a:prstGeom>
          <a:solidFill>
            <a:srgbClr val="E87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8">
              <a:solidFill>
                <a:srgbClr val="E87722"/>
              </a:solidFill>
            </a:endParaRPr>
          </a:p>
        </p:txBody>
      </p:sp>
      <p:pic>
        <p:nvPicPr>
          <p:cNvPr id="27" name="Picture Placeholder 4">
            <a:extLst>
              <a:ext uri="{FF2B5EF4-FFF2-40B4-BE49-F238E27FC236}">
                <a16:creationId xmlns:a16="http://schemas.microsoft.com/office/drawing/2014/main" id="{BF759418-7FBB-2F44-AEAF-12257CCCACF8}"/>
              </a:ext>
            </a:extLst>
          </p:cNvPr>
          <p:cNvPicPr>
            <a:picLocks noChangeAspect="1"/>
          </p:cNvPicPr>
          <p:nvPr userDrawn="1"/>
        </p:nvPicPr>
        <p:blipFill rotWithShape="1">
          <a:blip r:embed="rId2" cstate="hqprint">
            <a:alphaModFix amt="20000"/>
            <a:extLst>
              <a:ext uri="{28A0092B-C50C-407E-A947-70E740481C1C}">
                <a14:useLocalDpi xmlns:a14="http://schemas.microsoft.com/office/drawing/2010/main"/>
              </a:ext>
            </a:extLst>
          </a:blip>
          <a:srcRect/>
          <a:stretch/>
        </p:blipFill>
        <p:spPr>
          <a:xfrm>
            <a:off x="6096000" y="1"/>
            <a:ext cx="6096001" cy="3419857"/>
          </a:xfrm>
          <a:prstGeom prst="rect">
            <a:avLst/>
          </a:prstGeom>
        </p:spPr>
      </p:pic>
      <p:pic>
        <p:nvPicPr>
          <p:cNvPr id="28" name="Picture Placeholder 7">
            <a:extLst>
              <a:ext uri="{FF2B5EF4-FFF2-40B4-BE49-F238E27FC236}">
                <a16:creationId xmlns:a16="http://schemas.microsoft.com/office/drawing/2014/main" id="{345448B4-78E3-504E-9988-9B3FA3209C4B}"/>
              </a:ext>
            </a:extLst>
          </p:cNvPr>
          <p:cNvPicPr>
            <a:picLocks noChangeAspect="1"/>
          </p:cNvPicPr>
          <p:nvPr userDrawn="1"/>
        </p:nvPicPr>
        <p:blipFill rotWithShape="1">
          <a:blip r:embed="rId3" cstate="hqprint">
            <a:alphaModFix amt="20000"/>
            <a:extLst>
              <a:ext uri="{28A0092B-C50C-407E-A947-70E740481C1C}">
                <a14:useLocalDpi xmlns:a14="http://schemas.microsoft.com/office/drawing/2010/main"/>
              </a:ext>
            </a:extLst>
          </a:blip>
          <a:srcRect/>
          <a:stretch/>
        </p:blipFill>
        <p:spPr>
          <a:xfrm>
            <a:off x="0" y="3429000"/>
            <a:ext cx="6091490" cy="3429000"/>
          </a:xfrm>
          <a:prstGeom prst="rect">
            <a:avLst/>
          </a:prstGeom>
        </p:spPr>
      </p:pic>
      <p:pic>
        <p:nvPicPr>
          <p:cNvPr id="29" name="Picture Placeholder 15">
            <a:extLst>
              <a:ext uri="{FF2B5EF4-FFF2-40B4-BE49-F238E27FC236}">
                <a16:creationId xmlns:a16="http://schemas.microsoft.com/office/drawing/2014/main" id="{2926A221-9BAF-6145-B973-48D10E86C3A5}"/>
              </a:ext>
            </a:extLst>
          </p:cNvPr>
          <p:cNvPicPr>
            <a:picLocks noChangeAspect="1"/>
          </p:cNvPicPr>
          <p:nvPr userDrawn="1"/>
        </p:nvPicPr>
        <p:blipFill rotWithShape="1">
          <a:blip r:embed="rId4" cstate="hqprint">
            <a:alphaModFix amt="20000"/>
            <a:extLst>
              <a:ext uri="{28A0092B-C50C-407E-A947-70E740481C1C}">
                <a14:useLocalDpi xmlns:a14="http://schemas.microsoft.com/office/drawing/2010/main"/>
              </a:ext>
            </a:extLst>
          </a:blip>
          <a:srcRect/>
          <a:stretch/>
        </p:blipFill>
        <p:spPr>
          <a:xfrm>
            <a:off x="6096000" y="3429000"/>
            <a:ext cx="6096001" cy="3429000"/>
          </a:xfrm>
          <a:prstGeom prst="rect">
            <a:avLst/>
          </a:prstGeom>
        </p:spPr>
      </p:pic>
      <p:pic>
        <p:nvPicPr>
          <p:cNvPr id="30" name="Picture Placeholder 4">
            <a:extLst>
              <a:ext uri="{FF2B5EF4-FFF2-40B4-BE49-F238E27FC236}">
                <a16:creationId xmlns:a16="http://schemas.microsoft.com/office/drawing/2014/main" id="{7FF68508-B3D0-6E49-9105-5B2E1F46DECD}"/>
              </a:ext>
            </a:extLst>
          </p:cNvPr>
          <p:cNvPicPr>
            <a:picLocks noChangeAspect="1"/>
          </p:cNvPicPr>
          <p:nvPr userDrawn="1"/>
        </p:nvPicPr>
        <p:blipFill rotWithShape="1">
          <a:blip r:embed="rId5" cstate="hqprint">
            <a:alphaModFix amt="20000"/>
            <a:extLst>
              <a:ext uri="{28A0092B-C50C-407E-A947-70E740481C1C}">
                <a14:useLocalDpi xmlns:a14="http://schemas.microsoft.com/office/drawing/2010/main"/>
              </a:ext>
            </a:extLst>
          </a:blip>
          <a:srcRect/>
          <a:stretch/>
        </p:blipFill>
        <p:spPr>
          <a:xfrm>
            <a:off x="0" y="0"/>
            <a:ext cx="6096001" cy="3419856"/>
          </a:xfrm>
          <a:prstGeom prst="rect">
            <a:avLst/>
          </a:prstGeom>
        </p:spPr>
      </p:pic>
      <p:cxnSp>
        <p:nvCxnSpPr>
          <p:cNvPr id="31" name="Straight Connector 30">
            <a:extLst>
              <a:ext uri="{FF2B5EF4-FFF2-40B4-BE49-F238E27FC236}">
                <a16:creationId xmlns:a16="http://schemas.microsoft.com/office/drawing/2014/main" id="{AF24A01C-F851-D648-A92E-F60464E61F7D}"/>
              </a:ext>
            </a:extLst>
          </p:cNvPr>
          <p:cNvCxnSpPr/>
          <p:nvPr userDrawn="1"/>
        </p:nvCxnSpPr>
        <p:spPr>
          <a:xfrm>
            <a:off x="17963526" y="2330411"/>
            <a:ext cx="59101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id="{F5686B90-50E5-D944-88B6-63898EC74403}"/>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399522" y="927652"/>
            <a:ext cx="2847044" cy="1767460"/>
          </a:xfrm>
          <a:prstGeom prst="rect">
            <a:avLst/>
          </a:prstGeom>
        </p:spPr>
      </p:pic>
      <p:cxnSp>
        <p:nvCxnSpPr>
          <p:cNvPr id="33" name="Straight Connector 32">
            <a:extLst>
              <a:ext uri="{FF2B5EF4-FFF2-40B4-BE49-F238E27FC236}">
                <a16:creationId xmlns:a16="http://schemas.microsoft.com/office/drawing/2014/main" id="{3B4E8504-5C4D-B741-AB4A-E33B155F755B}"/>
              </a:ext>
            </a:extLst>
          </p:cNvPr>
          <p:cNvCxnSpPr>
            <a:cxnSpLocks/>
          </p:cNvCxnSpPr>
          <p:nvPr userDrawn="1"/>
        </p:nvCxnSpPr>
        <p:spPr>
          <a:xfrm>
            <a:off x="2752493" y="4837463"/>
            <a:ext cx="59101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DC886C66-DBDB-9844-8B7D-1C3F550CCA72}"/>
              </a:ext>
            </a:extLst>
          </p:cNvPr>
          <p:cNvSpPr>
            <a:spLocks/>
          </p:cNvSpPr>
          <p:nvPr userDrawn="1"/>
        </p:nvSpPr>
        <p:spPr bwMode="auto">
          <a:xfrm>
            <a:off x="1129285" y="3935517"/>
            <a:ext cx="3837432" cy="7845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squar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STUDENT READINESS</a:t>
            </a:r>
          </a:p>
        </p:txBody>
      </p:sp>
      <p:sp>
        <p:nvSpPr>
          <p:cNvPr id="35" name="TextBox 34">
            <a:extLst>
              <a:ext uri="{FF2B5EF4-FFF2-40B4-BE49-F238E27FC236}">
                <a16:creationId xmlns:a16="http://schemas.microsoft.com/office/drawing/2014/main" id="{6932669B-0D4A-CC4B-AE37-A31827DA55FC}"/>
              </a:ext>
            </a:extLst>
          </p:cNvPr>
          <p:cNvSpPr txBox="1"/>
          <p:nvPr userDrawn="1"/>
        </p:nvSpPr>
        <p:spPr>
          <a:xfrm>
            <a:off x="0" y="5047778"/>
            <a:ext cx="6095999" cy="1569660"/>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PUBLIC SCHOOLS WILL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EQUIPPED TO SERVE THE ACADEMIC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AND NON-ACADEMIC NEEDS OF ALL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STUDENTS IN THEIR CAREER PATHWAYS</a:t>
            </a:r>
          </a:p>
          <a:p>
            <a:pPr algn="ct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4303BC20-06AC-B74B-8CDE-5C730FE91818}"/>
              </a:ext>
            </a:extLst>
          </p:cNvPr>
          <p:cNvSpPr>
            <a:spLocks/>
          </p:cNvSpPr>
          <p:nvPr userDrawn="1"/>
        </p:nvSpPr>
        <p:spPr bwMode="auto">
          <a:xfrm>
            <a:off x="8101394" y="520917"/>
            <a:ext cx="2085216" cy="7845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ACADEMICS</a:t>
            </a:r>
          </a:p>
        </p:txBody>
      </p:sp>
      <p:sp>
        <p:nvSpPr>
          <p:cNvPr id="37" name="TextBox 36">
            <a:extLst>
              <a:ext uri="{FF2B5EF4-FFF2-40B4-BE49-F238E27FC236}">
                <a16:creationId xmlns:a16="http://schemas.microsoft.com/office/drawing/2014/main" id="{1E7A28AD-5C0A-BC48-A5A6-F83AB814A874}"/>
              </a:ext>
            </a:extLst>
          </p:cNvPr>
          <p:cNvSpPr txBox="1"/>
          <p:nvPr userDrawn="1"/>
        </p:nvSpPr>
        <p:spPr>
          <a:xfrm>
            <a:off x="6816848" y="1701536"/>
            <a:ext cx="4654306" cy="830997"/>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ALL TENNESSEE STUDENTS WILL HAVE ACCESS TO A HIGH-QUALITY EDUCATION,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NO MATTER WHERE THEY LIVE</a:t>
            </a:r>
          </a:p>
        </p:txBody>
      </p:sp>
      <p:cxnSp>
        <p:nvCxnSpPr>
          <p:cNvPr id="38" name="Straight Connector 37">
            <a:extLst>
              <a:ext uri="{FF2B5EF4-FFF2-40B4-BE49-F238E27FC236}">
                <a16:creationId xmlns:a16="http://schemas.microsoft.com/office/drawing/2014/main" id="{6BEDBFB8-7978-B147-9A89-C96E19E75314}"/>
              </a:ext>
            </a:extLst>
          </p:cNvPr>
          <p:cNvCxnSpPr>
            <a:cxnSpLocks/>
          </p:cNvCxnSpPr>
          <p:nvPr userDrawn="1"/>
        </p:nvCxnSpPr>
        <p:spPr>
          <a:xfrm>
            <a:off x="8848497" y="1429256"/>
            <a:ext cx="59101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AC4B24F3-0929-FA45-839B-577AD3727033}"/>
              </a:ext>
            </a:extLst>
          </p:cNvPr>
          <p:cNvSpPr>
            <a:spLocks/>
          </p:cNvSpPr>
          <p:nvPr userDrawn="1"/>
        </p:nvSpPr>
        <p:spPr bwMode="auto">
          <a:xfrm>
            <a:off x="8083983" y="3938819"/>
            <a:ext cx="2120043" cy="7845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0" tIns="0" rIns="0" bIns="0" anchor="ctr" anchorCtr="0">
            <a:spAutoFit/>
          </a:bodyPr>
          <a:lstStyle/>
          <a:p>
            <a:pPr algn="ctr" defTabSz="4569486">
              <a:lnSpc>
                <a:spcPts val="7396"/>
              </a:lnSpc>
            </a:pPr>
            <a:r>
              <a:rPr lang="en-US" sz="2199" b="1" spc="400" baseline="0">
                <a:solidFill>
                  <a:schemeClr val="bg1"/>
                </a:solidFill>
                <a:latin typeface="Open Sans" panose="020B0606030504020204" pitchFamily="34" charset="0"/>
                <a:ea typeface="Open Sans" panose="020B0606030504020204" pitchFamily="34" charset="0"/>
                <a:cs typeface="Open Sans" panose="020B0606030504020204" pitchFamily="34" charset="0"/>
                <a:sym typeface="Bebas Neue" charset="0"/>
              </a:rPr>
              <a:t>EDUCATORS</a:t>
            </a:r>
          </a:p>
        </p:txBody>
      </p:sp>
      <p:sp>
        <p:nvSpPr>
          <p:cNvPr id="40" name="TextBox 39">
            <a:extLst>
              <a:ext uri="{FF2B5EF4-FFF2-40B4-BE49-F238E27FC236}">
                <a16:creationId xmlns:a16="http://schemas.microsoft.com/office/drawing/2014/main" id="{F1C4F12E-DDFB-4249-B201-62ACD020624A}"/>
              </a:ext>
            </a:extLst>
          </p:cNvPr>
          <p:cNvSpPr txBox="1"/>
          <p:nvPr userDrawn="1"/>
        </p:nvSpPr>
        <p:spPr>
          <a:xfrm>
            <a:off x="6863985" y="5047778"/>
            <a:ext cx="4560039" cy="1077218"/>
          </a:xfrm>
          <a:prstGeom prst="rect">
            <a:avLst/>
          </a:prstGeom>
          <a:noFill/>
        </p:spPr>
        <p:txBody>
          <a:bodyPr wrap="square" rtlCol="0" anchor="t" anchorCtr="1">
            <a:spAutoFit/>
          </a:bodyPr>
          <a:lstStyle/>
          <a:p>
            <a:pPr algn="ct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TENNESSEE WILL SET A NEW PATH FOR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EDUCATION PROFESSION AND BE </a:t>
            </a:r>
            <a:b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rPr>
              <a:t>THE TOP STATE IN WHICH TO BECOME AND REMAIN A TEACHER AND LEADER FOR ALL</a:t>
            </a:r>
          </a:p>
        </p:txBody>
      </p:sp>
      <p:cxnSp>
        <p:nvCxnSpPr>
          <p:cNvPr id="41" name="Straight Connector 40">
            <a:extLst>
              <a:ext uri="{FF2B5EF4-FFF2-40B4-BE49-F238E27FC236}">
                <a16:creationId xmlns:a16="http://schemas.microsoft.com/office/drawing/2014/main" id="{915FD507-155D-424B-AA16-C5DA54F93574}"/>
              </a:ext>
            </a:extLst>
          </p:cNvPr>
          <p:cNvCxnSpPr>
            <a:cxnSpLocks/>
          </p:cNvCxnSpPr>
          <p:nvPr userDrawn="1"/>
        </p:nvCxnSpPr>
        <p:spPr>
          <a:xfrm>
            <a:off x="8848497" y="4837463"/>
            <a:ext cx="59101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C6DD75CB-D124-A44A-B44B-691364141E7E}"/>
              </a:ext>
            </a:extLst>
          </p:cNvPr>
          <p:cNvSpPr txBox="1"/>
          <p:nvPr userDrawn="1"/>
        </p:nvSpPr>
        <p:spPr>
          <a:xfrm>
            <a:off x="2120370" y="2250793"/>
            <a:ext cx="2869922" cy="230832"/>
          </a:xfrm>
          <a:prstGeom prst="rect">
            <a:avLst/>
          </a:prstGeom>
          <a:noFill/>
        </p:spPr>
        <p:txBody>
          <a:bodyPr wrap="square" rtlCol="0">
            <a:spAutoFit/>
          </a:bodyPr>
          <a:lstStyle/>
          <a:p>
            <a:r>
              <a:rPr lang="en-US" sz="900">
                <a:solidFill>
                  <a:schemeClr val="bg1"/>
                </a:solidFill>
              </a:rPr>
              <a:t>We will set all students on a path to success. </a:t>
            </a:r>
          </a:p>
        </p:txBody>
      </p:sp>
      <p:cxnSp>
        <p:nvCxnSpPr>
          <p:cNvPr id="44" name="Straight Connector 43">
            <a:extLst>
              <a:ext uri="{FF2B5EF4-FFF2-40B4-BE49-F238E27FC236}">
                <a16:creationId xmlns:a16="http://schemas.microsoft.com/office/drawing/2014/main" id="{467334A8-8ECF-1449-8FEF-00FFD7F2BA1B}"/>
              </a:ext>
            </a:extLst>
          </p:cNvPr>
          <p:cNvCxnSpPr>
            <a:cxnSpLocks/>
          </p:cNvCxnSpPr>
          <p:nvPr userDrawn="1"/>
        </p:nvCxnSpPr>
        <p:spPr>
          <a:xfrm>
            <a:off x="1" y="3429000"/>
            <a:ext cx="121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7D769F5-12CD-A74D-A23F-2735AB2FE7F6}"/>
              </a:ext>
            </a:extLst>
          </p:cNvPr>
          <p:cNvCxnSpPr>
            <a:cxnSpLocks/>
          </p:cNvCxnSpPr>
          <p:nvPr userDrawn="1"/>
        </p:nvCxnSpPr>
        <p:spPr>
          <a:xfrm>
            <a:off x="6095999" y="0"/>
            <a:ext cx="0" cy="685800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11">
            <a:extLst>
              <a:ext uri="{FF2B5EF4-FFF2-40B4-BE49-F238E27FC236}">
                <a16:creationId xmlns:a16="http://schemas.microsoft.com/office/drawing/2014/main" id="{52AFA4BF-E05E-BA78-9504-F73F63FC1E33}"/>
              </a:ext>
            </a:extLst>
          </p:cNvPr>
          <p:cNvSpPr txBox="1">
            <a:spLocks/>
          </p:cNvSpPr>
          <p:nvPr userDrawn="1"/>
        </p:nvSpPr>
        <p:spPr>
          <a:xfrm>
            <a:off x="7034175" y="6515755"/>
            <a:ext cx="510673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sz="1000">
                <a:solidFill>
                  <a:schemeClr val="bg1"/>
                </a:solidFill>
              </a:rPr>
              <a:t>© Tennessee Department of Education </a:t>
            </a:r>
            <a:endParaRPr lang="id-ID" sz="1000">
              <a:solidFill>
                <a:schemeClr val="bg1"/>
              </a:solidFill>
            </a:endParaRPr>
          </a:p>
        </p:txBody>
      </p:sp>
    </p:spTree>
    <p:extLst>
      <p:ext uri="{BB962C8B-B14F-4D97-AF65-F5344CB8AC3E}">
        <p14:creationId xmlns:p14="http://schemas.microsoft.com/office/powerpoint/2010/main" val="27653693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undations">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C945B41F-54CB-F44B-86AF-47A81E3B5799}"/>
              </a:ext>
            </a:extLst>
          </p:cNvPr>
          <p:cNvSpPr/>
          <p:nvPr userDrawn="1"/>
        </p:nvSpPr>
        <p:spPr>
          <a:xfrm flipH="1">
            <a:off x="0" y="3208701"/>
            <a:ext cx="1069264" cy="3649301"/>
          </a:xfrm>
          <a:custGeom>
            <a:avLst/>
            <a:gdLst>
              <a:gd name="connsiteX0" fmla="*/ 1068986 w 1068986"/>
              <a:gd name="connsiteY0" fmla="*/ 0 h 3649301"/>
              <a:gd name="connsiteX1" fmla="*/ 1068986 w 1068986"/>
              <a:gd name="connsiteY1" fmla="*/ 3649301 h 3649301"/>
              <a:gd name="connsiteX2" fmla="*/ 0 w 1068986"/>
              <a:gd name="connsiteY2" fmla="*/ 3649301 h 3649301"/>
              <a:gd name="connsiteX3" fmla="*/ 1068986 w 1068986"/>
              <a:gd name="connsiteY3" fmla="*/ 0 h 3649301"/>
            </a:gdLst>
            <a:ahLst/>
            <a:cxnLst>
              <a:cxn ang="0">
                <a:pos x="connsiteX0" y="connsiteY0"/>
              </a:cxn>
              <a:cxn ang="0">
                <a:pos x="connsiteX1" y="connsiteY1"/>
              </a:cxn>
              <a:cxn ang="0">
                <a:pos x="connsiteX2" y="connsiteY2"/>
              </a:cxn>
              <a:cxn ang="0">
                <a:pos x="connsiteX3" y="connsiteY3"/>
              </a:cxn>
            </a:cxnLst>
            <a:rect l="l" t="t" r="r" b="b"/>
            <a:pathLst>
              <a:path w="1068986" h="3649301">
                <a:moveTo>
                  <a:pt x="1068986" y="0"/>
                </a:moveTo>
                <a:lnTo>
                  <a:pt x="1068986" y="3649301"/>
                </a:lnTo>
                <a:lnTo>
                  <a:pt x="0" y="3649301"/>
                </a:lnTo>
                <a:lnTo>
                  <a:pt x="1068986" y="0"/>
                </a:lnTo>
                <a:close/>
              </a:path>
            </a:pathLst>
          </a:custGeom>
          <a:solidFill>
            <a:schemeClr val="accent6"/>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5" name="Text Placeholder 4">
            <a:extLst>
              <a:ext uri="{FF2B5EF4-FFF2-40B4-BE49-F238E27FC236}">
                <a16:creationId xmlns:a16="http://schemas.microsoft.com/office/drawing/2014/main" id="{A8C4CAB1-48DD-4145-A58B-E75AA77C456E}"/>
              </a:ext>
            </a:extLst>
          </p:cNvPr>
          <p:cNvSpPr>
            <a:spLocks noGrp="1"/>
          </p:cNvSpPr>
          <p:nvPr>
            <p:ph type="body" sz="quarter" idx="10"/>
          </p:nvPr>
        </p:nvSpPr>
        <p:spPr>
          <a:xfrm>
            <a:off x="508002" y="1531917"/>
            <a:ext cx="11074398"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raphic 8">
            <a:extLst>
              <a:ext uri="{FF2B5EF4-FFF2-40B4-BE49-F238E27FC236}">
                <a16:creationId xmlns:a16="http://schemas.microsoft.com/office/drawing/2014/main" id="{A6CA50DD-94CC-1747-81CC-A2A1F4068EC6}"/>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5882832"/>
            <a:ext cx="914638" cy="914400"/>
          </a:xfrm>
          <a:prstGeom prst="rect">
            <a:avLst/>
          </a:prstGeom>
        </p:spPr>
      </p:pic>
      <p:sp>
        <p:nvSpPr>
          <p:cNvPr id="2" name="Title 1">
            <a:extLst>
              <a:ext uri="{FF2B5EF4-FFF2-40B4-BE49-F238E27FC236}">
                <a16:creationId xmlns:a16="http://schemas.microsoft.com/office/drawing/2014/main" id="{09B99DA5-F5B6-553B-A77A-388096A21E6F}"/>
              </a:ext>
            </a:extLst>
          </p:cNvPr>
          <p:cNvSpPr>
            <a:spLocks noGrp="1"/>
          </p:cNvSpPr>
          <p:nvPr>
            <p:ph type="title"/>
          </p:nvPr>
        </p:nvSpPr>
        <p:spPr>
          <a:xfrm>
            <a:off x="508000" y="228600"/>
            <a:ext cx="9672321" cy="1208314"/>
          </a:xfrm>
        </p:spPr>
        <p:txBody>
          <a:bodyPr/>
          <a:lstStyle/>
          <a:p>
            <a:r>
              <a:rPr lang="en-US"/>
              <a:t>Click to edit Master title style</a:t>
            </a:r>
          </a:p>
        </p:txBody>
      </p:sp>
      <p:sp>
        <p:nvSpPr>
          <p:cNvPr id="7" name="TextBox 6">
            <a:extLst>
              <a:ext uri="{FF2B5EF4-FFF2-40B4-BE49-F238E27FC236}">
                <a16:creationId xmlns:a16="http://schemas.microsoft.com/office/drawing/2014/main" id="{00AB2C80-6AE6-8887-6373-D7C68FBDAD53}"/>
              </a:ext>
            </a:extLst>
          </p:cNvPr>
          <p:cNvSpPr txBox="1"/>
          <p:nvPr userDrawn="1"/>
        </p:nvSpPr>
        <p:spPr>
          <a:xfrm>
            <a:off x="1175308" y="6132173"/>
            <a:ext cx="5310553" cy="646203"/>
          </a:xfrm>
          <a:prstGeom prst="rect">
            <a:avLst/>
          </a:prstGeom>
          <a:noFill/>
        </p:spPr>
        <p:txBody>
          <a:bodyPr wrap="square" rtlCol="0">
            <a:spAutoFit/>
          </a:bodyPr>
          <a:lstStyle/>
          <a:p>
            <a:pPr algn="l"/>
            <a:r>
              <a:rPr lang="en-US" sz="3599" b="0" spc="300">
                <a:solidFill>
                  <a:schemeClr val="accent6"/>
                </a:solidFill>
                <a:latin typeface="Open Sans" panose="020B0606030504020204" pitchFamily="34" charset="0"/>
                <a:ea typeface="Open Sans" panose="020B0606030504020204" pitchFamily="34" charset="0"/>
                <a:cs typeface="Open Sans" panose="020B0606030504020204" pitchFamily="34" charset="0"/>
              </a:rPr>
              <a:t>SUPPORTING WORK</a:t>
            </a:r>
          </a:p>
        </p:txBody>
      </p:sp>
      <p:pic>
        <p:nvPicPr>
          <p:cNvPr id="10" name="Picture 9">
            <a:extLst>
              <a:ext uri="{FF2B5EF4-FFF2-40B4-BE49-F238E27FC236}">
                <a16:creationId xmlns:a16="http://schemas.microsoft.com/office/drawing/2014/main" id="{00602695-0848-208F-6601-602341F55B9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95259" y="228601"/>
            <a:ext cx="1511711" cy="943089"/>
          </a:xfrm>
          <a:prstGeom prst="rect">
            <a:avLst/>
          </a:prstGeom>
        </p:spPr>
      </p:pic>
    </p:spTree>
    <p:extLst>
      <p:ext uri="{BB962C8B-B14F-4D97-AF65-F5344CB8AC3E}">
        <p14:creationId xmlns:p14="http://schemas.microsoft.com/office/powerpoint/2010/main" val="3452048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7673E2B-F1DE-D946-A7C2-90F78908CE53}"/>
              </a:ext>
            </a:extLst>
          </p:cNvPr>
          <p:cNvGrpSpPr/>
          <p:nvPr userDrawn="1"/>
        </p:nvGrpSpPr>
        <p:grpSpPr>
          <a:xfrm rot="16200000">
            <a:off x="-1272354" y="3199648"/>
            <a:ext cx="6858000" cy="458705"/>
            <a:chOff x="0" y="6170814"/>
            <a:chExt cx="12188825" cy="458586"/>
          </a:xfrm>
        </p:grpSpPr>
        <p:sp>
          <p:nvSpPr>
            <p:cNvPr id="9" name="Rectangle 8">
              <a:extLst>
                <a:ext uri="{FF2B5EF4-FFF2-40B4-BE49-F238E27FC236}">
                  <a16:creationId xmlns:a16="http://schemas.microsoft.com/office/drawing/2014/main" id="{601C6AE5-6C82-A34E-9C2F-8FE717E975F0}"/>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D6DFF7B2-B96F-E049-81A7-045142510EA6}"/>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A2954184-220A-A146-B4E9-0C730F433DB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grpSp>
      <p:sp>
        <p:nvSpPr>
          <p:cNvPr id="12" name="Title Placeholder 1">
            <a:extLst>
              <a:ext uri="{FF2B5EF4-FFF2-40B4-BE49-F238E27FC236}">
                <a16:creationId xmlns:a16="http://schemas.microsoft.com/office/drawing/2014/main" id="{BE56A7AD-B524-8F4E-964F-304BB1BE56DC}"/>
              </a:ext>
            </a:extLst>
          </p:cNvPr>
          <p:cNvSpPr>
            <a:spLocks noGrp="1"/>
          </p:cNvSpPr>
          <p:nvPr>
            <p:ph type="title"/>
          </p:nvPr>
        </p:nvSpPr>
        <p:spPr>
          <a:xfrm>
            <a:off x="2666231" y="228600"/>
            <a:ext cx="9049521"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4" name="Content Placeholder 4">
            <a:extLst>
              <a:ext uri="{FF2B5EF4-FFF2-40B4-BE49-F238E27FC236}">
                <a16:creationId xmlns:a16="http://schemas.microsoft.com/office/drawing/2014/main" id="{CAD296F8-2F26-6248-B8FB-B6E8D2CD0573}"/>
              </a:ext>
            </a:extLst>
          </p:cNvPr>
          <p:cNvSpPr>
            <a:spLocks noGrp="1"/>
          </p:cNvSpPr>
          <p:nvPr>
            <p:ph sz="quarter" idx="12"/>
          </p:nvPr>
        </p:nvSpPr>
        <p:spPr>
          <a:xfrm>
            <a:off x="2666106" y="1531918"/>
            <a:ext cx="9049521"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 name="Picture Placeholder 3">
            <a:extLst>
              <a:ext uri="{FF2B5EF4-FFF2-40B4-BE49-F238E27FC236}">
                <a16:creationId xmlns:a16="http://schemas.microsoft.com/office/drawing/2014/main" id="{079C10EB-00BD-F440-BC51-26A2EF457023}"/>
              </a:ext>
            </a:extLst>
          </p:cNvPr>
          <p:cNvSpPr>
            <a:spLocks noGrp="1"/>
          </p:cNvSpPr>
          <p:nvPr>
            <p:ph type="pic" sz="quarter" idx="10"/>
          </p:nvPr>
        </p:nvSpPr>
        <p:spPr>
          <a:xfrm>
            <a:off x="0" y="0"/>
            <a:ext cx="1801837" cy="6858000"/>
          </a:xfr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013" dirty="0">
                <a:solidFill>
                  <a:schemeClr val="lt1"/>
                </a:solidFill>
                <a:latin typeface="+mn-lt"/>
                <a:ea typeface="+mn-ea"/>
                <a:cs typeface="+mn-cs"/>
              </a:defRPr>
            </a:lvl1pPr>
          </a:lstStyle>
          <a:p>
            <a:pPr marL="0" lvl="0" algn="ctr" defTabSz="914217"/>
            <a:r>
              <a:rPr lang="en-US"/>
              <a:t>Click icon to add picture</a:t>
            </a:r>
          </a:p>
        </p:txBody>
      </p:sp>
      <p:grpSp>
        <p:nvGrpSpPr>
          <p:cNvPr id="2" name="Group 1">
            <a:extLst>
              <a:ext uri="{FF2B5EF4-FFF2-40B4-BE49-F238E27FC236}">
                <a16:creationId xmlns:a16="http://schemas.microsoft.com/office/drawing/2014/main" id="{BBB82FA9-D576-D1D3-EB59-F69C58A8A964}"/>
              </a:ext>
            </a:extLst>
          </p:cNvPr>
          <p:cNvGrpSpPr/>
          <p:nvPr userDrawn="1"/>
        </p:nvGrpSpPr>
        <p:grpSpPr>
          <a:xfrm>
            <a:off x="8530256" y="6106160"/>
            <a:ext cx="3210863" cy="196444"/>
            <a:chOff x="6927228" y="7552706"/>
            <a:chExt cx="5016271" cy="227062"/>
          </a:xfrm>
        </p:grpSpPr>
        <p:sp>
          <p:nvSpPr>
            <p:cNvPr id="3" name="Oval 2">
              <a:extLst>
                <a:ext uri="{FF2B5EF4-FFF2-40B4-BE49-F238E27FC236}">
                  <a16:creationId xmlns:a16="http://schemas.microsoft.com/office/drawing/2014/main" id="{8E13609B-3938-2062-DC23-24402D29AD9C}"/>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 name="Oval 3">
              <a:extLst>
                <a:ext uri="{FF2B5EF4-FFF2-40B4-BE49-F238E27FC236}">
                  <a16:creationId xmlns:a16="http://schemas.microsoft.com/office/drawing/2014/main" id="{247702AA-339B-E49F-5034-C79229B6DA1A}"/>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 name="Oval 4">
              <a:extLst>
                <a:ext uri="{FF2B5EF4-FFF2-40B4-BE49-F238E27FC236}">
                  <a16:creationId xmlns:a16="http://schemas.microsoft.com/office/drawing/2014/main" id="{0EC4150D-8893-044A-CAB5-82B3FFB5B5D2}"/>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 name="Oval 5">
              <a:extLst>
                <a:ext uri="{FF2B5EF4-FFF2-40B4-BE49-F238E27FC236}">
                  <a16:creationId xmlns:a16="http://schemas.microsoft.com/office/drawing/2014/main" id="{4DF89842-448B-A75E-6D94-356FC110ACF5}"/>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a:extLst>
                <a:ext uri="{FF2B5EF4-FFF2-40B4-BE49-F238E27FC236}">
                  <a16:creationId xmlns:a16="http://schemas.microsoft.com/office/drawing/2014/main" id="{5B989901-5D8D-D7F1-8C73-96BDB2C279EF}"/>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D4E6C3FF-09CF-FCC5-F819-AB10FD7960F4}"/>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0CCFAFB6-8B37-95AA-24EF-BB1C1FB3C93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DD7FEFF3-FB6D-A7EF-FAEC-88C60C7CABE7}"/>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B5014327-7C6A-E6B3-D9B7-4A02A60B8CB9}"/>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E504882F-9DBE-185C-F3EE-94CF79AC0FFA}"/>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0AAD3ADD-2F79-FC5D-6CE3-96FFB178010F}"/>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6F4063E9-8863-5AB7-D6C9-36728852F3F5}"/>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2F22D429-4CBD-082E-2E5C-CD7CBA6389CE}"/>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B7098DB3-506A-8CEB-51BE-8558444F8403}"/>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7A3F52C7-D4C8-EC29-7FB5-991F16F4C517}"/>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FEDBEFD9-8A60-E420-5162-21888993630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6EA6C269-F0DE-B6A8-06C6-8FAF7DD693FF}"/>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0AF58527-3FA7-91BC-2351-30BD99F9CDDD}"/>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5204CD7F-1E8F-B365-0B41-7942E3E38755}"/>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9B5201B1-BCAD-B1A5-4533-05AE24C94900}"/>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DF01DFB5-EDE0-5B96-0B42-EE197D3278C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85754732-106D-D371-FAA2-067CB844CDC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D178E087-6D79-4C60-FC49-18346A672D24}"/>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E8A0DB7F-A9AD-EBF4-89FE-0EAA5ED98B75}"/>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BF988A40-AA8E-1834-9598-9800AC736DF8}"/>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190B9D75-57F0-527A-C40A-C5690925F2C5}"/>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B1A4445F-A2E4-8918-0ACF-42545AFDF01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D2C1E781-D019-D641-9047-10BAFA4E66D2}"/>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FC9EB9EF-1D48-8148-6570-5A9DC6B4BF2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E2FD2E88-CDF7-E545-9682-A7CF47113DA0}"/>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5040441C-16C9-4314-45C3-D58BBBC07E6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B41F9105-C549-C0D8-4244-9D91AC44A5BF}"/>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1CA2E5E1-011F-4712-8702-F0C03DFC13DD}"/>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B619AD74-D8F8-E36A-758B-1DB1EDA01ED2}"/>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87512BC4-BC3A-B63E-0AE6-6BFB84024C07}"/>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D3B1889C-599D-AB4D-51EE-12951DB849AC}"/>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FBBB160E-D03C-153E-E296-27859AF4EB11}"/>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136B0DE8-D0A0-CC3E-C572-82400CB1215F}"/>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FEBB4986-C05D-545A-0791-9F64A01B786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D7DE3897-4FD0-1A03-E581-F13BA1AFEB38}"/>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8711616E-B0AE-DA4B-0E7C-E006542DEC8F}"/>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091056C8-D6A2-230D-811C-F2E6CA4827E3}"/>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F0A9774C-B0A6-A26D-A2B5-AFA2D29BCCF9}"/>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6159A600-34B4-566D-4E14-CC214C90CBC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29D97F48-41BA-3B8F-19F2-25547D98DD04}"/>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2E4013FC-4B75-E77C-D252-06666DCAC094}"/>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1BBF0F1E-BDE4-17EE-73DA-53F66B154150}"/>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9A2E3AD3-96D2-5562-46A7-89AB21937442}"/>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Tree>
    <p:extLst>
      <p:ext uri="{BB962C8B-B14F-4D97-AF65-F5344CB8AC3E}">
        <p14:creationId xmlns:p14="http://schemas.microsoft.com/office/powerpoint/2010/main" val="1870049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A814912-9EAF-4346-926C-B51428900FFA}"/>
              </a:ext>
            </a:extLst>
          </p:cNvPr>
          <p:cNvSpPr>
            <a:spLocks noGrp="1"/>
          </p:cNvSpPr>
          <p:nvPr>
            <p:ph type="pic" sz="quarter" idx="10"/>
          </p:nvPr>
        </p:nvSpPr>
        <p:spPr>
          <a:xfrm>
            <a:off x="7009050" y="0"/>
            <a:ext cx="5182950" cy="6858000"/>
          </a:xfrm>
          <a:gradFill>
            <a:gsLst>
              <a:gs pos="0">
                <a:schemeClr val="accent2"/>
              </a:gs>
              <a:gs pos="83000">
                <a:schemeClr val="accent2">
                  <a:lumMod val="75000"/>
                </a:schemeClr>
              </a:gs>
              <a:gs pos="98000">
                <a:schemeClr val="accent2">
                  <a:lumMod val="50000"/>
                </a:schemeClr>
              </a:gs>
            </a:gsLst>
            <a:lin ang="4800000" scaled="0"/>
          </a:gradFill>
        </p:spPr>
        <p:txBody>
          <a:bodyPr/>
          <a:lstStyle>
            <a:lvl1pPr marL="0" indent="0">
              <a:buNone/>
              <a:defRPr/>
            </a:lvl1pPr>
          </a:lstStyle>
          <a:p>
            <a:r>
              <a:rPr lang="en-US"/>
              <a:t>Click icon to add picture</a:t>
            </a:r>
          </a:p>
        </p:txBody>
      </p:sp>
      <p:grpSp>
        <p:nvGrpSpPr>
          <p:cNvPr id="5" name="Group 4">
            <a:extLst>
              <a:ext uri="{FF2B5EF4-FFF2-40B4-BE49-F238E27FC236}">
                <a16:creationId xmlns:a16="http://schemas.microsoft.com/office/drawing/2014/main" id="{614080F5-2767-0E40-93F1-EADF6F3F72A1}"/>
              </a:ext>
            </a:extLst>
          </p:cNvPr>
          <p:cNvGrpSpPr/>
          <p:nvPr userDrawn="1"/>
        </p:nvGrpSpPr>
        <p:grpSpPr>
          <a:xfrm rot="16200000">
            <a:off x="3227974" y="3199648"/>
            <a:ext cx="6858000" cy="458705"/>
            <a:chOff x="0" y="6170814"/>
            <a:chExt cx="12188825" cy="458586"/>
          </a:xfrm>
        </p:grpSpPr>
        <p:sp>
          <p:nvSpPr>
            <p:cNvPr id="6" name="Rectangle 5">
              <a:extLst>
                <a:ext uri="{FF2B5EF4-FFF2-40B4-BE49-F238E27FC236}">
                  <a16:creationId xmlns:a16="http://schemas.microsoft.com/office/drawing/2014/main" id="{4B205986-3ABF-7D40-8499-0D43ECEE93E7}"/>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5B8C1B07-7A1F-8749-9800-562E303C1C8C}"/>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F672E40A-BB33-554E-8E17-4B0F743DD49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grpSp>
      <p:sp>
        <p:nvSpPr>
          <p:cNvPr id="2" name="Title 1">
            <a:extLst>
              <a:ext uri="{FF2B5EF4-FFF2-40B4-BE49-F238E27FC236}">
                <a16:creationId xmlns:a16="http://schemas.microsoft.com/office/drawing/2014/main" id="{952B2F9D-EA4A-A946-AEC9-E08A0C483C17}"/>
              </a:ext>
            </a:extLst>
          </p:cNvPr>
          <p:cNvSpPr>
            <a:spLocks noGrp="1"/>
          </p:cNvSpPr>
          <p:nvPr>
            <p:ph type="title"/>
          </p:nvPr>
        </p:nvSpPr>
        <p:spPr>
          <a:xfrm>
            <a:off x="633699" y="228600"/>
            <a:ext cx="5462300" cy="1208314"/>
          </a:xfrm>
        </p:spPr>
        <p:txBody>
          <a:bodyPr/>
          <a:lstStyle/>
          <a:p>
            <a:r>
              <a:rPr lang="en-US"/>
              <a:t>Click to edit Master title style</a:t>
            </a:r>
          </a:p>
        </p:txBody>
      </p:sp>
      <p:sp>
        <p:nvSpPr>
          <p:cNvPr id="21" name="Text Placeholder 6">
            <a:extLst>
              <a:ext uri="{FF2B5EF4-FFF2-40B4-BE49-F238E27FC236}">
                <a16:creationId xmlns:a16="http://schemas.microsoft.com/office/drawing/2014/main" id="{F2D5930A-0BA7-8149-A1AB-61D9005E3E6C}"/>
              </a:ext>
            </a:extLst>
          </p:cNvPr>
          <p:cNvSpPr>
            <a:spLocks noGrp="1"/>
          </p:cNvSpPr>
          <p:nvPr>
            <p:ph type="body" sz="quarter" idx="11"/>
          </p:nvPr>
        </p:nvSpPr>
        <p:spPr>
          <a:xfrm>
            <a:off x="633699" y="1531920"/>
            <a:ext cx="5462300"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11">
            <a:extLst>
              <a:ext uri="{FF2B5EF4-FFF2-40B4-BE49-F238E27FC236}">
                <a16:creationId xmlns:a16="http://schemas.microsoft.com/office/drawing/2014/main" id="{34F7E5B8-205A-957D-3664-018EA6E80E7B}"/>
              </a:ext>
            </a:extLst>
          </p:cNvPr>
          <p:cNvSpPr txBox="1">
            <a:spLocks/>
          </p:cNvSpPr>
          <p:nvPr userDrawn="1"/>
        </p:nvSpPr>
        <p:spPr>
          <a:xfrm>
            <a:off x="7034175" y="6515755"/>
            <a:ext cx="510673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sz="1000">
                <a:solidFill>
                  <a:schemeClr val="bg1"/>
                </a:solidFill>
              </a:rPr>
              <a:t>© Tennessee Department of Education </a:t>
            </a:r>
            <a:endParaRPr lang="id-ID" sz="1000">
              <a:solidFill>
                <a:schemeClr val="bg1"/>
              </a:solidFill>
            </a:endParaRPr>
          </a:p>
        </p:txBody>
      </p:sp>
    </p:spTree>
    <p:extLst>
      <p:ext uri="{BB962C8B-B14F-4D97-AF65-F5344CB8AC3E}">
        <p14:creationId xmlns:p14="http://schemas.microsoft.com/office/powerpoint/2010/main" val="4153817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8">
    <p:spTree>
      <p:nvGrpSpPr>
        <p:cNvPr id="1" name=""/>
        <p:cNvGrpSpPr/>
        <p:nvPr/>
      </p:nvGrpSpPr>
      <p:grpSpPr>
        <a:xfrm>
          <a:off x="0" y="0"/>
          <a:ext cx="0" cy="0"/>
          <a:chOff x="0" y="0"/>
          <a:chExt cx="0" cy="0"/>
        </a:xfrm>
      </p:grpSpPr>
      <p:sp>
        <p:nvSpPr>
          <p:cNvPr id="3" name="Rectangle 2"/>
          <p:cNvSpPr/>
          <p:nvPr userDrawn="1"/>
        </p:nvSpPr>
        <p:spPr>
          <a:xfrm>
            <a:off x="0" y="0"/>
            <a:ext cx="3931578"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4" name="Picture Placeholder 3">
            <a:extLst>
              <a:ext uri="{FF2B5EF4-FFF2-40B4-BE49-F238E27FC236}">
                <a16:creationId xmlns:a16="http://schemas.microsoft.com/office/drawing/2014/main" id="{09E3FBC9-6C0B-004F-AE00-05853C3DF5B8}"/>
              </a:ext>
            </a:extLst>
          </p:cNvPr>
          <p:cNvSpPr>
            <a:spLocks noGrp="1"/>
          </p:cNvSpPr>
          <p:nvPr>
            <p:ph type="pic" sz="quarter" idx="10"/>
          </p:nvPr>
        </p:nvSpPr>
        <p:spPr>
          <a:xfrm>
            <a:off x="1" y="0"/>
            <a:ext cx="3733185" cy="6858000"/>
          </a:xfrm>
          <a:pattFill prst="pct5">
            <a:fgClr>
              <a:schemeClr val="tx2"/>
            </a:fgClr>
            <a:bgClr>
              <a:schemeClr val="accent2"/>
            </a:bgClr>
          </a:pattFill>
        </p:spPr>
        <p:txBody>
          <a:bodyPr/>
          <a:lstStyle>
            <a:lvl1pPr marL="0" indent="0">
              <a:buNone/>
              <a:defRPr/>
            </a:lvl1pPr>
          </a:lstStyle>
          <a:p>
            <a:r>
              <a:rPr lang="en-US"/>
              <a:t>Click icon to add picture</a:t>
            </a:r>
          </a:p>
        </p:txBody>
      </p:sp>
      <p:grpSp>
        <p:nvGrpSpPr>
          <p:cNvPr id="5" name="Group 4">
            <a:extLst>
              <a:ext uri="{FF2B5EF4-FFF2-40B4-BE49-F238E27FC236}">
                <a16:creationId xmlns:a16="http://schemas.microsoft.com/office/drawing/2014/main" id="{C3ABCF23-3149-9C43-B789-074700B153D7}"/>
              </a:ext>
            </a:extLst>
          </p:cNvPr>
          <p:cNvGrpSpPr/>
          <p:nvPr userDrawn="1"/>
        </p:nvGrpSpPr>
        <p:grpSpPr>
          <a:xfrm rot="16200000">
            <a:off x="838416" y="3199648"/>
            <a:ext cx="6858000" cy="458705"/>
            <a:chOff x="0" y="6170814"/>
            <a:chExt cx="12188825" cy="458586"/>
          </a:xfrm>
        </p:grpSpPr>
        <p:sp>
          <p:nvSpPr>
            <p:cNvPr id="6" name="Rectangle 5">
              <a:extLst>
                <a:ext uri="{FF2B5EF4-FFF2-40B4-BE49-F238E27FC236}">
                  <a16:creationId xmlns:a16="http://schemas.microsoft.com/office/drawing/2014/main" id="{1895F846-6F7C-6247-BAFD-365BDB86C733}"/>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4C9BB4C2-476C-4E49-B11D-0F2D32B86F4B}"/>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A19D3C85-A57E-DB4A-9A36-C392D30A0D8F}"/>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787559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9">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E378850-31BD-394C-9D03-7C241ED38CE4}"/>
              </a:ext>
            </a:extLst>
          </p:cNvPr>
          <p:cNvGrpSpPr/>
          <p:nvPr userDrawn="1"/>
        </p:nvGrpSpPr>
        <p:grpSpPr>
          <a:xfrm rot="16200000">
            <a:off x="-1645000" y="4533147"/>
            <a:ext cx="4191003" cy="458705"/>
            <a:chOff x="0" y="6170814"/>
            <a:chExt cx="12188825" cy="458586"/>
          </a:xfrm>
        </p:grpSpPr>
        <p:sp>
          <p:nvSpPr>
            <p:cNvPr id="16" name="Rectangle 15">
              <a:extLst>
                <a:ext uri="{FF2B5EF4-FFF2-40B4-BE49-F238E27FC236}">
                  <a16:creationId xmlns:a16="http://schemas.microsoft.com/office/drawing/2014/main" id="{5CEE3CC4-0BA7-A540-BE31-114A39C2ED44}"/>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24BA21B3-E727-A548-9D5F-55D6F2D91AF5}"/>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E81D408C-F4DE-FD4B-B55F-9CB6825C3B94}"/>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grpSp>
      <p:sp>
        <p:nvSpPr>
          <p:cNvPr id="13" name="Rectangle 12">
            <a:extLst>
              <a:ext uri="{FF2B5EF4-FFF2-40B4-BE49-F238E27FC236}">
                <a16:creationId xmlns:a16="http://schemas.microsoft.com/office/drawing/2014/main" id="{31CDA9E0-12DC-DE43-9456-80E8FDC3CD73}"/>
              </a:ext>
            </a:extLst>
          </p:cNvPr>
          <p:cNvSpPr/>
          <p:nvPr userDrawn="1"/>
        </p:nvSpPr>
        <p:spPr>
          <a:xfrm>
            <a:off x="1" y="1"/>
            <a:ext cx="12191999" cy="2813387"/>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Picture Placeholder 3">
            <a:extLst>
              <a:ext uri="{FF2B5EF4-FFF2-40B4-BE49-F238E27FC236}">
                <a16:creationId xmlns:a16="http://schemas.microsoft.com/office/drawing/2014/main" id="{BC06C8C0-10E5-AE40-AA72-66BAC2BD7782}"/>
              </a:ext>
            </a:extLst>
          </p:cNvPr>
          <p:cNvSpPr>
            <a:spLocks noGrp="1"/>
          </p:cNvSpPr>
          <p:nvPr>
            <p:ph type="pic" sz="quarter" idx="11"/>
          </p:nvPr>
        </p:nvSpPr>
        <p:spPr>
          <a:xfrm>
            <a:off x="0" y="0"/>
            <a:ext cx="12192127" cy="2667000"/>
          </a:xfrm>
          <a:pattFill prst="pct5">
            <a:fgClr>
              <a:schemeClr val="tx2"/>
            </a:fgClr>
            <a:bgClr>
              <a:schemeClr val="accent2"/>
            </a:bgClr>
          </a:pattFill>
        </p:spPr>
        <p:txBody>
          <a:bodyPr/>
          <a:lstStyle>
            <a:lvl1pPr marL="0" indent="0">
              <a:buNone/>
              <a:defRPr/>
            </a:lvl1pPr>
          </a:lstStyle>
          <a:p>
            <a:r>
              <a:rPr lang="en-US"/>
              <a:t>Click icon to add picture</a:t>
            </a:r>
          </a:p>
        </p:txBody>
      </p:sp>
      <p:sp>
        <p:nvSpPr>
          <p:cNvPr id="11" name="Title Placeholder 1">
            <a:extLst>
              <a:ext uri="{FF2B5EF4-FFF2-40B4-BE49-F238E27FC236}">
                <a16:creationId xmlns:a16="http://schemas.microsoft.com/office/drawing/2014/main" id="{A18A5E09-F974-6F47-9E79-B36FE2C36050}"/>
              </a:ext>
            </a:extLst>
          </p:cNvPr>
          <p:cNvSpPr>
            <a:spLocks noGrp="1"/>
          </p:cNvSpPr>
          <p:nvPr>
            <p:ph type="title"/>
          </p:nvPr>
        </p:nvSpPr>
        <p:spPr>
          <a:xfrm>
            <a:off x="981225" y="3009050"/>
            <a:ext cx="10567408"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12" name="Text Placeholder 4">
            <a:extLst>
              <a:ext uri="{FF2B5EF4-FFF2-40B4-BE49-F238E27FC236}">
                <a16:creationId xmlns:a16="http://schemas.microsoft.com/office/drawing/2014/main" id="{A7B203F4-996A-F649-BA2A-71E24A932007}"/>
              </a:ext>
            </a:extLst>
          </p:cNvPr>
          <p:cNvSpPr>
            <a:spLocks noGrp="1"/>
          </p:cNvSpPr>
          <p:nvPr>
            <p:ph type="body" sz="quarter" idx="10"/>
          </p:nvPr>
        </p:nvSpPr>
        <p:spPr>
          <a:xfrm>
            <a:off x="981225" y="4312370"/>
            <a:ext cx="8125389" cy="2101682"/>
          </a:xfrm>
        </p:spPr>
        <p:txBody>
          <a:bodyPr/>
          <a:lstStyle>
            <a:lvl1pPr marL="0" indent="0">
              <a:buNone/>
              <a:defRPr/>
            </a:lvl1pPr>
            <a:lvl2pPr marL="342814" indent="0">
              <a:buNone/>
              <a:defRPr/>
            </a:lvl2pPr>
            <a:lvl3pPr marL="685629" indent="0">
              <a:buNone/>
              <a:defRPr/>
            </a:lvl3pPr>
            <a:lvl4pPr marL="1028443" indent="0">
              <a:buNone/>
              <a:defRPr/>
            </a:lvl4pPr>
            <a:lvl5pPr marL="1371257" indent="0">
              <a:buNone/>
              <a:defRPr/>
            </a:lvl5pPr>
          </a:lstStyle>
          <a:p>
            <a:pPr lvl="0"/>
            <a:r>
              <a:rPr lang="en-US"/>
              <a:t>Click to edit Master text styles</a:t>
            </a:r>
          </a:p>
        </p:txBody>
      </p:sp>
      <p:pic>
        <p:nvPicPr>
          <p:cNvPr id="21" name="Picture 20">
            <a:extLst>
              <a:ext uri="{FF2B5EF4-FFF2-40B4-BE49-F238E27FC236}">
                <a16:creationId xmlns:a16="http://schemas.microsoft.com/office/drawing/2014/main" id="{ED0AD15F-FDAC-A947-937F-1300A3D403B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16778" y="5658380"/>
            <a:ext cx="1587396" cy="627866"/>
          </a:xfrm>
          <a:prstGeom prst="rect">
            <a:avLst/>
          </a:prstGeom>
        </p:spPr>
      </p:pic>
    </p:spTree>
    <p:extLst>
      <p:ext uri="{BB962C8B-B14F-4D97-AF65-F5344CB8AC3E}">
        <p14:creationId xmlns:p14="http://schemas.microsoft.com/office/powerpoint/2010/main" val="32162558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2CFAAF-5625-7D4D-8E3D-266A07FDB861}"/>
              </a:ext>
            </a:extLst>
          </p:cNvPr>
          <p:cNvSpPr>
            <a:spLocks noGrp="1"/>
          </p:cNvSpPr>
          <p:nvPr>
            <p:ph type="title"/>
          </p:nvPr>
        </p:nvSpPr>
        <p:spPr/>
        <p:txBody>
          <a:bodyPr/>
          <a:lstStyle/>
          <a:p>
            <a:r>
              <a:rPr lang="en-US"/>
              <a:t>Click to edit Master title style</a:t>
            </a:r>
          </a:p>
        </p:txBody>
      </p:sp>
      <p:sp>
        <p:nvSpPr>
          <p:cNvPr id="8" name="Text Placeholder 6">
            <a:extLst>
              <a:ext uri="{FF2B5EF4-FFF2-40B4-BE49-F238E27FC236}">
                <a16:creationId xmlns:a16="http://schemas.microsoft.com/office/drawing/2014/main" id="{3017CB97-2350-5B4F-BB4C-38837643373B}"/>
              </a:ext>
            </a:extLst>
          </p:cNvPr>
          <p:cNvSpPr>
            <a:spLocks noGrp="1"/>
          </p:cNvSpPr>
          <p:nvPr>
            <p:ph type="body" sz="quarter" idx="10"/>
          </p:nvPr>
        </p:nvSpPr>
        <p:spPr>
          <a:xfrm>
            <a:off x="508000" y="1531920"/>
            <a:ext cx="11074400" cy="4335485"/>
          </a:xfrm>
        </p:spPr>
        <p:txBody>
          <a:bodyPr/>
          <a:lstStyle>
            <a:lvl1pPr>
              <a:spcBef>
                <a:spcPts val="0"/>
              </a:spcBef>
              <a:spcAft>
                <a:spcPts val="1200"/>
              </a:spcAft>
              <a:defRPr/>
            </a:lvl1pPr>
            <a:lvl2pPr>
              <a:spcBef>
                <a:spcPts val="0"/>
              </a:spcBef>
              <a:spcAft>
                <a:spcPts val="1200"/>
              </a:spcAft>
              <a:defRPr/>
            </a:lvl2pPr>
            <a:lvl3pPr>
              <a:spcBef>
                <a:spcPts val="0"/>
              </a:spcBef>
              <a:spcAft>
                <a:spcPts val="1200"/>
              </a:spcAft>
              <a:defRPr/>
            </a:lvl3pPr>
            <a:lvl4pPr>
              <a:spcBef>
                <a:spcPts val="0"/>
              </a:spcBef>
              <a:spcAft>
                <a:spcPts val="1200"/>
              </a:spcAft>
              <a:defRPr/>
            </a:lvl4pPr>
            <a:lvl5pPr>
              <a:spcBef>
                <a:spcPts val="0"/>
              </a:spcBef>
              <a:spcAft>
                <a:spcPts val="12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92361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6B0A16-B0E7-E77C-EB73-7005466D85CA}"/>
              </a:ext>
            </a:extLst>
          </p:cNvPr>
          <p:cNvSpPr/>
          <p:nvPr userDrawn="1"/>
        </p:nvSpPr>
        <p:spPr>
          <a:xfrm rot="16200000">
            <a:off x="4479175" y="-4479175"/>
            <a:ext cx="3233651" cy="12191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4" name="Group 3">
            <a:extLst>
              <a:ext uri="{FF2B5EF4-FFF2-40B4-BE49-F238E27FC236}">
                <a16:creationId xmlns:a16="http://schemas.microsoft.com/office/drawing/2014/main" id="{32823C1D-7A49-AFAE-5F3A-8C6E9635C45F}"/>
              </a:ext>
            </a:extLst>
          </p:cNvPr>
          <p:cNvGrpSpPr/>
          <p:nvPr userDrawn="1"/>
        </p:nvGrpSpPr>
        <p:grpSpPr>
          <a:xfrm>
            <a:off x="1" y="3395057"/>
            <a:ext cx="12192000" cy="458586"/>
            <a:chOff x="0" y="6170814"/>
            <a:chExt cx="12188825" cy="458586"/>
          </a:xfrm>
        </p:grpSpPr>
        <p:sp>
          <p:nvSpPr>
            <p:cNvPr id="5" name="Rectangle 4">
              <a:extLst>
                <a:ext uri="{FF2B5EF4-FFF2-40B4-BE49-F238E27FC236}">
                  <a16:creationId xmlns:a16="http://schemas.microsoft.com/office/drawing/2014/main" id="{512A5886-74A4-399F-D496-93DAE9C15FD2}"/>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34241028-244F-D54A-1741-A787E1921F28}"/>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A7616393-0386-BBA7-C07E-E4D0D50CC464}"/>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341263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C1D464B-A5AC-8F48-99FA-84F28D847A97}"/>
              </a:ext>
            </a:extLst>
          </p:cNvPr>
          <p:cNvSpPr/>
          <p:nvPr userDrawn="1"/>
        </p:nvSpPr>
        <p:spPr>
          <a:xfrm>
            <a:off x="1" y="3"/>
            <a:ext cx="12191999"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 Placeholder 11">
            <a:extLst>
              <a:ext uri="{FF2B5EF4-FFF2-40B4-BE49-F238E27FC236}">
                <a16:creationId xmlns:a16="http://schemas.microsoft.com/office/drawing/2014/main" id="{2C9220F1-E0A6-719C-235A-1A655211AEB1}"/>
              </a:ext>
            </a:extLst>
          </p:cNvPr>
          <p:cNvSpPr txBox="1">
            <a:spLocks/>
          </p:cNvSpPr>
          <p:nvPr userDrawn="1"/>
        </p:nvSpPr>
        <p:spPr>
          <a:xfrm>
            <a:off x="7034175" y="6515755"/>
            <a:ext cx="510673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sz="1000">
                <a:solidFill>
                  <a:schemeClr val="bg1"/>
                </a:solidFill>
              </a:rPr>
              <a:t>© Tennessee Department of Education </a:t>
            </a:r>
            <a:endParaRPr lang="id-ID" sz="1000">
              <a:solidFill>
                <a:schemeClr val="bg1"/>
              </a:solidFill>
            </a:endParaRPr>
          </a:p>
        </p:txBody>
      </p:sp>
    </p:spTree>
    <p:extLst>
      <p:ext uri="{BB962C8B-B14F-4D97-AF65-F5344CB8AC3E}">
        <p14:creationId xmlns:p14="http://schemas.microsoft.com/office/powerpoint/2010/main" val="22687099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rt Example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9CC23F9-032D-C649-8221-A5E85B501A32}"/>
              </a:ext>
            </a:extLst>
          </p:cNvPr>
          <p:cNvSpPr>
            <a:spLocks noGrp="1"/>
          </p:cNvSpPr>
          <p:nvPr>
            <p:ph type="title"/>
          </p:nvPr>
        </p:nvSpPr>
        <p:spPr>
          <a:xfrm>
            <a:off x="508000" y="228600"/>
            <a:ext cx="11074400" cy="1208314"/>
          </a:xfrm>
        </p:spPr>
        <p:txBody>
          <a:bodyPr/>
          <a:lstStyle/>
          <a:p>
            <a:r>
              <a:rPr lang="en-US"/>
              <a:t>Click to edit Master title style</a:t>
            </a:r>
          </a:p>
        </p:txBody>
      </p:sp>
      <p:graphicFrame>
        <p:nvGraphicFramePr>
          <p:cNvPr id="4" name="Chart 3" descr="Bar chart">
            <a:extLst>
              <a:ext uri="{FF2B5EF4-FFF2-40B4-BE49-F238E27FC236}">
                <a16:creationId xmlns:a16="http://schemas.microsoft.com/office/drawing/2014/main" id="{7E18F1CB-D3FC-5449-BF60-5D6EFDB60459}"/>
              </a:ext>
            </a:extLst>
          </p:cNvPr>
          <p:cNvGraphicFramePr/>
          <p:nvPr userDrawn="1">
            <p:extLst>
              <p:ext uri="{D42A27DB-BD31-4B8C-83A1-F6EECF244321}">
                <p14:modId xmlns:p14="http://schemas.microsoft.com/office/powerpoint/2010/main" val="2585361098"/>
              </p:ext>
            </p:extLst>
          </p:nvPr>
        </p:nvGraphicFramePr>
        <p:xfrm>
          <a:off x="499906" y="1585082"/>
          <a:ext cx="7233998" cy="516722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descr="Chart">
            <a:extLst>
              <a:ext uri="{FF2B5EF4-FFF2-40B4-BE49-F238E27FC236}">
                <a16:creationId xmlns:a16="http://schemas.microsoft.com/office/drawing/2014/main" id="{6E0F6DF5-7B1C-3644-A508-4E0A5F229ED4}"/>
              </a:ext>
            </a:extLst>
          </p:cNvPr>
          <p:cNvGraphicFramePr/>
          <p:nvPr userDrawn="1">
            <p:extLst>
              <p:ext uri="{D42A27DB-BD31-4B8C-83A1-F6EECF244321}">
                <p14:modId xmlns:p14="http://schemas.microsoft.com/office/powerpoint/2010/main" val="1513787116"/>
              </p:ext>
            </p:extLst>
          </p:nvPr>
        </p:nvGraphicFramePr>
        <p:xfrm>
          <a:off x="9060037" y="198786"/>
          <a:ext cx="2377737" cy="3806056"/>
        </p:xfrm>
        <a:graphic>
          <a:graphicData uri="http://schemas.openxmlformats.org/drawingml/2006/chart">
            <c:chart xmlns:c="http://schemas.openxmlformats.org/drawingml/2006/chart" xmlns:r="http://schemas.openxmlformats.org/officeDocument/2006/relationships" r:id="rId3"/>
          </a:graphicData>
        </a:graphic>
      </p:graphicFrame>
      <p:grpSp>
        <p:nvGrpSpPr>
          <p:cNvPr id="6" name="Group 5" descr="chart example">
            <a:extLst>
              <a:ext uri="{FF2B5EF4-FFF2-40B4-BE49-F238E27FC236}">
                <a16:creationId xmlns:a16="http://schemas.microsoft.com/office/drawing/2014/main" id="{ECA461BE-E978-2543-BF52-CFEF86F0DA80}"/>
              </a:ext>
            </a:extLst>
          </p:cNvPr>
          <p:cNvGrpSpPr/>
          <p:nvPr userDrawn="1"/>
        </p:nvGrpSpPr>
        <p:grpSpPr>
          <a:xfrm>
            <a:off x="8875861" y="3856826"/>
            <a:ext cx="2746087" cy="2175630"/>
            <a:chOff x="585216" y="1597307"/>
            <a:chExt cx="4675916" cy="2314082"/>
          </a:xfrm>
        </p:grpSpPr>
        <p:sp>
          <p:nvSpPr>
            <p:cNvPr id="7" name="Rectangle 6">
              <a:extLst>
                <a:ext uri="{FF2B5EF4-FFF2-40B4-BE49-F238E27FC236}">
                  <a16:creationId xmlns:a16="http://schemas.microsoft.com/office/drawing/2014/main" id="{1E96A288-41B6-1946-B658-56825632016A}"/>
                </a:ext>
              </a:extLst>
            </p:cNvPr>
            <p:cNvSpPr/>
            <p:nvPr/>
          </p:nvSpPr>
          <p:spPr bwMode="auto">
            <a:xfrm>
              <a:off x="585216" y="1597307"/>
              <a:ext cx="1101566" cy="2314080"/>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1</a:t>
              </a:r>
            </a:p>
          </p:txBody>
        </p:sp>
        <p:sp>
          <p:nvSpPr>
            <p:cNvPr id="8" name="Rectangle 7">
              <a:extLst>
                <a:ext uri="{FF2B5EF4-FFF2-40B4-BE49-F238E27FC236}">
                  <a16:creationId xmlns:a16="http://schemas.microsoft.com/office/drawing/2014/main" id="{89CCFB2C-3C85-3240-BE62-BB079485DA98}"/>
                </a:ext>
              </a:extLst>
            </p:cNvPr>
            <p:cNvSpPr/>
            <p:nvPr/>
          </p:nvSpPr>
          <p:spPr bwMode="auto">
            <a:xfrm>
              <a:off x="1776666" y="2233913"/>
              <a:ext cx="1101566" cy="1677473"/>
            </a:xfrm>
            <a:prstGeom prst="rect">
              <a:avLst/>
            </a:prstGeom>
            <a:solidFill>
              <a:schemeClr val="accent2"/>
            </a:solid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2</a:t>
              </a:r>
            </a:p>
          </p:txBody>
        </p:sp>
        <p:sp>
          <p:nvSpPr>
            <p:cNvPr id="9" name="Rectangle 8">
              <a:extLst>
                <a:ext uri="{FF2B5EF4-FFF2-40B4-BE49-F238E27FC236}">
                  <a16:creationId xmlns:a16="http://schemas.microsoft.com/office/drawing/2014/main" id="{7B94FDE2-1D2A-6D49-ADA7-2C1DEE8398D0}"/>
                </a:ext>
              </a:extLst>
            </p:cNvPr>
            <p:cNvSpPr/>
            <p:nvPr/>
          </p:nvSpPr>
          <p:spPr bwMode="auto">
            <a:xfrm>
              <a:off x="2968116" y="3067291"/>
              <a:ext cx="1101566" cy="844098"/>
            </a:xfrm>
            <a:prstGeom prst="rect">
              <a:avLst/>
            </a:prstGeom>
            <a:solidFill>
              <a:schemeClr val="accent3"/>
            </a:solidFill>
            <a:ln>
              <a:noFill/>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Segoe UI"/>
                  <a:ea typeface="+mn-ea"/>
                  <a:cs typeface="+mn-cs"/>
                </a:rPr>
                <a:t>3</a:t>
              </a:r>
            </a:p>
          </p:txBody>
        </p:sp>
        <p:sp>
          <p:nvSpPr>
            <p:cNvPr id="10" name="Rectangle 9">
              <a:extLst>
                <a:ext uri="{FF2B5EF4-FFF2-40B4-BE49-F238E27FC236}">
                  <a16:creationId xmlns:a16="http://schemas.microsoft.com/office/drawing/2014/main" id="{8AF5AF01-1CE0-444E-9ACC-370C42386EE7}"/>
                </a:ext>
              </a:extLst>
            </p:cNvPr>
            <p:cNvSpPr/>
            <p:nvPr/>
          </p:nvSpPr>
          <p:spPr bwMode="auto">
            <a:xfrm>
              <a:off x="4159566" y="3530278"/>
              <a:ext cx="1101566" cy="381110"/>
            </a:xfrm>
            <a:prstGeom prst="rect">
              <a:avLst/>
            </a:prstGeom>
            <a:solidFill>
              <a:schemeClr val="accent5"/>
            </a:solidFill>
            <a:ln>
              <a:noFill/>
              <a:headEnd type="none" w="med" len="med"/>
              <a:tailEnd type="none" w="med" len="med"/>
            </a:ln>
          </p:spPr>
          <p:style>
            <a:lnRef idx="2">
              <a:schemeClr val="accent5">
                <a:shade val="50000"/>
              </a:schemeClr>
            </a:lnRef>
            <a:fillRef idx="1">
              <a:schemeClr val="accent5"/>
            </a:fillRef>
            <a:effectRef idx="0">
              <a:schemeClr val="accent5"/>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a:ea typeface="+mn-ea"/>
                  <a:cs typeface="+mn-cs"/>
                </a:rPr>
                <a:t>4</a:t>
              </a:r>
            </a:p>
          </p:txBody>
        </p:sp>
      </p:grpSp>
    </p:spTree>
    <p:extLst>
      <p:ext uri="{BB962C8B-B14F-4D97-AF65-F5344CB8AC3E}">
        <p14:creationId xmlns:p14="http://schemas.microsoft.com/office/powerpoint/2010/main" val="13860212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randing">
    <p:spTree>
      <p:nvGrpSpPr>
        <p:cNvPr id="1" name=""/>
        <p:cNvGrpSpPr/>
        <p:nvPr/>
      </p:nvGrpSpPr>
      <p:grpSpPr>
        <a:xfrm>
          <a:off x="0" y="0"/>
          <a:ext cx="0" cy="0"/>
          <a:chOff x="0" y="0"/>
          <a:chExt cx="0" cy="0"/>
        </a:xfrm>
      </p:grpSpPr>
      <p:sp>
        <p:nvSpPr>
          <p:cNvPr id="29" name="Right Triangle 28">
            <a:extLst>
              <a:ext uri="{FF2B5EF4-FFF2-40B4-BE49-F238E27FC236}">
                <a16:creationId xmlns:a16="http://schemas.microsoft.com/office/drawing/2014/main" id="{42CBF4D8-9553-C541-8755-8ED89563E0A3}"/>
              </a:ext>
            </a:extLst>
          </p:cNvPr>
          <p:cNvSpPr/>
          <p:nvPr userDrawn="1"/>
        </p:nvSpPr>
        <p:spPr>
          <a:xfrm flipH="1">
            <a:off x="5279957" y="0"/>
            <a:ext cx="4058850" cy="6858000"/>
          </a:xfrm>
          <a:prstGeom prst="r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094587F7-C138-C246-B8DA-7FD77884A9FA}"/>
              </a:ext>
            </a:extLst>
          </p:cNvPr>
          <p:cNvSpPr/>
          <p:nvPr userDrawn="1"/>
        </p:nvSpPr>
        <p:spPr>
          <a:xfrm>
            <a:off x="9338807" y="0"/>
            <a:ext cx="285319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Rectangle 1">
            <a:extLst>
              <a:ext uri="{FF2B5EF4-FFF2-40B4-BE49-F238E27FC236}">
                <a16:creationId xmlns:a16="http://schemas.microsoft.com/office/drawing/2014/main" id="{8739E624-5E93-0D40-9F2E-8142DF2F1E99}"/>
              </a:ext>
            </a:extLst>
          </p:cNvPr>
          <p:cNvSpPr/>
          <p:nvPr userDrawn="1"/>
        </p:nvSpPr>
        <p:spPr>
          <a:xfrm>
            <a:off x="6299001" y="1905001"/>
            <a:ext cx="5587999" cy="4596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 name="TextBox 2">
            <a:extLst>
              <a:ext uri="{FF2B5EF4-FFF2-40B4-BE49-F238E27FC236}">
                <a16:creationId xmlns:a16="http://schemas.microsoft.com/office/drawing/2014/main" id="{856F5E18-B513-F447-A082-DD28AB8845FC}"/>
              </a:ext>
            </a:extLst>
          </p:cNvPr>
          <p:cNvSpPr txBox="1"/>
          <p:nvPr userDrawn="1"/>
        </p:nvSpPr>
        <p:spPr>
          <a:xfrm>
            <a:off x="508000" y="1915776"/>
            <a:ext cx="5587999" cy="4585871"/>
          </a:xfrm>
          <a:prstGeom prst="rect">
            <a:avLst/>
          </a:prstGeom>
          <a:noFill/>
        </p:spPr>
        <p:txBody>
          <a:bodyPr wrap="square" rtlCol="0">
            <a:spAutoFit/>
          </a:bodyPr>
          <a:lstStyle/>
          <a:p>
            <a:r>
              <a:rPr lang="en-US" sz="3200" b="1"/>
              <a:t>TDOE Approved PPT Fonts</a:t>
            </a:r>
          </a:p>
          <a:p>
            <a:endParaRPr lang="en-US" sz="1800" b="1"/>
          </a:p>
          <a:p>
            <a:r>
              <a:rPr lang="en-US" sz="1800" b="1">
                <a:solidFill>
                  <a:schemeClr val="accent2"/>
                </a:solidFill>
              </a:rPr>
              <a:t>Standard Headings – Serif Bold Blue</a:t>
            </a:r>
          </a:p>
          <a:p>
            <a:r>
              <a:rPr lang="en-US" sz="3600" b="1">
                <a:solidFill>
                  <a:schemeClr val="accent2"/>
                </a:solidFill>
                <a:latin typeface="Georgia" panose="02040502050405020303" pitchFamily="18" charset="0"/>
              </a:rPr>
              <a:t>Georgia Bold</a:t>
            </a:r>
          </a:p>
          <a:p>
            <a:r>
              <a:rPr lang="en-US" sz="1600" b="0" i="1">
                <a:solidFill>
                  <a:schemeClr val="accent2"/>
                </a:solidFill>
                <a:latin typeface="Georgia" panose="02040502050405020303" pitchFamily="18" charset="0"/>
              </a:rPr>
              <a:t>Safer choice for PPT - available on most computers</a:t>
            </a:r>
          </a:p>
          <a:p>
            <a:r>
              <a:rPr lang="en-US" sz="3600" b="1">
                <a:solidFill>
                  <a:schemeClr val="accent2"/>
                </a:solidFill>
                <a:latin typeface="PermianSlabSerifTypeface" panose="02000000000000000000" pitchFamily="2" charset="0"/>
              </a:rPr>
              <a:t>Permian Slab Serif Bold</a:t>
            </a:r>
            <a:br>
              <a:rPr lang="en-US" sz="3600" b="1">
                <a:solidFill>
                  <a:schemeClr val="accent2"/>
                </a:solidFill>
                <a:latin typeface="PermianSlabSerifTypeface" panose="02000000000000000000" pitchFamily="2" charset="0"/>
              </a:rPr>
            </a:br>
            <a:r>
              <a:rPr lang="en-US" sz="1600" b="0" i="1">
                <a:solidFill>
                  <a:schemeClr val="accent2"/>
                </a:solidFill>
                <a:latin typeface="PermianSlabSerifTypeface" panose="02000000000000000000" pitchFamily="2" charset="0"/>
              </a:rPr>
              <a:t>may not be available on every computer</a:t>
            </a:r>
          </a:p>
          <a:p>
            <a:endParaRPr lang="en-US" sz="1800"/>
          </a:p>
          <a:p>
            <a:endParaRPr lang="en-US" sz="1800"/>
          </a:p>
          <a:p>
            <a:r>
              <a:rPr lang="en-US" sz="1800" b="1"/>
              <a:t>Standard Body  / Bullets – Sans Serif Regular</a:t>
            </a:r>
          </a:p>
          <a:p>
            <a:r>
              <a:rPr lang="en-US" sz="2400"/>
              <a:t>Open Sans font family</a:t>
            </a:r>
          </a:p>
          <a:p>
            <a:r>
              <a:rPr lang="en-US" sz="2400">
                <a:latin typeface="Arial" panose="020B0604020202020204" pitchFamily="34" charset="0"/>
                <a:cs typeface="Arial" panose="020B0604020202020204" pitchFamily="34" charset="0"/>
              </a:rPr>
              <a:t>Arial font family</a:t>
            </a:r>
          </a:p>
          <a:p>
            <a:endParaRPr lang="en-US" sz="1800"/>
          </a:p>
        </p:txBody>
      </p:sp>
      <p:sp>
        <p:nvSpPr>
          <p:cNvPr id="4" name="TextBox 3">
            <a:extLst>
              <a:ext uri="{FF2B5EF4-FFF2-40B4-BE49-F238E27FC236}">
                <a16:creationId xmlns:a16="http://schemas.microsoft.com/office/drawing/2014/main" id="{33CE20FF-6924-354D-9730-5064B654CB50}"/>
              </a:ext>
            </a:extLst>
          </p:cNvPr>
          <p:cNvSpPr txBox="1"/>
          <p:nvPr userDrawn="1"/>
        </p:nvSpPr>
        <p:spPr>
          <a:xfrm>
            <a:off x="6299001" y="1905001"/>
            <a:ext cx="5587999" cy="1138773"/>
          </a:xfrm>
          <a:prstGeom prst="rect">
            <a:avLst/>
          </a:prstGeom>
          <a:noFill/>
        </p:spPr>
        <p:txBody>
          <a:bodyPr wrap="square" rtlCol="0">
            <a:spAutoFit/>
          </a:bodyPr>
          <a:lstStyle/>
          <a:p>
            <a:r>
              <a:rPr lang="en-US" sz="3200" b="1"/>
              <a:t>TDOE Approved PPT Colors</a:t>
            </a:r>
          </a:p>
          <a:p>
            <a:endParaRPr lang="en-US" sz="1800" b="1"/>
          </a:p>
          <a:p>
            <a:endParaRPr lang="en-US" sz="1800"/>
          </a:p>
        </p:txBody>
      </p:sp>
      <p:pic>
        <p:nvPicPr>
          <p:cNvPr id="6" name="Picture 5" descr="A picture containing graphical user interface&#10;&#10;Description automatically generated">
            <a:extLst>
              <a:ext uri="{FF2B5EF4-FFF2-40B4-BE49-F238E27FC236}">
                <a16:creationId xmlns:a16="http://schemas.microsoft.com/office/drawing/2014/main" id="{08B85F31-02B1-FE46-80D3-E8F62808E279}"/>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6502002" y="2522220"/>
            <a:ext cx="5181997" cy="560070"/>
          </a:xfrm>
          <a:prstGeom prst="rect">
            <a:avLst/>
          </a:prstGeom>
        </p:spPr>
      </p:pic>
      <p:sp>
        <p:nvSpPr>
          <p:cNvPr id="7" name="Rectangle 6">
            <a:extLst>
              <a:ext uri="{FF2B5EF4-FFF2-40B4-BE49-F238E27FC236}">
                <a16:creationId xmlns:a16="http://schemas.microsoft.com/office/drawing/2014/main" id="{9154DF34-A7FD-094A-A1CE-D48366923B05}"/>
              </a:ext>
            </a:extLst>
          </p:cNvPr>
          <p:cNvSpPr/>
          <p:nvPr userDrawn="1"/>
        </p:nvSpPr>
        <p:spPr>
          <a:xfrm>
            <a:off x="508000" y="395824"/>
            <a:ext cx="7132335" cy="1200329"/>
          </a:xfrm>
          <a:prstGeom prst="rect">
            <a:avLst/>
          </a:prstGeom>
        </p:spPr>
        <p:txBody>
          <a:bodyPr wrap="none">
            <a:spAutoFit/>
          </a:bodyPr>
          <a:lstStyle/>
          <a:p>
            <a:r>
              <a:rPr lang="en-US" sz="3600" b="1">
                <a:solidFill>
                  <a:schemeClr val="accent2"/>
                </a:solidFill>
                <a:latin typeface="Georgia" panose="02040502050405020303" pitchFamily="18" charset="0"/>
              </a:rPr>
              <a:t>Branding – Fonts and Colors </a:t>
            </a:r>
            <a:br>
              <a:rPr lang="en-US" sz="3600" b="1">
                <a:solidFill>
                  <a:schemeClr val="accent2"/>
                </a:solidFill>
                <a:latin typeface="Georgia" panose="02040502050405020303" pitchFamily="18" charset="0"/>
              </a:rPr>
            </a:br>
            <a:r>
              <a:rPr lang="en-US" sz="3600" b="1">
                <a:solidFill>
                  <a:schemeClr val="accent2"/>
                </a:solidFill>
                <a:latin typeface="Georgia" panose="02040502050405020303" pitchFamily="18" charset="0"/>
              </a:rPr>
              <a:t>for Reference</a:t>
            </a:r>
          </a:p>
        </p:txBody>
      </p:sp>
      <p:sp>
        <p:nvSpPr>
          <p:cNvPr id="8" name="Rectangle 7">
            <a:extLst>
              <a:ext uri="{FF2B5EF4-FFF2-40B4-BE49-F238E27FC236}">
                <a16:creationId xmlns:a16="http://schemas.microsoft.com/office/drawing/2014/main" id="{8D3619AD-F865-1E40-BEC5-4D4005221789}"/>
              </a:ext>
            </a:extLst>
          </p:cNvPr>
          <p:cNvSpPr/>
          <p:nvPr userDrawn="1"/>
        </p:nvSpPr>
        <p:spPr>
          <a:xfrm>
            <a:off x="1" y="0"/>
            <a:ext cx="304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7" name="Group 16">
            <a:extLst>
              <a:ext uri="{FF2B5EF4-FFF2-40B4-BE49-F238E27FC236}">
                <a16:creationId xmlns:a16="http://schemas.microsoft.com/office/drawing/2014/main" id="{8271F19E-2BB6-CE42-8419-54FCF502FF25}"/>
              </a:ext>
            </a:extLst>
          </p:cNvPr>
          <p:cNvGrpSpPr/>
          <p:nvPr userDrawn="1"/>
        </p:nvGrpSpPr>
        <p:grpSpPr>
          <a:xfrm>
            <a:off x="6631127" y="3479074"/>
            <a:ext cx="4867180" cy="1352807"/>
            <a:chOff x="6629399" y="3265713"/>
            <a:chExt cx="4865913" cy="1352807"/>
          </a:xfrm>
        </p:grpSpPr>
        <p:sp>
          <p:nvSpPr>
            <p:cNvPr id="9" name="Rectangle 8">
              <a:extLst>
                <a:ext uri="{FF2B5EF4-FFF2-40B4-BE49-F238E27FC236}">
                  <a16:creationId xmlns:a16="http://schemas.microsoft.com/office/drawing/2014/main" id="{207BF23C-84DE-5449-A944-4598BD9478F5}"/>
                </a:ext>
              </a:extLst>
            </p:cNvPr>
            <p:cNvSpPr/>
            <p:nvPr userDrawn="1"/>
          </p:nvSpPr>
          <p:spPr>
            <a:xfrm>
              <a:off x="6629399" y="3282042"/>
              <a:ext cx="9144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6CD6000C-09D3-A749-8A2B-66718C90CDE6}"/>
                </a:ext>
              </a:extLst>
            </p:cNvPr>
            <p:cNvSpPr/>
            <p:nvPr userDrawn="1"/>
          </p:nvSpPr>
          <p:spPr>
            <a:xfrm>
              <a:off x="7924799" y="3282042"/>
              <a:ext cx="914400"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6F9B2413-F52C-A74C-B166-6BAFD9F47070}"/>
                </a:ext>
              </a:extLst>
            </p:cNvPr>
            <p:cNvSpPr/>
            <p:nvPr userDrawn="1"/>
          </p:nvSpPr>
          <p:spPr>
            <a:xfrm>
              <a:off x="9220199" y="3282042"/>
              <a:ext cx="914400" cy="914400"/>
            </a:xfrm>
            <a:prstGeom prst="rect">
              <a:avLst/>
            </a:prstGeom>
            <a:solidFill>
              <a:srgbClr val="EE3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163CEEBE-73D5-984F-B455-D8F5FF8E69E1}"/>
                </a:ext>
              </a:extLst>
            </p:cNvPr>
            <p:cNvSpPr/>
            <p:nvPr userDrawn="1"/>
          </p:nvSpPr>
          <p:spPr>
            <a:xfrm>
              <a:off x="10515599" y="3265713"/>
              <a:ext cx="914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extBox 12">
              <a:extLst>
                <a:ext uri="{FF2B5EF4-FFF2-40B4-BE49-F238E27FC236}">
                  <a16:creationId xmlns:a16="http://schemas.microsoft.com/office/drawing/2014/main" id="{1603C857-0D09-4948-80F9-82E8BEA16D42}"/>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#6E7073</a:t>
              </a:r>
            </a:p>
          </p:txBody>
        </p:sp>
        <p:sp>
          <p:nvSpPr>
            <p:cNvPr id="14" name="TextBox 13">
              <a:extLst>
                <a:ext uri="{FF2B5EF4-FFF2-40B4-BE49-F238E27FC236}">
                  <a16:creationId xmlns:a16="http://schemas.microsoft.com/office/drawing/2014/main" id="{39EEF433-7549-A54F-80D8-55694C4BC4DD}"/>
                </a:ext>
              </a:extLst>
            </p:cNvPr>
            <p:cNvSpPr txBox="1"/>
            <p:nvPr userDrawn="1"/>
          </p:nvSpPr>
          <p:spPr>
            <a:xfrm>
              <a:off x="7924799" y="4310743"/>
              <a:ext cx="914400" cy="307777"/>
            </a:xfrm>
            <a:prstGeom prst="rect">
              <a:avLst/>
            </a:prstGeom>
            <a:noFill/>
          </p:spPr>
          <p:txBody>
            <a:bodyPr wrap="square" rtlCol="0">
              <a:spAutoFit/>
            </a:bodyPr>
            <a:lstStyle/>
            <a:p>
              <a:pPr algn="ctr"/>
              <a:r>
                <a:rPr lang="en-US" sz="1400"/>
                <a:t>#EEEEEE</a:t>
              </a:r>
            </a:p>
          </p:txBody>
        </p:sp>
        <p:sp>
          <p:nvSpPr>
            <p:cNvPr id="15" name="TextBox 14">
              <a:extLst>
                <a:ext uri="{FF2B5EF4-FFF2-40B4-BE49-F238E27FC236}">
                  <a16:creationId xmlns:a16="http://schemas.microsoft.com/office/drawing/2014/main" id="{743A51DA-FB3C-C744-8828-E904FD6B5FE2}"/>
                </a:ext>
              </a:extLst>
            </p:cNvPr>
            <p:cNvSpPr txBox="1"/>
            <p:nvPr userDrawn="1"/>
          </p:nvSpPr>
          <p:spPr>
            <a:xfrm>
              <a:off x="9220199" y="4310743"/>
              <a:ext cx="914400" cy="307777"/>
            </a:xfrm>
            <a:prstGeom prst="rect">
              <a:avLst/>
            </a:prstGeom>
            <a:noFill/>
          </p:spPr>
          <p:txBody>
            <a:bodyPr wrap="square" rtlCol="0">
              <a:spAutoFit/>
            </a:bodyPr>
            <a:lstStyle/>
            <a:p>
              <a:pPr algn="ctr"/>
              <a:r>
                <a:rPr lang="en-US" sz="1400"/>
                <a:t>#EE3424</a:t>
              </a:r>
            </a:p>
          </p:txBody>
        </p:sp>
        <p:sp>
          <p:nvSpPr>
            <p:cNvPr id="16" name="TextBox 15">
              <a:extLst>
                <a:ext uri="{FF2B5EF4-FFF2-40B4-BE49-F238E27FC236}">
                  <a16:creationId xmlns:a16="http://schemas.microsoft.com/office/drawing/2014/main" id="{8DA6DBB4-945C-E844-B174-DCC715476F20}"/>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#0E2B5A</a:t>
              </a:r>
            </a:p>
          </p:txBody>
        </p:sp>
      </p:grpSp>
      <p:grpSp>
        <p:nvGrpSpPr>
          <p:cNvPr id="18" name="Group 17">
            <a:extLst>
              <a:ext uri="{FF2B5EF4-FFF2-40B4-BE49-F238E27FC236}">
                <a16:creationId xmlns:a16="http://schemas.microsoft.com/office/drawing/2014/main" id="{4FEAB40D-E97A-DF45-85D9-A61CD6C97316}"/>
              </a:ext>
            </a:extLst>
          </p:cNvPr>
          <p:cNvGrpSpPr/>
          <p:nvPr userDrawn="1"/>
        </p:nvGrpSpPr>
        <p:grpSpPr>
          <a:xfrm>
            <a:off x="6659411" y="5077649"/>
            <a:ext cx="4867180" cy="1352807"/>
            <a:chOff x="6629399" y="3265713"/>
            <a:chExt cx="4865913" cy="1352807"/>
          </a:xfrm>
        </p:grpSpPr>
        <p:sp>
          <p:nvSpPr>
            <p:cNvPr id="19" name="Rectangle 18">
              <a:extLst>
                <a:ext uri="{FF2B5EF4-FFF2-40B4-BE49-F238E27FC236}">
                  <a16:creationId xmlns:a16="http://schemas.microsoft.com/office/drawing/2014/main" id="{1C38CE40-0498-5E44-923E-3D0F67B61342}"/>
                </a:ext>
              </a:extLst>
            </p:cNvPr>
            <p:cNvSpPr/>
            <p:nvPr userDrawn="1"/>
          </p:nvSpPr>
          <p:spPr>
            <a:xfrm>
              <a:off x="6629399" y="3282042"/>
              <a:ext cx="914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A2C5B19E-3967-244D-B600-658B7EF7AC6D}"/>
                </a:ext>
              </a:extLst>
            </p:cNvPr>
            <p:cNvSpPr/>
            <p:nvPr userDrawn="1"/>
          </p:nvSpPr>
          <p:spPr>
            <a:xfrm>
              <a:off x="7924799" y="3282042"/>
              <a:ext cx="914400" cy="914400"/>
            </a:xfrm>
            <a:prstGeom prst="rect">
              <a:avLst/>
            </a:prstGeom>
            <a:solidFill>
              <a:srgbClr val="2DC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D41E33E6-A8AD-E14F-B9FB-15A020C2267B}"/>
                </a:ext>
              </a:extLst>
            </p:cNvPr>
            <p:cNvSpPr/>
            <p:nvPr userDrawn="1"/>
          </p:nvSpPr>
          <p:spPr>
            <a:xfrm>
              <a:off x="9220199" y="3282042"/>
              <a:ext cx="914400" cy="914400"/>
            </a:xfrm>
            <a:prstGeom prst="rect">
              <a:avLst/>
            </a:prstGeom>
            <a:solidFill>
              <a:srgbClr val="D2D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CF99990D-5C13-8B40-A391-68EDD42763D3}"/>
                </a:ext>
              </a:extLst>
            </p:cNvPr>
            <p:cNvSpPr/>
            <p:nvPr userDrawn="1"/>
          </p:nvSpPr>
          <p:spPr>
            <a:xfrm>
              <a:off x="10515599" y="3265713"/>
              <a:ext cx="914400" cy="914400"/>
            </a:xfrm>
            <a:prstGeom prst="rect">
              <a:avLst/>
            </a:prstGeom>
            <a:solidFill>
              <a:srgbClr val="5D79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TextBox 22">
              <a:extLst>
                <a:ext uri="{FF2B5EF4-FFF2-40B4-BE49-F238E27FC236}">
                  <a16:creationId xmlns:a16="http://schemas.microsoft.com/office/drawing/2014/main" id="{58190A09-DDDC-6046-BD9E-D52D62D97261}"/>
                </a:ext>
              </a:extLst>
            </p:cNvPr>
            <p:cNvSpPr txBox="1"/>
            <p:nvPr userDrawn="1"/>
          </p:nvSpPr>
          <p:spPr>
            <a:xfrm>
              <a:off x="6629399" y="4310743"/>
              <a:ext cx="914400" cy="307777"/>
            </a:xfrm>
            <a:prstGeom prst="rect">
              <a:avLst/>
            </a:prstGeom>
            <a:noFill/>
          </p:spPr>
          <p:txBody>
            <a:bodyPr wrap="square" rtlCol="0">
              <a:spAutoFit/>
            </a:bodyPr>
            <a:lstStyle/>
            <a:p>
              <a:pPr algn="ctr"/>
              <a:r>
                <a:rPr lang="en-US" sz="1400"/>
                <a:t>#E87722</a:t>
              </a:r>
            </a:p>
          </p:txBody>
        </p:sp>
        <p:sp>
          <p:nvSpPr>
            <p:cNvPr id="24" name="TextBox 23">
              <a:extLst>
                <a:ext uri="{FF2B5EF4-FFF2-40B4-BE49-F238E27FC236}">
                  <a16:creationId xmlns:a16="http://schemas.microsoft.com/office/drawing/2014/main" id="{0BB889DE-1BFD-1742-9D5C-3D3528459CB4}"/>
                </a:ext>
              </a:extLst>
            </p:cNvPr>
            <p:cNvSpPr txBox="1"/>
            <p:nvPr userDrawn="1"/>
          </p:nvSpPr>
          <p:spPr>
            <a:xfrm>
              <a:off x="7843154" y="4310743"/>
              <a:ext cx="1077688" cy="307777"/>
            </a:xfrm>
            <a:prstGeom prst="rect">
              <a:avLst/>
            </a:prstGeom>
            <a:noFill/>
          </p:spPr>
          <p:txBody>
            <a:bodyPr wrap="square" rtlCol="0">
              <a:spAutoFit/>
            </a:bodyPr>
            <a:lstStyle/>
            <a:p>
              <a:pPr algn="ctr"/>
              <a:r>
                <a:rPr lang="en-US" sz="1400"/>
                <a:t>#2DCCD3</a:t>
              </a:r>
            </a:p>
          </p:txBody>
        </p:sp>
        <p:sp>
          <p:nvSpPr>
            <p:cNvPr id="25" name="TextBox 24">
              <a:extLst>
                <a:ext uri="{FF2B5EF4-FFF2-40B4-BE49-F238E27FC236}">
                  <a16:creationId xmlns:a16="http://schemas.microsoft.com/office/drawing/2014/main" id="{BF4979F1-646B-6A46-AB25-39C85135A247}"/>
                </a:ext>
              </a:extLst>
            </p:cNvPr>
            <p:cNvSpPr txBox="1"/>
            <p:nvPr userDrawn="1"/>
          </p:nvSpPr>
          <p:spPr>
            <a:xfrm>
              <a:off x="9154885" y="4310743"/>
              <a:ext cx="1077688" cy="307777"/>
            </a:xfrm>
            <a:prstGeom prst="rect">
              <a:avLst/>
            </a:prstGeom>
            <a:noFill/>
          </p:spPr>
          <p:txBody>
            <a:bodyPr wrap="square" rtlCol="0">
              <a:spAutoFit/>
            </a:bodyPr>
            <a:lstStyle/>
            <a:p>
              <a:pPr algn="ctr"/>
              <a:r>
                <a:rPr lang="en-US" sz="1400"/>
                <a:t>#D2D755</a:t>
              </a:r>
            </a:p>
          </p:txBody>
        </p:sp>
        <p:sp>
          <p:nvSpPr>
            <p:cNvPr id="26" name="TextBox 25">
              <a:extLst>
                <a:ext uri="{FF2B5EF4-FFF2-40B4-BE49-F238E27FC236}">
                  <a16:creationId xmlns:a16="http://schemas.microsoft.com/office/drawing/2014/main" id="{CCEB6A0A-5A36-6648-93D5-6FC9FF2A730D}"/>
                </a:ext>
              </a:extLst>
            </p:cNvPr>
            <p:cNvSpPr txBox="1"/>
            <p:nvPr userDrawn="1"/>
          </p:nvSpPr>
          <p:spPr>
            <a:xfrm>
              <a:off x="10466611" y="4310743"/>
              <a:ext cx="1028701" cy="307777"/>
            </a:xfrm>
            <a:prstGeom prst="rect">
              <a:avLst/>
            </a:prstGeom>
            <a:noFill/>
          </p:spPr>
          <p:txBody>
            <a:bodyPr wrap="square" rtlCol="0">
              <a:spAutoFit/>
            </a:bodyPr>
            <a:lstStyle/>
            <a:p>
              <a:pPr algn="ctr"/>
              <a:r>
                <a:rPr lang="en-US" sz="1400"/>
                <a:t>#5D7975</a:t>
              </a:r>
            </a:p>
          </p:txBody>
        </p:sp>
      </p:grpSp>
    </p:spTree>
    <p:extLst>
      <p:ext uri="{BB962C8B-B14F-4D97-AF65-F5344CB8AC3E}">
        <p14:creationId xmlns:p14="http://schemas.microsoft.com/office/powerpoint/2010/main" val="2021255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C6A80A89-1BA0-5C44-8514-C5D9DFBD7236}"/>
              </a:ext>
            </a:extLst>
          </p:cNvPr>
          <p:cNvSpPr/>
          <p:nvPr userDrawn="1"/>
        </p:nvSpPr>
        <p:spPr>
          <a:xfrm>
            <a:off x="-23263" y="0"/>
            <a:ext cx="3931578"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grpSp>
        <p:nvGrpSpPr>
          <p:cNvPr id="5" name="Group 4"/>
          <p:cNvGrpSpPr/>
          <p:nvPr userDrawn="1"/>
        </p:nvGrpSpPr>
        <p:grpSpPr>
          <a:xfrm>
            <a:off x="8530256" y="6106160"/>
            <a:ext cx="3210863" cy="196444"/>
            <a:chOff x="6927228" y="7552706"/>
            <a:chExt cx="5016271" cy="227062"/>
          </a:xfrm>
        </p:grpSpPr>
        <p:sp>
          <p:nvSpPr>
            <p:cNvPr id="6" name="Oval 5"/>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 name="Oval 6"/>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 name="Oval 7"/>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 name="Oval 8"/>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 name="Oval 9"/>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 name="Oval 10"/>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 name="Oval 11"/>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
        <p:nvSpPr>
          <p:cNvPr id="57" name="Title Placeholder 1">
            <a:extLst>
              <a:ext uri="{FF2B5EF4-FFF2-40B4-BE49-F238E27FC236}">
                <a16:creationId xmlns:a16="http://schemas.microsoft.com/office/drawing/2014/main" id="{23F9C191-2D7F-CD43-AE85-0484228973D6}"/>
              </a:ext>
            </a:extLst>
          </p:cNvPr>
          <p:cNvSpPr>
            <a:spLocks noGrp="1"/>
          </p:cNvSpPr>
          <p:nvPr>
            <p:ph type="title" hasCustomPrompt="1"/>
          </p:nvPr>
        </p:nvSpPr>
        <p:spPr>
          <a:xfrm>
            <a:off x="5492764" y="228600"/>
            <a:ext cx="6248353"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Agenda</a:t>
            </a:r>
          </a:p>
        </p:txBody>
      </p:sp>
      <p:sp>
        <p:nvSpPr>
          <p:cNvPr id="58" name="Text Placeholder 4">
            <a:extLst>
              <a:ext uri="{FF2B5EF4-FFF2-40B4-BE49-F238E27FC236}">
                <a16:creationId xmlns:a16="http://schemas.microsoft.com/office/drawing/2014/main" id="{A66B4290-B988-2544-9CDD-E153F59314DE}"/>
              </a:ext>
            </a:extLst>
          </p:cNvPr>
          <p:cNvSpPr>
            <a:spLocks noGrp="1"/>
          </p:cNvSpPr>
          <p:nvPr>
            <p:ph type="body" sz="quarter" idx="10"/>
          </p:nvPr>
        </p:nvSpPr>
        <p:spPr>
          <a:xfrm>
            <a:off x="5501688" y="1531918"/>
            <a:ext cx="6248353" cy="44116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0" name="Group 59">
            <a:extLst>
              <a:ext uri="{FF2B5EF4-FFF2-40B4-BE49-F238E27FC236}">
                <a16:creationId xmlns:a16="http://schemas.microsoft.com/office/drawing/2014/main" id="{5F227487-E919-7A49-B599-FA575AC1F4FE}"/>
              </a:ext>
            </a:extLst>
          </p:cNvPr>
          <p:cNvGrpSpPr/>
          <p:nvPr userDrawn="1"/>
        </p:nvGrpSpPr>
        <p:grpSpPr>
          <a:xfrm rot="16200000">
            <a:off x="-228661" y="3199648"/>
            <a:ext cx="6858000" cy="458705"/>
            <a:chOff x="0" y="6170814"/>
            <a:chExt cx="12188825" cy="458586"/>
          </a:xfrm>
        </p:grpSpPr>
        <p:sp>
          <p:nvSpPr>
            <p:cNvPr id="61" name="Rectangle 60">
              <a:extLst>
                <a:ext uri="{FF2B5EF4-FFF2-40B4-BE49-F238E27FC236}">
                  <a16:creationId xmlns:a16="http://schemas.microsoft.com/office/drawing/2014/main" id="{89D72522-0673-2A40-9161-9546733B7C88}"/>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2" name="Rectangle 61">
              <a:extLst>
                <a:ext uri="{FF2B5EF4-FFF2-40B4-BE49-F238E27FC236}">
                  <a16:creationId xmlns:a16="http://schemas.microsoft.com/office/drawing/2014/main" id="{2AF55D50-06B9-9149-AA67-072EB550E6E7}"/>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sp>
          <p:nvSpPr>
            <p:cNvPr id="63" name="Rectangle 62">
              <a:extLst>
                <a:ext uri="{FF2B5EF4-FFF2-40B4-BE49-F238E27FC236}">
                  <a16:creationId xmlns:a16="http://schemas.microsoft.com/office/drawing/2014/main" id="{8371612A-D036-A140-A204-E10D7C771A1E}"/>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grpSp>
      <p:sp>
        <p:nvSpPr>
          <p:cNvPr id="54" name="Rectangle 53">
            <a:extLst>
              <a:ext uri="{FF2B5EF4-FFF2-40B4-BE49-F238E27FC236}">
                <a16:creationId xmlns:a16="http://schemas.microsoft.com/office/drawing/2014/main" id="{AD5FB9A4-B083-FA46-B029-5FAF6078FE60}"/>
              </a:ext>
            </a:extLst>
          </p:cNvPr>
          <p:cNvSpPr/>
          <p:nvPr userDrawn="1"/>
        </p:nvSpPr>
        <p:spPr>
          <a:xfrm>
            <a:off x="437358" y="393866"/>
            <a:ext cx="4709585" cy="607027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3" name="Picture Placeholder 2">
            <a:extLst>
              <a:ext uri="{FF2B5EF4-FFF2-40B4-BE49-F238E27FC236}">
                <a16:creationId xmlns:a16="http://schemas.microsoft.com/office/drawing/2014/main" id="{00ECAD39-DFCC-A445-A2F6-945E60E432E3}"/>
              </a:ext>
            </a:extLst>
          </p:cNvPr>
          <p:cNvSpPr>
            <a:spLocks noGrp="1"/>
          </p:cNvSpPr>
          <p:nvPr>
            <p:ph type="pic" sz="quarter" idx="11"/>
          </p:nvPr>
        </p:nvSpPr>
        <p:spPr>
          <a:xfrm>
            <a:off x="708790" y="650914"/>
            <a:ext cx="4166720" cy="5556172"/>
          </a:xfrm>
        </p:spPr>
        <p:txBody>
          <a:bodyPr/>
          <a:lstStyle/>
          <a:p>
            <a:r>
              <a:rPr lang="en-US"/>
              <a:t>Click icon to add picture</a:t>
            </a:r>
          </a:p>
        </p:txBody>
      </p:sp>
    </p:spTree>
    <p:extLst>
      <p:ext uri="{BB962C8B-B14F-4D97-AF65-F5344CB8AC3E}">
        <p14:creationId xmlns:p14="http://schemas.microsoft.com/office/powerpoint/2010/main" val="41865573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B3CE76F-62A7-BE43-BB16-A675AA79F0BB}"/>
              </a:ext>
            </a:extLst>
          </p:cNvPr>
          <p:cNvSpPr/>
          <p:nvPr userDrawn="1"/>
        </p:nvSpPr>
        <p:spPr>
          <a:xfrm>
            <a:off x="1" y="3991336"/>
            <a:ext cx="12192000" cy="2866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a:extLst>
              <a:ext uri="{FF2B5EF4-FFF2-40B4-BE49-F238E27FC236}">
                <a16:creationId xmlns:a16="http://schemas.microsoft.com/office/drawing/2014/main" id="{8E9BCB30-C16C-8D4E-AD15-5EC15692C5A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04149" y="4507362"/>
            <a:ext cx="1617979" cy="640080"/>
          </a:xfrm>
          <a:prstGeom prst="rect">
            <a:avLst/>
          </a:prstGeom>
        </p:spPr>
      </p:pic>
      <p:pic>
        <p:nvPicPr>
          <p:cNvPr id="5" name="Picture 4">
            <a:extLst>
              <a:ext uri="{FF2B5EF4-FFF2-40B4-BE49-F238E27FC236}">
                <a16:creationId xmlns:a16="http://schemas.microsoft.com/office/drawing/2014/main" id="{492E18B3-4F4F-D04B-AB1D-0C84AD3CB76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960699" y="1316383"/>
            <a:ext cx="1650962" cy="1030229"/>
          </a:xfrm>
          <a:prstGeom prst="rect">
            <a:avLst/>
          </a:prstGeom>
        </p:spPr>
      </p:pic>
      <p:pic>
        <p:nvPicPr>
          <p:cNvPr id="7" name="Picture 6">
            <a:extLst>
              <a:ext uri="{FF2B5EF4-FFF2-40B4-BE49-F238E27FC236}">
                <a16:creationId xmlns:a16="http://schemas.microsoft.com/office/drawing/2014/main" id="{A9804A93-595F-D640-86AF-457F0F3F6C1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04000" y="1511456"/>
            <a:ext cx="1618277" cy="640080"/>
          </a:xfrm>
          <a:prstGeom prst="rect">
            <a:avLst/>
          </a:prstGeom>
        </p:spPr>
      </p:pic>
      <p:pic>
        <p:nvPicPr>
          <p:cNvPr id="11" name="Graphic 10">
            <a:extLst>
              <a:ext uri="{FF2B5EF4-FFF2-40B4-BE49-F238E27FC236}">
                <a16:creationId xmlns:a16="http://schemas.microsoft.com/office/drawing/2014/main" id="{9D15BA47-2B84-E443-ACE5-07967AD3B8E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445883" y="2686386"/>
            <a:ext cx="1714947" cy="1041400"/>
          </a:xfrm>
          <a:prstGeom prst="rect">
            <a:avLst/>
          </a:prstGeom>
        </p:spPr>
      </p:pic>
      <p:pic>
        <p:nvPicPr>
          <p:cNvPr id="13" name="Graphic 12">
            <a:extLst>
              <a:ext uri="{FF2B5EF4-FFF2-40B4-BE49-F238E27FC236}">
                <a16:creationId xmlns:a16="http://schemas.microsoft.com/office/drawing/2014/main" id="{F0162C14-2055-AB4A-AFB1-DC52700E92BB}"/>
              </a:ext>
            </a:extLst>
          </p:cNvPr>
          <p:cNvPicPr>
            <a:picLocks noChangeAspect="1"/>
          </p:cNvPicPr>
          <p:nvPr userDrawn="1"/>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445883" y="1310796"/>
            <a:ext cx="1714947" cy="1041400"/>
          </a:xfrm>
          <a:prstGeom prst="rect">
            <a:avLst/>
          </a:prstGeom>
        </p:spPr>
      </p:pic>
      <p:pic>
        <p:nvPicPr>
          <p:cNvPr id="15" name="Graphic 14">
            <a:extLst>
              <a:ext uri="{FF2B5EF4-FFF2-40B4-BE49-F238E27FC236}">
                <a16:creationId xmlns:a16="http://schemas.microsoft.com/office/drawing/2014/main" id="{2C034A77-4164-2D4A-A923-27BC36CC61DC}"/>
              </a:ext>
            </a:extLst>
          </p:cNvPr>
          <p:cNvPicPr>
            <a:picLocks noChangeAspect="1"/>
          </p:cNvPicPr>
          <p:nvPr userDrawn="1"/>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445883" y="5482980"/>
            <a:ext cx="1714947" cy="1041400"/>
          </a:xfrm>
          <a:prstGeom prst="rect">
            <a:avLst/>
          </a:prstGeom>
        </p:spPr>
      </p:pic>
      <p:pic>
        <p:nvPicPr>
          <p:cNvPr id="17" name="Graphic 16">
            <a:extLst>
              <a:ext uri="{FF2B5EF4-FFF2-40B4-BE49-F238E27FC236}">
                <a16:creationId xmlns:a16="http://schemas.microsoft.com/office/drawing/2014/main" id="{6C3A0290-7C19-4A40-A3E3-B1AD1832C02A}"/>
              </a:ext>
            </a:extLst>
          </p:cNvPr>
          <p:cNvPicPr>
            <a:picLocks noChangeAspect="1"/>
          </p:cNvPicPr>
          <p:nvPr userDrawn="1"/>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7445883" y="4306702"/>
            <a:ext cx="1714947" cy="1041400"/>
          </a:xfrm>
          <a:prstGeom prst="rect">
            <a:avLst/>
          </a:prstGeom>
        </p:spPr>
      </p:pic>
      <p:pic>
        <p:nvPicPr>
          <p:cNvPr id="28" name="Graphic 27">
            <a:extLst>
              <a:ext uri="{FF2B5EF4-FFF2-40B4-BE49-F238E27FC236}">
                <a16:creationId xmlns:a16="http://schemas.microsoft.com/office/drawing/2014/main" id="{3A616F74-DD4C-FC4A-AC30-2B57356DA355}"/>
              </a:ext>
            </a:extLst>
          </p:cNvPr>
          <p:cNvPicPr>
            <a:picLocks noChangeAspect="1"/>
          </p:cNvPicPr>
          <p:nvPr userDrawn="1"/>
        </p:nvPicPr>
        <p:blipFill>
          <a:blip r:embed="rId13" cstate="hqprint">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089441" y="2664796"/>
            <a:ext cx="1943993" cy="1084580"/>
          </a:xfrm>
          <a:prstGeom prst="rect">
            <a:avLst/>
          </a:prstGeom>
        </p:spPr>
      </p:pic>
      <p:pic>
        <p:nvPicPr>
          <p:cNvPr id="30" name="Graphic 29">
            <a:extLst>
              <a:ext uri="{FF2B5EF4-FFF2-40B4-BE49-F238E27FC236}">
                <a16:creationId xmlns:a16="http://schemas.microsoft.com/office/drawing/2014/main" id="{AC4E11A0-E8E1-BC49-8C43-7961D8CE57D2}"/>
              </a:ext>
            </a:extLst>
          </p:cNvPr>
          <p:cNvPicPr>
            <a:picLocks noChangeAspect="1"/>
          </p:cNvPicPr>
          <p:nvPr userDrawn="1"/>
        </p:nvPicPr>
        <p:blipFill>
          <a:blip r:embed="rId15" cstate="hqprint">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5089441" y="1289206"/>
            <a:ext cx="1943993" cy="1084580"/>
          </a:xfrm>
          <a:prstGeom prst="rect">
            <a:avLst/>
          </a:prstGeom>
        </p:spPr>
      </p:pic>
      <p:pic>
        <p:nvPicPr>
          <p:cNvPr id="32" name="Graphic 31">
            <a:extLst>
              <a:ext uri="{FF2B5EF4-FFF2-40B4-BE49-F238E27FC236}">
                <a16:creationId xmlns:a16="http://schemas.microsoft.com/office/drawing/2014/main" id="{F29DB76D-6BE9-1A4F-A87E-B2183C022885}"/>
              </a:ext>
            </a:extLst>
          </p:cNvPr>
          <p:cNvPicPr>
            <a:picLocks noChangeAspect="1"/>
          </p:cNvPicPr>
          <p:nvPr userDrawn="1"/>
        </p:nvPicPr>
        <p:blipFill>
          <a:blip r:embed="rId17" cstate="hqprint">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5089441" y="5461390"/>
            <a:ext cx="1943993" cy="1084580"/>
          </a:xfrm>
          <a:prstGeom prst="rect">
            <a:avLst/>
          </a:prstGeom>
        </p:spPr>
      </p:pic>
      <p:pic>
        <p:nvPicPr>
          <p:cNvPr id="34" name="Graphic 33">
            <a:extLst>
              <a:ext uri="{FF2B5EF4-FFF2-40B4-BE49-F238E27FC236}">
                <a16:creationId xmlns:a16="http://schemas.microsoft.com/office/drawing/2014/main" id="{F3194667-10CD-3641-BB1E-BE20208844EC}"/>
              </a:ext>
            </a:extLst>
          </p:cNvPr>
          <p:cNvPicPr>
            <a:picLocks noChangeAspect="1"/>
          </p:cNvPicPr>
          <p:nvPr userDrawn="1"/>
        </p:nvPicPr>
        <p:blipFill>
          <a:blip r:embed="rId19" cstate="hqprint">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5089441" y="4285112"/>
            <a:ext cx="1943993" cy="1084580"/>
          </a:xfrm>
          <a:prstGeom prst="rect">
            <a:avLst/>
          </a:prstGeom>
        </p:spPr>
      </p:pic>
      <p:pic>
        <p:nvPicPr>
          <p:cNvPr id="36" name="Picture 35">
            <a:extLst>
              <a:ext uri="{FF2B5EF4-FFF2-40B4-BE49-F238E27FC236}">
                <a16:creationId xmlns:a16="http://schemas.microsoft.com/office/drawing/2014/main" id="{9FC74139-B78F-9B48-8C5A-F442465A5CA6}"/>
              </a:ext>
            </a:extLst>
          </p:cNvPr>
          <p:cNvPicPr>
            <a:picLocks noChangeAspect="1"/>
          </p:cNvPicPr>
          <p:nvPr userDrawn="1"/>
        </p:nvPicPr>
        <p:blipFill>
          <a:blip r:embed="rId21">
            <a:extLst>
              <a:ext uri="{28A0092B-C50C-407E-A947-70E740481C1C}">
                <a14:useLocalDpi xmlns:a14="http://schemas.microsoft.com/office/drawing/2010/main"/>
              </a:ext>
            </a:extLst>
          </a:blip>
          <a:stretch>
            <a:fillRect/>
          </a:stretch>
        </p:blipFill>
        <p:spPr>
          <a:xfrm>
            <a:off x="710637" y="2887046"/>
            <a:ext cx="1605002" cy="640080"/>
          </a:xfrm>
          <a:prstGeom prst="rect">
            <a:avLst/>
          </a:prstGeom>
        </p:spPr>
      </p:pic>
      <p:pic>
        <p:nvPicPr>
          <p:cNvPr id="38" name="Picture 37">
            <a:extLst>
              <a:ext uri="{FF2B5EF4-FFF2-40B4-BE49-F238E27FC236}">
                <a16:creationId xmlns:a16="http://schemas.microsoft.com/office/drawing/2014/main" id="{009B7054-14D5-394F-A7D5-DF791EE5C8E1}"/>
              </a:ext>
            </a:extLst>
          </p:cNvPr>
          <p:cNvPicPr>
            <a:picLocks noChangeAspect="1"/>
          </p:cNvPicPr>
          <p:nvPr userDrawn="1"/>
        </p:nvPicPr>
        <p:blipFill>
          <a:blip r:embed="rId22">
            <a:extLst>
              <a:ext uri="{28A0092B-C50C-407E-A947-70E740481C1C}">
                <a14:useLocalDpi xmlns:a14="http://schemas.microsoft.com/office/drawing/2010/main"/>
              </a:ext>
            </a:extLst>
          </a:blip>
          <a:stretch>
            <a:fillRect/>
          </a:stretch>
        </p:blipFill>
        <p:spPr>
          <a:xfrm>
            <a:off x="710637" y="5683640"/>
            <a:ext cx="1605002" cy="640080"/>
          </a:xfrm>
          <a:prstGeom prst="rect">
            <a:avLst/>
          </a:prstGeom>
        </p:spPr>
      </p:pic>
      <p:pic>
        <p:nvPicPr>
          <p:cNvPr id="40" name="Picture 39">
            <a:extLst>
              <a:ext uri="{FF2B5EF4-FFF2-40B4-BE49-F238E27FC236}">
                <a16:creationId xmlns:a16="http://schemas.microsoft.com/office/drawing/2014/main" id="{A88FC040-B5FB-C948-A4E5-E2B5AE3E7E5F}"/>
              </a:ext>
            </a:extLst>
          </p:cNvPr>
          <p:cNvPicPr>
            <a:picLocks noChangeAspect="1"/>
          </p:cNvPicPr>
          <p:nvPr userDrawn="1"/>
        </p:nvPicPr>
        <p:blipFill>
          <a:blip r:embed="rId23" cstate="hqprint">
            <a:extLst>
              <a:ext uri="{28A0092B-C50C-407E-A947-70E740481C1C}">
                <a14:useLocalDpi xmlns:a14="http://schemas.microsoft.com/office/drawing/2010/main"/>
              </a:ext>
            </a:extLst>
          </a:blip>
          <a:stretch>
            <a:fillRect/>
          </a:stretch>
        </p:blipFill>
        <p:spPr>
          <a:xfrm>
            <a:off x="2960699" y="2694184"/>
            <a:ext cx="1650962" cy="1025807"/>
          </a:xfrm>
          <a:prstGeom prst="rect">
            <a:avLst/>
          </a:prstGeom>
        </p:spPr>
      </p:pic>
      <p:pic>
        <p:nvPicPr>
          <p:cNvPr id="41" name="Picture 40">
            <a:extLst>
              <a:ext uri="{FF2B5EF4-FFF2-40B4-BE49-F238E27FC236}">
                <a16:creationId xmlns:a16="http://schemas.microsoft.com/office/drawing/2014/main" id="{82D0B04B-1E7D-164E-9619-7B0FD98251D4}"/>
              </a:ext>
            </a:extLst>
          </p:cNvPr>
          <p:cNvPicPr>
            <a:picLocks noChangeAspect="1"/>
          </p:cNvPicPr>
          <p:nvPr userDrawn="1"/>
        </p:nvPicPr>
        <p:blipFill>
          <a:blip r:embed="rId24" cstate="hqprint">
            <a:extLst>
              <a:ext uri="{28A0092B-C50C-407E-A947-70E740481C1C}">
                <a14:useLocalDpi xmlns:a14="http://schemas.microsoft.com/office/drawing/2010/main"/>
              </a:ext>
            </a:extLst>
          </a:blip>
          <a:stretch>
            <a:fillRect/>
          </a:stretch>
        </p:blipFill>
        <p:spPr>
          <a:xfrm>
            <a:off x="2960700" y="5498962"/>
            <a:ext cx="1624616" cy="1009436"/>
          </a:xfrm>
          <a:prstGeom prst="rect">
            <a:avLst/>
          </a:prstGeom>
        </p:spPr>
      </p:pic>
      <p:pic>
        <p:nvPicPr>
          <p:cNvPr id="42" name="Picture 41">
            <a:extLst>
              <a:ext uri="{FF2B5EF4-FFF2-40B4-BE49-F238E27FC236}">
                <a16:creationId xmlns:a16="http://schemas.microsoft.com/office/drawing/2014/main" id="{BD182FB5-771B-5B46-BF63-A8CCE79921F6}"/>
              </a:ext>
            </a:extLst>
          </p:cNvPr>
          <p:cNvPicPr>
            <a:picLocks noChangeAspect="1"/>
          </p:cNvPicPr>
          <p:nvPr userDrawn="1"/>
        </p:nvPicPr>
        <p:blipFill>
          <a:blip r:embed="rId25" cstate="hqprint">
            <a:extLst>
              <a:ext uri="{28A0092B-C50C-407E-A947-70E740481C1C}">
                <a14:useLocalDpi xmlns:a14="http://schemas.microsoft.com/office/drawing/2010/main"/>
              </a:ext>
            </a:extLst>
          </a:blip>
          <a:stretch>
            <a:fillRect/>
          </a:stretch>
        </p:blipFill>
        <p:spPr>
          <a:xfrm>
            <a:off x="2960699" y="4316161"/>
            <a:ext cx="1640087" cy="1022485"/>
          </a:xfrm>
          <a:prstGeom prst="rect">
            <a:avLst/>
          </a:prstGeom>
        </p:spPr>
      </p:pic>
      <p:pic>
        <p:nvPicPr>
          <p:cNvPr id="46" name="Graphic 45">
            <a:extLst>
              <a:ext uri="{FF2B5EF4-FFF2-40B4-BE49-F238E27FC236}">
                <a16:creationId xmlns:a16="http://schemas.microsoft.com/office/drawing/2014/main" id="{F093F5FE-3155-6046-90FB-C598CC079517}"/>
              </a:ext>
            </a:extLst>
          </p:cNvPr>
          <p:cNvPicPr>
            <a:picLocks noChangeAspect="1"/>
          </p:cNvPicPr>
          <p:nvPr userDrawn="1"/>
        </p:nvPicPr>
        <p:blipFill>
          <a:blip r:embed="rId26" cstate="hqprint">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9835488" y="4438039"/>
            <a:ext cx="765081" cy="778726"/>
          </a:xfrm>
          <a:prstGeom prst="rect">
            <a:avLst/>
          </a:prstGeom>
        </p:spPr>
      </p:pic>
      <p:pic>
        <p:nvPicPr>
          <p:cNvPr id="48" name="Graphic 47">
            <a:extLst>
              <a:ext uri="{FF2B5EF4-FFF2-40B4-BE49-F238E27FC236}">
                <a16:creationId xmlns:a16="http://schemas.microsoft.com/office/drawing/2014/main" id="{A567B533-05F1-3640-BBEB-1B6CA63671CF}"/>
              </a:ext>
            </a:extLst>
          </p:cNvPr>
          <p:cNvPicPr>
            <a:picLocks noChangeAspect="1"/>
          </p:cNvPicPr>
          <p:nvPr userDrawn="1"/>
        </p:nvPicPr>
        <p:blipFill>
          <a:blip r:embed="rId28">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10706687" y="5533516"/>
            <a:ext cx="906370" cy="940328"/>
          </a:xfrm>
          <a:prstGeom prst="rect">
            <a:avLst/>
          </a:prstGeom>
        </p:spPr>
      </p:pic>
      <p:pic>
        <p:nvPicPr>
          <p:cNvPr id="50" name="Graphic 49">
            <a:extLst>
              <a:ext uri="{FF2B5EF4-FFF2-40B4-BE49-F238E27FC236}">
                <a16:creationId xmlns:a16="http://schemas.microsoft.com/office/drawing/2014/main" id="{35F3B8C2-B235-D14E-B821-51DF99C84BAF}"/>
              </a:ext>
            </a:extLst>
          </p:cNvPr>
          <p:cNvPicPr>
            <a:picLocks noChangeAspect="1"/>
          </p:cNvPicPr>
          <p:nvPr userDrawn="1"/>
        </p:nvPicPr>
        <p:blipFill>
          <a:blip r:embed="rId30">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9480155" y="5317880"/>
            <a:ext cx="1347567" cy="1371600"/>
          </a:xfrm>
          <a:prstGeom prst="rect">
            <a:avLst/>
          </a:prstGeom>
        </p:spPr>
      </p:pic>
      <p:pic>
        <p:nvPicPr>
          <p:cNvPr id="54" name="Graphic 53">
            <a:extLst>
              <a:ext uri="{FF2B5EF4-FFF2-40B4-BE49-F238E27FC236}">
                <a16:creationId xmlns:a16="http://schemas.microsoft.com/office/drawing/2014/main" id="{C093AD71-AE46-8E4A-A1EB-BB43E4754189}"/>
              </a:ext>
            </a:extLst>
          </p:cNvPr>
          <p:cNvPicPr>
            <a:picLocks noChangeAspect="1"/>
          </p:cNvPicPr>
          <p:nvPr userDrawn="1"/>
        </p:nvPicPr>
        <p:blipFill>
          <a:blip r:embed="rId32">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10750898" y="2521286"/>
            <a:ext cx="1347567" cy="1371600"/>
          </a:xfrm>
          <a:prstGeom prst="rect">
            <a:avLst/>
          </a:prstGeom>
        </p:spPr>
      </p:pic>
      <p:pic>
        <p:nvPicPr>
          <p:cNvPr id="56" name="Graphic 55">
            <a:extLst>
              <a:ext uri="{FF2B5EF4-FFF2-40B4-BE49-F238E27FC236}">
                <a16:creationId xmlns:a16="http://schemas.microsoft.com/office/drawing/2014/main" id="{E2061AE5-2DF4-1A44-A38F-A53D6562246E}"/>
              </a:ext>
            </a:extLst>
          </p:cNvPr>
          <p:cNvPicPr>
            <a:picLocks noChangeAspect="1"/>
          </p:cNvPicPr>
          <p:nvPr userDrawn="1"/>
        </p:nvPicPr>
        <p:blipFill>
          <a:blip r:embed="rId34">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10400857" y="4135478"/>
            <a:ext cx="1347567" cy="1371600"/>
          </a:xfrm>
          <a:prstGeom prst="rect">
            <a:avLst/>
          </a:prstGeom>
        </p:spPr>
      </p:pic>
      <p:pic>
        <p:nvPicPr>
          <p:cNvPr id="58" name="Graphic 57">
            <a:extLst>
              <a:ext uri="{FF2B5EF4-FFF2-40B4-BE49-F238E27FC236}">
                <a16:creationId xmlns:a16="http://schemas.microsoft.com/office/drawing/2014/main" id="{6C7CADC2-DE23-AD4B-B685-B70227B65467}"/>
              </a:ext>
            </a:extLst>
          </p:cNvPr>
          <p:cNvPicPr>
            <a:picLocks noChangeAspect="1"/>
          </p:cNvPicPr>
          <p:nvPr userDrawn="1"/>
        </p:nvPicPr>
        <p:blipFill>
          <a:blip r:embed="rId36">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9480156" y="2775784"/>
            <a:ext cx="1438047" cy="862604"/>
          </a:xfrm>
          <a:prstGeom prst="rect">
            <a:avLst/>
          </a:prstGeom>
        </p:spPr>
      </p:pic>
      <p:pic>
        <p:nvPicPr>
          <p:cNvPr id="59" name="Graphic 58">
            <a:extLst>
              <a:ext uri="{FF2B5EF4-FFF2-40B4-BE49-F238E27FC236}">
                <a16:creationId xmlns:a16="http://schemas.microsoft.com/office/drawing/2014/main" id="{A0776E28-998E-4041-BF33-F89F61772047}"/>
              </a:ext>
            </a:extLst>
          </p:cNvPr>
          <p:cNvPicPr>
            <a:picLocks noChangeAspect="1"/>
          </p:cNvPicPr>
          <p:nvPr userDrawn="1"/>
        </p:nvPicPr>
        <p:blipFill>
          <a:blip r:embed="rId38" cstate="hqprint">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9349505" y="1433684"/>
            <a:ext cx="2714364" cy="795627"/>
          </a:xfrm>
          <a:prstGeom prst="rect">
            <a:avLst/>
          </a:prstGeom>
        </p:spPr>
      </p:pic>
      <p:sp>
        <p:nvSpPr>
          <p:cNvPr id="60" name="Rectangle 59">
            <a:extLst>
              <a:ext uri="{FF2B5EF4-FFF2-40B4-BE49-F238E27FC236}">
                <a16:creationId xmlns:a16="http://schemas.microsoft.com/office/drawing/2014/main" id="{0BDD5228-99F1-9140-A332-F4A63BD88913}"/>
              </a:ext>
            </a:extLst>
          </p:cNvPr>
          <p:cNvSpPr/>
          <p:nvPr userDrawn="1"/>
        </p:nvSpPr>
        <p:spPr>
          <a:xfrm>
            <a:off x="508001" y="395824"/>
            <a:ext cx="11105611"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Common Logos &amp; TN State Graphic Elements</a:t>
            </a:r>
          </a:p>
        </p:txBody>
      </p:sp>
      <p:sp>
        <p:nvSpPr>
          <p:cNvPr id="61" name="Rectangle 60">
            <a:extLst>
              <a:ext uri="{FF2B5EF4-FFF2-40B4-BE49-F238E27FC236}">
                <a16:creationId xmlns:a16="http://schemas.microsoft.com/office/drawing/2014/main" id="{5501AF59-22F0-A94A-A4B9-FCCE18AABCEB}"/>
              </a:ext>
            </a:extLst>
          </p:cNvPr>
          <p:cNvSpPr/>
          <p:nvPr userDrawn="1"/>
        </p:nvSpPr>
        <p:spPr>
          <a:xfrm>
            <a:off x="1" y="0"/>
            <a:ext cx="304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9" name="Picture 28">
            <a:extLst>
              <a:ext uri="{FF2B5EF4-FFF2-40B4-BE49-F238E27FC236}">
                <a16:creationId xmlns:a16="http://schemas.microsoft.com/office/drawing/2014/main" id="{8DBF64B9-9EA6-C145-A11A-EAF3BAB848EB}"/>
              </a:ext>
            </a:extLst>
          </p:cNvPr>
          <p:cNvPicPr>
            <a:picLocks noChangeAspect="1"/>
          </p:cNvPicPr>
          <p:nvPr userDrawn="1"/>
        </p:nvPicPr>
        <p:blipFill>
          <a:blip r:embed="rId40" cstate="hqprint">
            <a:extLst>
              <a:ext uri="{28A0092B-C50C-407E-A947-70E740481C1C}">
                <a14:useLocalDpi xmlns:a14="http://schemas.microsoft.com/office/drawing/2010/main"/>
              </a:ext>
            </a:extLst>
          </a:blip>
          <a:stretch>
            <a:fillRect/>
          </a:stretch>
        </p:blipFill>
        <p:spPr>
          <a:xfrm>
            <a:off x="4734506" y="1089549"/>
            <a:ext cx="271785" cy="833373"/>
          </a:xfrm>
          <a:prstGeom prst="rect">
            <a:avLst/>
          </a:prstGeom>
        </p:spPr>
      </p:pic>
    </p:spTree>
    <p:extLst>
      <p:ext uri="{BB962C8B-B14F-4D97-AF65-F5344CB8AC3E}">
        <p14:creationId xmlns:p14="http://schemas.microsoft.com/office/powerpoint/2010/main" val="28439039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F83741A-8EE6-8C49-8520-6418AED61522}"/>
              </a:ext>
            </a:extLst>
          </p:cNvPr>
          <p:cNvSpPr/>
          <p:nvPr userDrawn="1"/>
        </p:nvSpPr>
        <p:spPr>
          <a:xfrm>
            <a:off x="508000" y="395824"/>
            <a:ext cx="4440192" cy="646203"/>
          </a:xfrm>
          <a:prstGeom prst="rect">
            <a:avLst/>
          </a:prstGeom>
        </p:spPr>
        <p:txBody>
          <a:bodyPr wrap="none">
            <a:spAutoFit/>
          </a:bodyPr>
          <a:lstStyle/>
          <a:p>
            <a:pPr algn="l" defTabSz="685629" rtl="0" eaLnBrk="1" latinLnBrk="0" hangingPunct="1">
              <a:spcBef>
                <a:spcPct val="0"/>
              </a:spcBef>
              <a:buNone/>
            </a:pPr>
            <a:r>
              <a:rPr lang="en-US" sz="3599" b="1" kern="1200">
                <a:solidFill>
                  <a:schemeClr val="accent2"/>
                </a:solidFill>
                <a:latin typeface="Georgia" panose="02040502050405020303" pitchFamily="18" charset="0"/>
                <a:ea typeface="+mj-ea"/>
                <a:cs typeface="+mj-cs"/>
              </a:rPr>
              <a:t>Simple Line Icons</a:t>
            </a:r>
          </a:p>
        </p:txBody>
      </p:sp>
      <p:sp>
        <p:nvSpPr>
          <p:cNvPr id="4" name="Rectangle 3">
            <a:extLst>
              <a:ext uri="{FF2B5EF4-FFF2-40B4-BE49-F238E27FC236}">
                <a16:creationId xmlns:a16="http://schemas.microsoft.com/office/drawing/2014/main" id="{C3DCF5C1-BD21-A74C-B490-EE3167D16572}"/>
              </a:ext>
            </a:extLst>
          </p:cNvPr>
          <p:cNvSpPr/>
          <p:nvPr userDrawn="1"/>
        </p:nvSpPr>
        <p:spPr>
          <a:xfrm>
            <a:off x="1" y="0"/>
            <a:ext cx="304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3" name="Graphic 42">
            <a:extLst>
              <a:ext uri="{FF2B5EF4-FFF2-40B4-BE49-F238E27FC236}">
                <a16:creationId xmlns:a16="http://schemas.microsoft.com/office/drawing/2014/main" id="{0847C2FE-F9EE-2747-8714-AE390CBD053E}"/>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76627" y="1222787"/>
            <a:ext cx="914638" cy="914400"/>
          </a:xfrm>
          <a:prstGeom prst="rect">
            <a:avLst/>
          </a:prstGeom>
        </p:spPr>
      </p:pic>
      <p:pic>
        <p:nvPicPr>
          <p:cNvPr id="45" name="Graphic 44">
            <a:extLst>
              <a:ext uri="{FF2B5EF4-FFF2-40B4-BE49-F238E27FC236}">
                <a16:creationId xmlns:a16="http://schemas.microsoft.com/office/drawing/2014/main" id="{5C26BFAD-3A11-9346-B82A-3FC99CBF902F}"/>
              </a:ext>
            </a:extLst>
          </p:cNvPr>
          <p:cNvPicPr>
            <a:picLocks noChangeAspect="1"/>
          </p:cNvPicPr>
          <p:nvPr userDrawn="1"/>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33641" y="1222787"/>
            <a:ext cx="914638" cy="914400"/>
          </a:xfrm>
          <a:prstGeom prst="rect">
            <a:avLst/>
          </a:prstGeom>
        </p:spPr>
      </p:pic>
      <p:pic>
        <p:nvPicPr>
          <p:cNvPr id="47" name="Graphic 46">
            <a:extLst>
              <a:ext uri="{FF2B5EF4-FFF2-40B4-BE49-F238E27FC236}">
                <a16:creationId xmlns:a16="http://schemas.microsoft.com/office/drawing/2014/main" id="{B56E5527-D745-B44C-99EA-B3385179A287}"/>
              </a:ext>
            </a:extLst>
          </p:cNvPr>
          <p:cNvPicPr>
            <a:picLocks noChangeAspect="1"/>
          </p:cNvPicPr>
          <p:nvPr userDrawn="1"/>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980021" y="1222787"/>
            <a:ext cx="914638" cy="914400"/>
          </a:xfrm>
          <a:prstGeom prst="rect">
            <a:avLst/>
          </a:prstGeom>
        </p:spPr>
      </p:pic>
      <p:pic>
        <p:nvPicPr>
          <p:cNvPr id="49" name="Graphic 48">
            <a:extLst>
              <a:ext uri="{FF2B5EF4-FFF2-40B4-BE49-F238E27FC236}">
                <a16:creationId xmlns:a16="http://schemas.microsoft.com/office/drawing/2014/main" id="{3DFD813B-19B1-A14C-BC4F-511E53CE84C9}"/>
              </a:ext>
            </a:extLst>
          </p:cNvPr>
          <p:cNvPicPr>
            <a:picLocks noChangeAspect="1"/>
          </p:cNvPicPr>
          <p:nvPr userDrawn="1"/>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126402" y="1222787"/>
            <a:ext cx="914638" cy="914400"/>
          </a:xfrm>
          <a:prstGeom prst="rect">
            <a:avLst/>
          </a:prstGeom>
        </p:spPr>
      </p:pic>
      <p:pic>
        <p:nvPicPr>
          <p:cNvPr id="51" name="Graphic 50">
            <a:extLst>
              <a:ext uri="{FF2B5EF4-FFF2-40B4-BE49-F238E27FC236}">
                <a16:creationId xmlns:a16="http://schemas.microsoft.com/office/drawing/2014/main" id="{BBB2B73A-7CFB-1F4E-B272-3897B93E75C7}"/>
              </a:ext>
            </a:extLst>
          </p:cNvPr>
          <p:cNvPicPr>
            <a:picLocks noChangeAspect="1"/>
          </p:cNvPicPr>
          <p:nvPr userDrawn="1"/>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272783" y="1222787"/>
            <a:ext cx="914638" cy="914400"/>
          </a:xfrm>
          <a:prstGeom prst="rect">
            <a:avLst/>
          </a:prstGeom>
        </p:spPr>
      </p:pic>
      <p:pic>
        <p:nvPicPr>
          <p:cNvPr id="53" name="Graphic 52">
            <a:extLst>
              <a:ext uri="{FF2B5EF4-FFF2-40B4-BE49-F238E27FC236}">
                <a16:creationId xmlns:a16="http://schemas.microsoft.com/office/drawing/2014/main" id="{777AD503-D630-B64F-B271-192C7EE13515}"/>
              </a:ext>
            </a:extLst>
          </p:cNvPr>
          <p:cNvPicPr>
            <a:picLocks noChangeAspect="1"/>
          </p:cNvPicPr>
          <p:nvPr userDrawn="1"/>
        </p:nvPicPr>
        <p:blipFill>
          <a:blip r:embed="rId12" cstate="hq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334078" y="1222787"/>
            <a:ext cx="914638" cy="914400"/>
          </a:xfrm>
          <a:prstGeom prst="rect">
            <a:avLst/>
          </a:prstGeom>
        </p:spPr>
      </p:pic>
      <p:pic>
        <p:nvPicPr>
          <p:cNvPr id="55" name="Graphic 54">
            <a:extLst>
              <a:ext uri="{FF2B5EF4-FFF2-40B4-BE49-F238E27FC236}">
                <a16:creationId xmlns:a16="http://schemas.microsoft.com/office/drawing/2014/main" id="{C8397CF7-4002-5B48-8DE5-07ECF802BAED}"/>
              </a:ext>
            </a:extLst>
          </p:cNvPr>
          <p:cNvPicPr>
            <a:picLocks noChangeAspect="1"/>
          </p:cNvPicPr>
          <p:nvPr userDrawn="1"/>
        </p:nvPicPr>
        <p:blipFill>
          <a:blip r:embed="rId14" cstate="hq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543224" y="1222787"/>
            <a:ext cx="914638" cy="914400"/>
          </a:xfrm>
          <a:prstGeom prst="rect">
            <a:avLst/>
          </a:prstGeom>
        </p:spPr>
      </p:pic>
      <p:pic>
        <p:nvPicPr>
          <p:cNvPr id="57" name="Graphic 56">
            <a:extLst>
              <a:ext uri="{FF2B5EF4-FFF2-40B4-BE49-F238E27FC236}">
                <a16:creationId xmlns:a16="http://schemas.microsoft.com/office/drawing/2014/main" id="{E73C6980-3717-F64B-B02A-A92081A4A16D}"/>
              </a:ext>
            </a:extLst>
          </p:cNvPr>
          <p:cNvPicPr>
            <a:picLocks noChangeAspect="1"/>
          </p:cNvPicPr>
          <p:nvPr userDrawn="1"/>
        </p:nvPicPr>
        <p:blipFill>
          <a:blip r:embed="rId16" cstate="hqprint">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9684975" y="1222787"/>
            <a:ext cx="914638" cy="914400"/>
          </a:xfrm>
          <a:prstGeom prst="rect">
            <a:avLst/>
          </a:prstGeom>
        </p:spPr>
      </p:pic>
      <p:pic>
        <p:nvPicPr>
          <p:cNvPr id="59" name="Graphic 58">
            <a:extLst>
              <a:ext uri="{FF2B5EF4-FFF2-40B4-BE49-F238E27FC236}">
                <a16:creationId xmlns:a16="http://schemas.microsoft.com/office/drawing/2014/main" id="{1C8F8964-B374-8F4E-B30F-E62E075E8B7D}"/>
              </a:ext>
            </a:extLst>
          </p:cNvPr>
          <p:cNvPicPr>
            <a:picLocks noChangeAspect="1"/>
          </p:cNvPicPr>
          <p:nvPr userDrawn="1"/>
        </p:nvPicPr>
        <p:blipFill>
          <a:blip r:embed="rId18" cstate="hqprint">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0826732" y="1222787"/>
            <a:ext cx="914638" cy="914400"/>
          </a:xfrm>
          <a:prstGeom prst="rect">
            <a:avLst/>
          </a:prstGeom>
        </p:spPr>
      </p:pic>
      <p:pic>
        <p:nvPicPr>
          <p:cNvPr id="61" name="Graphic 60">
            <a:extLst>
              <a:ext uri="{FF2B5EF4-FFF2-40B4-BE49-F238E27FC236}">
                <a16:creationId xmlns:a16="http://schemas.microsoft.com/office/drawing/2014/main" id="{690C9108-9FCB-144E-BA54-E5D46C142BDC}"/>
              </a:ext>
            </a:extLst>
          </p:cNvPr>
          <p:cNvPicPr>
            <a:picLocks noChangeAspect="1"/>
          </p:cNvPicPr>
          <p:nvPr userDrawn="1"/>
        </p:nvPicPr>
        <p:blipFill>
          <a:blip r:embed="rId20" cstate="hqprint">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572786" y="1222787"/>
            <a:ext cx="914638" cy="914400"/>
          </a:xfrm>
          <a:prstGeom prst="rect">
            <a:avLst/>
          </a:prstGeom>
        </p:spPr>
      </p:pic>
      <p:pic>
        <p:nvPicPr>
          <p:cNvPr id="63" name="Graphic 62">
            <a:extLst>
              <a:ext uri="{FF2B5EF4-FFF2-40B4-BE49-F238E27FC236}">
                <a16:creationId xmlns:a16="http://schemas.microsoft.com/office/drawing/2014/main" id="{D6EBDDD6-C559-A546-AF9C-911CFE7C9E58}"/>
              </a:ext>
            </a:extLst>
          </p:cNvPr>
          <p:cNvPicPr>
            <a:picLocks noChangeAspect="1"/>
          </p:cNvPicPr>
          <p:nvPr userDrawn="1"/>
        </p:nvPicPr>
        <p:blipFill>
          <a:blip r:embed="rId22" cstate="hqprint">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3980021" y="2480052"/>
            <a:ext cx="914638" cy="914400"/>
          </a:xfrm>
          <a:prstGeom prst="rect">
            <a:avLst/>
          </a:prstGeom>
        </p:spPr>
      </p:pic>
      <p:pic>
        <p:nvPicPr>
          <p:cNvPr id="65" name="Graphic 64">
            <a:extLst>
              <a:ext uri="{FF2B5EF4-FFF2-40B4-BE49-F238E27FC236}">
                <a16:creationId xmlns:a16="http://schemas.microsoft.com/office/drawing/2014/main" id="{C16F62EF-4820-A74A-A8BF-8F6F3BDAEC04}"/>
              </a:ext>
            </a:extLst>
          </p:cNvPr>
          <p:cNvPicPr>
            <a:picLocks noChangeAspect="1"/>
          </p:cNvPicPr>
          <p:nvPr userDrawn="1"/>
        </p:nvPicPr>
        <p:blipFill>
          <a:blip r:embed="rId24" cstate="hqprint">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5126402" y="2480052"/>
            <a:ext cx="914638" cy="914400"/>
          </a:xfrm>
          <a:prstGeom prst="rect">
            <a:avLst/>
          </a:prstGeom>
        </p:spPr>
      </p:pic>
      <p:pic>
        <p:nvPicPr>
          <p:cNvPr id="67" name="Graphic 66">
            <a:extLst>
              <a:ext uri="{FF2B5EF4-FFF2-40B4-BE49-F238E27FC236}">
                <a16:creationId xmlns:a16="http://schemas.microsoft.com/office/drawing/2014/main" id="{FDC65AAD-7E82-1643-9DFE-0FD6CF8D1971}"/>
              </a:ext>
            </a:extLst>
          </p:cNvPr>
          <p:cNvPicPr>
            <a:picLocks noChangeAspect="1"/>
          </p:cNvPicPr>
          <p:nvPr userDrawn="1"/>
        </p:nvPicPr>
        <p:blipFill>
          <a:blip r:embed="rId26" cstate="hqprint">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6272783" y="2480052"/>
            <a:ext cx="914638" cy="914400"/>
          </a:xfrm>
          <a:prstGeom prst="rect">
            <a:avLst/>
          </a:prstGeom>
        </p:spPr>
      </p:pic>
      <p:pic>
        <p:nvPicPr>
          <p:cNvPr id="69" name="Graphic 68">
            <a:extLst>
              <a:ext uri="{FF2B5EF4-FFF2-40B4-BE49-F238E27FC236}">
                <a16:creationId xmlns:a16="http://schemas.microsoft.com/office/drawing/2014/main" id="{1EF710EF-F055-D445-B1BC-8E1CC1F518EF}"/>
              </a:ext>
            </a:extLst>
          </p:cNvPr>
          <p:cNvPicPr>
            <a:picLocks noChangeAspect="1"/>
          </p:cNvPicPr>
          <p:nvPr userDrawn="1"/>
        </p:nvPicPr>
        <p:blipFill>
          <a:blip r:embed="rId28" cstate="hqprint">
            <a:extLst>
              <a:ext uri="{28A0092B-C50C-407E-A947-70E740481C1C}">
                <a14:useLocalDpi xmlns:a14="http://schemas.microsoft.com/office/drawing/2010/main"/>
              </a:ext>
              <a:ext uri="{96DAC541-7B7A-43D3-8B79-37D633B846F1}">
                <asvg:svgBlip xmlns:asvg="http://schemas.microsoft.com/office/drawing/2016/SVG/main" r:embed="rId29"/>
              </a:ext>
            </a:extLst>
          </a:blip>
          <a:stretch>
            <a:fillRect/>
          </a:stretch>
        </p:blipFill>
        <p:spPr>
          <a:xfrm>
            <a:off x="7334078" y="2480052"/>
            <a:ext cx="914638" cy="914400"/>
          </a:xfrm>
          <a:prstGeom prst="rect">
            <a:avLst/>
          </a:prstGeom>
        </p:spPr>
      </p:pic>
      <p:pic>
        <p:nvPicPr>
          <p:cNvPr id="71" name="Graphic 70">
            <a:extLst>
              <a:ext uri="{FF2B5EF4-FFF2-40B4-BE49-F238E27FC236}">
                <a16:creationId xmlns:a16="http://schemas.microsoft.com/office/drawing/2014/main" id="{596E828F-AFA3-D944-9C98-0F63F6262A22}"/>
              </a:ext>
            </a:extLst>
          </p:cNvPr>
          <p:cNvPicPr>
            <a:picLocks noChangeAspect="1"/>
          </p:cNvPicPr>
          <p:nvPr userDrawn="1"/>
        </p:nvPicPr>
        <p:blipFill>
          <a:blip r:embed="rId30" cstate="hqprint">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8543224" y="2480052"/>
            <a:ext cx="914638" cy="914400"/>
          </a:xfrm>
          <a:prstGeom prst="rect">
            <a:avLst/>
          </a:prstGeom>
        </p:spPr>
      </p:pic>
      <p:pic>
        <p:nvPicPr>
          <p:cNvPr id="73" name="Graphic 72">
            <a:extLst>
              <a:ext uri="{FF2B5EF4-FFF2-40B4-BE49-F238E27FC236}">
                <a16:creationId xmlns:a16="http://schemas.microsoft.com/office/drawing/2014/main" id="{8E94DE81-7199-8946-B49F-DE7FDF0AEE5F}"/>
              </a:ext>
            </a:extLst>
          </p:cNvPr>
          <p:cNvPicPr>
            <a:picLocks noChangeAspect="1"/>
          </p:cNvPicPr>
          <p:nvPr userDrawn="1"/>
        </p:nvPicPr>
        <p:blipFill>
          <a:blip r:embed="rId32" cstate="hqprint">
            <a:extLst>
              <a:ext uri="{28A0092B-C50C-407E-A947-70E740481C1C}">
                <a14:useLocalDpi xmlns:a14="http://schemas.microsoft.com/office/drawing/2010/main"/>
              </a:ext>
              <a:ext uri="{96DAC541-7B7A-43D3-8B79-37D633B846F1}">
                <asvg:svgBlip xmlns:asvg="http://schemas.microsoft.com/office/drawing/2016/SVG/main" r:embed="rId33"/>
              </a:ext>
            </a:extLst>
          </a:blip>
          <a:stretch>
            <a:fillRect/>
          </a:stretch>
        </p:blipFill>
        <p:spPr>
          <a:xfrm>
            <a:off x="9684975" y="2480052"/>
            <a:ext cx="914638" cy="914400"/>
          </a:xfrm>
          <a:prstGeom prst="rect">
            <a:avLst/>
          </a:prstGeom>
        </p:spPr>
      </p:pic>
      <p:pic>
        <p:nvPicPr>
          <p:cNvPr id="75" name="Graphic 74">
            <a:extLst>
              <a:ext uri="{FF2B5EF4-FFF2-40B4-BE49-F238E27FC236}">
                <a16:creationId xmlns:a16="http://schemas.microsoft.com/office/drawing/2014/main" id="{F9656505-310A-FC4D-9B81-910F014B70D7}"/>
              </a:ext>
            </a:extLst>
          </p:cNvPr>
          <p:cNvPicPr>
            <a:picLocks noChangeAspect="1"/>
          </p:cNvPicPr>
          <p:nvPr userDrawn="1"/>
        </p:nvPicPr>
        <p:blipFill>
          <a:blip r:embed="rId34" cstate="hqprint">
            <a:extLst>
              <a:ext uri="{28A0092B-C50C-407E-A947-70E740481C1C}">
                <a14:useLocalDpi xmlns:a14="http://schemas.microsoft.com/office/drawing/2010/main"/>
              </a:ext>
              <a:ext uri="{96DAC541-7B7A-43D3-8B79-37D633B846F1}">
                <asvg:svgBlip xmlns:asvg="http://schemas.microsoft.com/office/drawing/2016/SVG/main" r:embed="rId35"/>
              </a:ext>
            </a:extLst>
          </a:blip>
          <a:stretch>
            <a:fillRect/>
          </a:stretch>
        </p:blipFill>
        <p:spPr>
          <a:xfrm>
            <a:off x="10826732" y="2480052"/>
            <a:ext cx="914638" cy="914400"/>
          </a:xfrm>
          <a:prstGeom prst="rect">
            <a:avLst/>
          </a:prstGeom>
        </p:spPr>
      </p:pic>
      <p:pic>
        <p:nvPicPr>
          <p:cNvPr id="77" name="Graphic 76">
            <a:extLst>
              <a:ext uri="{FF2B5EF4-FFF2-40B4-BE49-F238E27FC236}">
                <a16:creationId xmlns:a16="http://schemas.microsoft.com/office/drawing/2014/main" id="{D9275CCF-CC2D-5D40-8B3D-1F7599E3B7E6}"/>
              </a:ext>
            </a:extLst>
          </p:cNvPr>
          <p:cNvPicPr>
            <a:picLocks noChangeAspect="1"/>
          </p:cNvPicPr>
          <p:nvPr userDrawn="1"/>
        </p:nvPicPr>
        <p:blipFill>
          <a:blip r:embed="rId36" cstate="hqprint">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2833641" y="2480052"/>
            <a:ext cx="914638" cy="914400"/>
          </a:xfrm>
          <a:prstGeom prst="rect">
            <a:avLst/>
          </a:prstGeom>
        </p:spPr>
      </p:pic>
      <p:pic>
        <p:nvPicPr>
          <p:cNvPr id="79" name="Graphic 78">
            <a:extLst>
              <a:ext uri="{FF2B5EF4-FFF2-40B4-BE49-F238E27FC236}">
                <a16:creationId xmlns:a16="http://schemas.microsoft.com/office/drawing/2014/main" id="{1F9D7853-8551-B14D-A546-DF2B66DD5BBE}"/>
              </a:ext>
            </a:extLst>
          </p:cNvPr>
          <p:cNvPicPr>
            <a:picLocks noChangeAspect="1"/>
          </p:cNvPicPr>
          <p:nvPr userDrawn="1"/>
        </p:nvPicPr>
        <p:blipFill>
          <a:blip r:embed="rId38" cstate="hqprint">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a:off x="1676627" y="2480052"/>
            <a:ext cx="914638" cy="914400"/>
          </a:xfrm>
          <a:prstGeom prst="rect">
            <a:avLst/>
          </a:prstGeom>
        </p:spPr>
      </p:pic>
      <p:pic>
        <p:nvPicPr>
          <p:cNvPr id="81" name="Graphic 80">
            <a:extLst>
              <a:ext uri="{FF2B5EF4-FFF2-40B4-BE49-F238E27FC236}">
                <a16:creationId xmlns:a16="http://schemas.microsoft.com/office/drawing/2014/main" id="{A6A11B83-FE29-0D47-AD9F-5BD6181A9871}"/>
              </a:ext>
            </a:extLst>
          </p:cNvPr>
          <p:cNvPicPr>
            <a:picLocks noChangeAspect="1"/>
          </p:cNvPicPr>
          <p:nvPr userDrawn="1"/>
        </p:nvPicPr>
        <p:blipFill>
          <a:blip r:embed="rId40" cstate="hqprint">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572786" y="2480052"/>
            <a:ext cx="914638" cy="914400"/>
          </a:xfrm>
          <a:prstGeom prst="rect">
            <a:avLst/>
          </a:prstGeom>
        </p:spPr>
      </p:pic>
      <p:pic>
        <p:nvPicPr>
          <p:cNvPr id="82" name="Graphic 81">
            <a:extLst>
              <a:ext uri="{FF2B5EF4-FFF2-40B4-BE49-F238E27FC236}">
                <a16:creationId xmlns:a16="http://schemas.microsoft.com/office/drawing/2014/main" id="{66BC2792-2B57-3E47-8702-A196145F6447}"/>
              </a:ext>
            </a:extLst>
          </p:cNvPr>
          <p:cNvPicPr>
            <a:picLocks noChangeAspect="1"/>
          </p:cNvPicPr>
          <p:nvPr userDrawn="1"/>
        </p:nvPicPr>
        <p:blipFill>
          <a:blip r:embed="rId42" cstate="hqprint">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572786" y="3609761"/>
            <a:ext cx="914638" cy="914400"/>
          </a:xfrm>
          <a:prstGeom prst="rect">
            <a:avLst/>
          </a:prstGeom>
        </p:spPr>
      </p:pic>
      <p:pic>
        <p:nvPicPr>
          <p:cNvPr id="83" name="Graphic 82">
            <a:extLst>
              <a:ext uri="{FF2B5EF4-FFF2-40B4-BE49-F238E27FC236}">
                <a16:creationId xmlns:a16="http://schemas.microsoft.com/office/drawing/2014/main" id="{ECECA867-F1DB-8146-BDD5-B851F0A957AC}"/>
              </a:ext>
            </a:extLst>
          </p:cNvPr>
          <p:cNvPicPr>
            <a:picLocks noChangeAspect="1"/>
          </p:cNvPicPr>
          <p:nvPr userDrawn="1"/>
        </p:nvPicPr>
        <p:blipFill>
          <a:blip r:embed="rId44" cstate="hqprint">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a:off x="1676627" y="3609761"/>
            <a:ext cx="914638" cy="914400"/>
          </a:xfrm>
          <a:prstGeom prst="rect">
            <a:avLst/>
          </a:prstGeom>
        </p:spPr>
      </p:pic>
      <p:pic>
        <p:nvPicPr>
          <p:cNvPr id="84" name="Graphic 83">
            <a:extLst>
              <a:ext uri="{FF2B5EF4-FFF2-40B4-BE49-F238E27FC236}">
                <a16:creationId xmlns:a16="http://schemas.microsoft.com/office/drawing/2014/main" id="{23C02834-9659-364F-A1A6-D796F7E83269}"/>
              </a:ext>
            </a:extLst>
          </p:cNvPr>
          <p:cNvPicPr>
            <a:picLocks noChangeAspect="1"/>
          </p:cNvPicPr>
          <p:nvPr userDrawn="1"/>
        </p:nvPicPr>
        <p:blipFill>
          <a:blip r:embed="rId46" cstate="hqprint">
            <a:extLst>
              <a:ext uri="{28A0092B-C50C-407E-A947-70E740481C1C}">
                <a14:useLocalDpi xmlns:a14="http://schemas.microsoft.com/office/drawing/2010/main"/>
              </a:ext>
              <a:ext uri="{96DAC541-7B7A-43D3-8B79-37D633B846F1}">
                <asvg:svgBlip xmlns:asvg="http://schemas.microsoft.com/office/drawing/2016/SVG/main" r:embed="rId47"/>
              </a:ext>
            </a:extLst>
          </a:blip>
          <a:stretch>
            <a:fillRect/>
          </a:stretch>
        </p:blipFill>
        <p:spPr>
          <a:xfrm>
            <a:off x="2833641" y="3609761"/>
            <a:ext cx="914638" cy="914400"/>
          </a:xfrm>
          <a:prstGeom prst="rect">
            <a:avLst/>
          </a:prstGeom>
        </p:spPr>
      </p:pic>
      <p:pic>
        <p:nvPicPr>
          <p:cNvPr id="85" name="Graphic 84">
            <a:extLst>
              <a:ext uri="{FF2B5EF4-FFF2-40B4-BE49-F238E27FC236}">
                <a16:creationId xmlns:a16="http://schemas.microsoft.com/office/drawing/2014/main" id="{5B7DAE9A-BA65-4B4F-AD82-1562C3D92A3D}"/>
              </a:ext>
            </a:extLst>
          </p:cNvPr>
          <p:cNvPicPr>
            <a:picLocks noChangeAspect="1"/>
          </p:cNvPicPr>
          <p:nvPr userDrawn="1"/>
        </p:nvPicPr>
        <p:blipFill>
          <a:blip r:embed="rId48" cstate="hqprint">
            <a:extLst>
              <a:ext uri="{28A0092B-C50C-407E-A947-70E740481C1C}">
                <a14:useLocalDpi xmlns:a14="http://schemas.microsoft.com/office/drawing/2010/main"/>
              </a:ext>
              <a:ext uri="{96DAC541-7B7A-43D3-8B79-37D633B846F1}">
                <asvg:svgBlip xmlns:asvg="http://schemas.microsoft.com/office/drawing/2016/SVG/main" r:embed="rId49"/>
              </a:ext>
            </a:extLst>
          </a:blip>
          <a:stretch>
            <a:fillRect/>
          </a:stretch>
        </p:blipFill>
        <p:spPr>
          <a:xfrm>
            <a:off x="3980021" y="3609761"/>
            <a:ext cx="914638" cy="914400"/>
          </a:xfrm>
          <a:prstGeom prst="rect">
            <a:avLst/>
          </a:prstGeom>
        </p:spPr>
      </p:pic>
      <p:pic>
        <p:nvPicPr>
          <p:cNvPr id="86" name="Graphic 85">
            <a:extLst>
              <a:ext uri="{FF2B5EF4-FFF2-40B4-BE49-F238E27FC236}">
                <a16:creationId xmlns:a16="http://schemas.microsoft.com/office/drawing/2014/main" id="{D9D86EDB-A4B7-4E45-A391-F916F71BF6D4}"/>
              </a:ext>
            </a:extLst>
          </p:cNvPr>
          <p:cNvPicPr>
            <a:picLocks noChangeAspect="1"/>
          </p:cNvPicPr>
          <p:nvPr userDrawn="1"/>
        </p:nvPicPr>
        <p:blipFill>
          <a:blip r:embed="rId50" cstate="hqprint">
            <a:extLst>
              <a:ext uri="{28A0092B-C50C-407E-A947-70E740481C1C}">
                <a14:useLocalDpi xmlns:a14="http://schemas.microsoft.com/office/drawing/2010/main"/>
              </a:ext>
              <a:ext uri="{96DAC541-7B7A-43D3-8B79-37D633B846F1}">
                <asvg:svgBlip xmlns:asvg="http://schemas.microsoft.com/office/drawing/2016/SVG/main" r:embed="rId51"/>
              </a:ext>
            </a:extLst>
          </a:blip>
          <a:stretch>
            <a:fillRect/>
          </a:stretch>
        </p:blipFill>
        <p:spPr>
          <a:xfrm>
            <a:off x="5126402" y="3609761"/>
            <a:ext cx="914638" cy="914400"/>
          </a:xfrm>
          <a:prstGeom prst="rect">
            <a:avLst/>
          </a:prstGeom>
        </p:spPr>
      </p:pic>
      <p:pic>
        <p:nvPicPr>
          <p:cNvPr id="87" name="Graphic 86">
            <a:extLst>
              <a:ext uri="{FF2B5EF4-FFF2-40B4-BE49-F238E27FC236}">
                <a16:creationId xmlns:a16="http://schemas.microsoft.com/office/drawing/2014/main" id="{9842D526-C7C3-7C47-8F20-3E0291821185}"/>
              </a:ext>
            </a:extLst>
          </p:cNvPr>
          <p:cNvPicPr>
            <a:picLocks noChangeAspect="1"/>
          </p:cNvPicPr>
          <p:nvPr userDrawn="1"/>
        </p:nvPicPr>
        <p:blipFill>
          <a:blip r:embed="rId52" cstate="hqprint">
            <a:extLst>
              <a:ext uri="{28A0092B-C50C-407E-A947-70E740481C1C}">
                <a14:useLocalDpi xmlns:a14="http://schemas.microsoft.com/office/drawing/2010/main"/>
              </a:ext>
              <a:ext uri="{96DAC541-7B7A-43D3-8B79-37D633B846F1}">
                <asvg:svgBlip xmlns:asvg="http://schemas.microsoft.com/office/drawing/2016/SVG/main" r:embed="rId53"/>
              </a:ext>
            </a:extLst>
          </a:blip>
          <a:stretch>
            <a:fillRect/>
          </a:stretch>
        </p:blipFill>
        <p:spPr>
          <a:xfrm>
            <a:off x="6272783" y="3609761"/>
            <a:ext cx="914638" cy="914400"/>
          </a:xfrm>
          <a:prstGeom prst="rect">
            <a:avLst/>
          </a:prstGeom>
        </p:spPr>
      </p:pic>
      <p:pic>
        <p:nvPicPr>
          <p:cNvPr id="88" name="Graphic 87">
            <a:extLst>
              <a:ext uri="{FF2B5EF4-FFF2-40B4-BE49-F238E27FC236}">
                <a16:creationId xmlns:a16="http://schemas.microsoft.com/office/drawing/2014/main" id="{3A272E9D-898F-2F4A-A1A1-7D5871A72501}"/>
              </a:ext>
            </a:extLst>
          </p:cNvPr>
          <p:cNvPicPr>
            <a:picLocks noChangeAspect="1"/>
          </p:cNvPicPr>
          <p:nvPr userDrawn="1"/>
        </p:nvPicPr>
        <p:blipFill>
          <a:blip r:embed="rId54" cstate="hqprint">
            <a:extLst>
              <a:ext uri="{28A0092B-C50C-407E-A947-70E740481C1C}">
                <a14:useLocalDpi xmlns:a14="http://schemas.microsoft.com/office/drawing/2010/main"/>
              </a:ext>
              <a:ext uri="{96DAC541-7B7A-43D3-8B79-37D633B846F1}">
                <asvg:svgBlip xmlns:asvg="http://schemas.microsoft.com/office/drawing/2016/SVG/main" r:embed="rId55"/>
              </a:ext>
            </a:extLst>
          </a:blip>
          <a:stretch>
            <a:fillRect/>
          </a:stretch>
        </p:blipFill>
        <p:spPr>
          <a:xfrm>
            <a:off x="7334078" y="3609761"/>
            <a:ext cx="914638" cy="914400"/>
          </a:xfrm>
          <a:prstGeom prst="rect">
            <a:avLst/>
          </a:prstGeom>
        </p:spPr>
      </p:pic>
      <p:pic>
        <p:nvPicPr>
          <p:cNvPr id="89" name="Graphic 88">
            <a:extLst>
              <a:ext uri="{FF2B5EF4-FFF2-40B4-BE49-F238E27FC236}">
                <a16:creationId xmlns:a16="http://schemas.microsoft.com/office/drawing/2014/main" id="{821F70A9-707E-F146-94AF-08CC08D56ADD}"/>
              </a:ext>
            </a:extLst>
          </p:cNvPr>
          <p:cNvPicPr>
            <a:picLocks noChangeAspect="1"/>
          </p:cNvPicPr>
          <p:nvPr userDrawn="1"/>
        </p:nvPicPr>
        <p:blipFill>
          <a:blip r:embed="rId56" cstate="hqprint">
            <a:extLst>
              <a:ext uri="{28A0092B-C50C-407E-A947-70E740481C1C}">
                <a14:useLocalDpi xmlns:a14="http://schemas.microsoft.com/office/drawing/2010/main"/>
              </a:ext>
              <a:ext uri="{96DAC541-7B7A-43D3-8B79-37D633B846F1}">
                <asvg:svgBlip xmlns:asvg="http://schemas.microsoft.com/office/drawing/2016/SVG/main" r:embed="rId57"/>
              </a:ext>
            </a:extLst>
          </a:blip>
          <a:stretch>
            <a:fillRect/>
          </a:stretch>
        </p:blipFill>
        <p:spPr>
          <a:xfrm>
            <a:off x="8543224" y="3609761"/>
            <a:ext cx="914638" cy="914400"/>
          </a:xfrm>
          <a:prstGeom prst="rect">
            <a:avLst/>
          </a:prstGeom>
        </p:spPr>
      </p:pic>
      <p:pic>
        <p:nvPicPr>
          <p:cNvPr id="90" name="Graphic 89">
            <a:extLst>
              <a:ext uri="{FF2B5EF4-FFF2-40B4-BE49-F238E27FC236}">
                <a16:creationId xmlns:a16="http://schemas.microsoft.com/office/drawing/2014/main" id="{705F3FFA-AAFD-D248-8488-2CD428F07E16}"/>
              </a:ext>
            </a:extLst>
          </p:cNvPr>
          <p:cNvPicPr>
            <a:picLocks noChangeAspect="1"/>
          </p:cNvPicPr>
          <p:nvPr userDrawn="1"/>
        </p:nvPicPr>
        <p:blipFill>
          <a:blip r:embed="rId58" cstate="hqprint">
            <a:extLst>
              <a:ext uri="{28A0092B-C50C-407E-A947-70E740481C1C}">
                <a14:useLocalDpi xmlns:a14="http://schemas.microsoft.com/office/drawing/2010/main"/>
              </a:ext>
              <a:ext uri="{96DAC541-7B7A-43D3-8B79-37D633B846F1}">
                <asvg:svgBlip xmlns:asvg="http://schemas.microsoft.com/office/drawing/2016/SVG/main" r:embed="rId59"/>
              </a:ext>
            </a:extLst>
          </a:blip>
          <a:stretch>
            <a:fillRect/>
          </a:stretch>
        </p:blipFill>
        <p:spPr>
          <a:xfrm>
            <a:off x="9684975" y="3609761"/>
            <a:ext cx="914638" cy="914400"/>
          </a:xfrm>
          <a:prstGeom prst="rect">
            <a:avLst/>
          </a:prstGeom>
        </p:spPr>
      </p:pic>
      <p:pic>
        <p:nvPicPr>
          <p:cNvPr id="91" name="Graphic 90">
            <a:extLst>
              <a:ext uri="{FF2B5EF4-FFF2-40B4-BE49-F238E27FC236}">
                <a16:creationId xmlns:a16="http://schemas.microsoft.com/office/drawing/2014/main" id="{FCB6D16B-C3BA-D841-A864-D45B9338AB93}"/>
              </a:ext>
            </a:extLst>
          </p:cNvPr>
          <p:cNvPicPr>
            <a:picLocks noChangeAspect="1"/>
          </p:cNvPicPr>
          <p:nvPr userDrawn="1"/>
        </p:nvPicPr>
        <p:blipFill>
          <a:blip r:embed="rId60" cstate="hqprint">
            <a:extLst>
              <a:ext uri="{28A0092B-C50C-407E-A947-70E740481C1C}">
                <a14:useLocalDpi xmlns:a14="http://schemas.microsoft.com/office/drawing/2010/main"/>
              </a:ext>
              <a:ext uri="{96DAC541-7B7A-43D3-8B79-37D633B846F1}">
                <asvg:svgBlip xmlns:asvg="http://schemas.microsoft.com/office/drawing/2016/SVG/main" r:embed="rId61"/>
              </a:ext>
            </a:extLst>
          </a:blip>
          <a:stretch>
            <a:fillRect/>
          </a:stretch>
        </p:blipFill>
        <p:spPr>
          <a:xfrm>
            <a:off x="10826732" y="3609761"/>
            <a:ext cx="914638" cy="914400"/>
          </a:xfrm>
          <a:prstGeom prst="rect">
            <a:avLst/>
          </a:prstGeom>
        </p:spPr>
      </p:pic>
      <p:pic>
        <p:nvPicPr>
          <p:cNvPr id="92" name="Graphic 91">
            <a:extLst>
              <a:ext uri="{FF2B5EF4-FFF2-40B4-BE49-F238E27FC236}">
                <a16:creationId xmlns:a16="http://schemas.microsoft.com/office/drawing/2014/main" id="{ABCB3520-5186-4240-9028-244C570045A5}"/>
              </a:ext>
            </a:extLst>
          </p:cNvPr>
          <p:cNvPicPr>
            <a:picLocks noChangeAspect="1"/>
          </p:cNvPicPr>
          <p:nvPr userDrawn="1"/>
        </p:nvPicPr>
        <p:blipFill>
          <a:blip r:embed="rId62" cstate="hqprint">
            <a:extLst>
              <a:ext uri="{28A0092B-C50C-407E-A947-70E740481C1C}">
                <a14:useLocalDpi xmlns:a14="http://schemas.microsoft.com/office/drawing/2010/main"/>
              </a:ext>
              <a:ext uri="{96DAC541-7B7A-43D3-8B79-37D633B846F1}">
                <asvg:svgBlip xmlns:asvg="http://schemas.microsoft.com/office/drawing/2016/SVG/main" r:embed="rId63"/>
              </a:ext>
            </a:extLst>
          </a:blip>
          <a:stretch>
            <a:fillRect/>
          </a:stretch>
        </p:blipFill>
        <p:spPr>
          <a:xfrm>
            <a:off x="572786" y="4651717"/>
            <a:ext cx="914638" cy="914400"/>
          </a:xfrm>
          <a:prstGeom prst="rect">
            <a:avLst/>
          </a:prstGeom>
        </p:spPr>
      </p:pic>
      <p:pic>
        <p:nvPicPr>
          <p:cNvPr id="93" name="Graphic 92">
            <a:extLst>
              <a:ext uri="{FF2B5EF4-FFF2-40B4-BE49-F238E27FC236}">
                <a16:creationId xmlns:a16="http://schemas.microsoft.com/office/drawing/2014/main" id="{02ABCD3B-98EA-A24F-ABC2-3C239E3608FC}"/>
              </a:ext>
            </a:extLst>
          </p:cNvPr>
          <p:cNvPicPr>
            <a:picLocks noChangeAspect="1"/>
          </p:cNvPicPr>
          <p:nvPr userDrawn="1"/>
        </p:nvPicPr>
        <p:blipFill>
          <a:blip r:embed="rId64" cstate="hqprint">
            <a:extLst>
              <a:ext uri="{28A0092B-C50C-407E-A947-70E740481C1C}">
                <a14:useLocalDpi xmlns:a14="http://schemas.microsoft.com/office/drawing/2010/main"/>
              </a:ext>
              <a:ext uri="{96DAC541-7B7A-43D3-8B79-37D633B846F1}">
                <asvg:svgBlip xmlns:asvg="http://schemas.microsoft.com/office/drawing/2016/SVG/main" r:embed="rId65"/>
              </a:ext>
            </a:extLst>
          </a:blip>
          <a:stretch>
            <a:fillRect/>
          </a:stretch>
        </p:blipFill>
        <p:spPr>
          <a:xfrm>
            <a:off x="1676627" y="4651717"/>
            <a:ext cx="914638" cy="914400"/>
          </a:xfrm>
          <a:prstGeom prst="rect">
            <a:avLst/>
          </a:prstGeom>
        </p:spPr>
      </p:pic>
      <p:pic>
        <p:nvPicPr>
          <p:cNvPr id="94" name="Graphic 93">
            <a:extLst>
              <a:ext uri="{FF2B5EF4-FFF2-40B4-BE49-F238E27FC236}">
                <a16:creationId xmlns:a16="http://schemas.microsoft.com/office/drawing/2014/main" id="{6BD4A1B1-9913-5F45-9A9F-D62304063346}"/>
              </a:ext>
            </a:extLst>
          </p:cNvPr>
          <p:cNvPicPr>
            <a:picLocks noChangeAspect="1"/>
          </p:cNvPicPr>
          <p:nvPr userDrawn="1"/>
        </p:nvPicPr>
        <p:blipFill>
          <a:blip r:embed="rId66" cstate="hqprint">
            <a:extLst>
              <a:ext uri="{28A0092B-C50C-407E-A947-70E740481C1C}">
                <a14:useLocalDpi xmlns:a14="http://schemas.microsoft.com/office/drawing/2010/main"/>
              </a:ext>
              <a:ext uri="{96DAC541-7B7A-43D3-8B79-37D633B846F1}">
                <asvg:svgBlip xmlns:asvg="http://schemas.microsoft.com/office/drawing/2016/SVG/main" r:embed="rId67"/>
              </a:ext>
            </a:extLst>
          </a:blip>
          <a:stretch>
            <a:fillRect/>
          </a:stretch>
        </p:blipFill>
        <p:spPr>
          <a:xfrm>
            <a:off x="2833641" y="4651717"/>
            <a:ext cx="914638" cy="914400"/>
          </a:xfrm>
          <a:prstGeom prst="rect">
            <a:avLst/>
          </a:prstGeom>
        </p:spPr>
      </p:pic>
      <p:pic>
        <p:nvPicPr>
          <p:cNvPr id="95" name="Graphic 94">
            <a:extLst>
              <a:ext uri="{FF2B5EF4-FFF2-40B4-BE49-F238E27FC236}">
                <a16:creationId xmlns:a16="http://schemas.microsoft.com/office/drawing/2014/main" id="{3AFB5711-95F8-AC4A-851D-F489AA8816EB}"/>
              </a:ext>
            </a:extLst>
          </p:cNvPr>
          <p:cNvPicPr>
            <a:picLocks noChangeAspect="1"/>
          </p:cNvPicPr>
          <p:nvPr userDrawn="1"/>
        </p:nvPicPr>
        <p:blipFill>
          <a:blip r:embed="rId68" cstate="hqprint">
            <a:extLst>
              <a:ext uri="{28A0092B-C50C-407E-A947-70E740481C1C}">
                <a14:useLocalDpi xmlns:a14="http://schemas.microsoft.com/office/drawing/2010/main"/>
              </a:ext>
              <a:ext uri="{96DAC541-7B7A-43D3-8B79-37D633B846F1}">
                <asvg:svgBlip xmlns:asvg="http://schemas.microsoft.com/office/drawing/2016/SVG/main" r:embed="rId69"/>
              </a:ext>
            </a:extLst>
          </a:blip>
          <a:stretch>
            <a:fillRect/>
          </a:stretch>
        </p:blipFill>
        <p:spPr>
          <a:xfrm>
            <a:off x="3980021" y="4651717"/>
            <a:ext cx="914638" cy="914400"/>
          </a:xfrm>
          <a:prstGeom prst="rect">
            <a:avLst/>
          </a:prstGeom>
        </p:spPr>
      </p:pic>
      <p:pic>
        <p:nvPicPr>
          <p:cNvPr id="96" name="Graphic 95">
            <a:extLst>
              <a:ext uri="{FF2B5EF4-FFF2-40B4-BE49-F238E27FC236}">
                <a16:creationId xmlns:a16="http://schemas.microsoft.com/office/drawing/2014/main" id="{FC391E16-473D-6343-B56F-386452E3B393}"/>
              </a:ext>
            </a:extLst>
          </p:cNvPr>
          <p:cNvPicPr>
            <a:picLocks noChangeAspect="1"/>
          </p:cNvPicPr>
          <p:nvPr userDrawn="1"/>
        </p:nvPicPr>
        <p:blipFill>
          <a:blip r:embed="rId70" cstate="hqprint">
            <a:extLst>
              <a:ext uri="{28A0092B-C50C-407E-A947-70E740481C1C}">
                <a14:useLocalDpi xmlns:a14="http://schemas.microsoft.com/office/drawing/2010/main"/>
              </a:ext>
              <a:ext uri="{96DAC541-7B7A-43D3-8B79-37D633B846F1}">
                <asvg:svgBlip xmlns:asvg="http://schemas.microsoft.com/office/drawing/2016/SVG/main" r:embed="rId71"/>
              </a:ext>
            </a:extLst>
          </a:blip>
          <a:stretch>
            <a:fillRect/>
          </a:stretch>
        </p:blipFill>
        <p:spPr>
          <a:xfrm>
            <a:off x="5126402" y="4651717"/>
            <a:ext cx="914638" cy="914400"/>
          </a:xfrm>
          <a:prstGeom prst="rect">
            <a:avLst/>
          </a:prstGeom>
        </p:spPr>
      </p:pic>
      <p:pic>
        <p:nvPicPr>
          <p:cNvPr id="97" name="Graphic 96">
            <a:extLst>
              <a:ext uri="{FF2B5EF4-FFF2-40B4-BE49-F238E27FC236}">
                <a16:creationId xmlns:a16="http://schemas.microsoft.com/office/drawing/2014/main" id="{180447E1-D7F4-7E45-B315-3F1423A63C8D}"/>
              </a:ext>
            </a:extLst>
          </p:cNvPr>
          <p:cNvPicPr>
            <a:picLocks noChangeAspect="1"/>
          </p:cNvPicPr>
          <p:nvPr userDrawn="1"/>
        </p:nvPicPr>
        <p:blipFill>
          <a:blip r:embed="rId72" cstate="hqprint">
            <a:extLst>
              <a:ext uri="{28A0092B-C50C-407E-A947-70E740481C1C}">
                <a14:useLocalDpi xmlns:a14="http://schemas.microsoft.com/office/drawing/2010/main"/>
              </a:ext>
              <a:ext uri="{96DAC541-7B7A-43D3-8B79-37D633B846F1}">
                <asvg:svgBlip xmlns:asvg="http://schemas.microsoft.com/office/drawing/2016/SVG/main" r:embed="rId73"/>
              </a:ext>
            </a:extLst>
          </a:blip>
          <a:stretch>
            <a:fillRect/>
          </a:stretch>
        </p:blipFill>
        <p:spPr>
          <a:xfrm>
            <a:off x="6272783" y="4651717"/>
            <a:ext cx="914638" cy="914400"/>
          </a:xfrm>
          <a:prstGeom prst="rect">
            <a:avLst/>
          </a:prstGeom>
        </p:spPr>
      </p:pic>
      <p:pic>
        <p:nvPicPr>
          <p:cNvPr id="98" name="Graphic 97">
            <a:extLst>
              <a:ext uri="{FF2B5EF4-FFF2-40B4-BE49-F238E27FC236}">
                <a16:creationId xmlns:a16="http://schemas.microsoft.com/office/drawing/2014/main" id="{ABA7A3D0-E799-B74F-B62E-906224B9D775}"/>
              </a:ext>
            </a:extLst>
          </p:cNvPr>
          <p:cNvPicPr>
            <a:picLocks noChangeAspect="1"/>
          </p:cNvPicPr>
          <p:nvPr userDrawn="1"/>
        </p:nvPicPr>
        <p:blipFill>
          <a:blip r:embed="rId74" cstate="hqprint">
            <a:extLst>
              <a:ext uri="{28A0092B-C50C-407E-A947-70E740481C1C}">
                <a14:useLocalDpi xmlns:a14="http://schemas.microsoft.com/office/drawing/2010/main"/>
              </a:ext>
              <a:ext uri="{96DAC541-7B7A-43D3-8B79-37D633B846F1}">
                <asvg:svgBlip xmlns:asvg="http://schemas.microsoft.com/office/drawing/2016/SVG/main" r:embed="rId75"/>
              </a:ext>
            </a:extLst>
          </a:blip>
          <a:stretch>
            <a:fillRect/>
          </a:stretch>
        </p:blipFill>
        <p:spPr>
          <a:xfrm>
            <a:off x="7334078" y="4651717"/>
            <a:ext cx="914638" cy="914400"/>
          </a:xfrm>
          <a:prstGeom prst="rect">
            <a:avLst/>
          </a:prstGeom>
        </p:spPr>
      </p:pic>
      <p:pic>
        <p:nvPicPr>
          <p:cNvPr id="99" name="Graphic 98">
            <a:extLst>
              <a:ext uri="{FF2B5EF4-FFF2-40B4-BE49-F238E27FC236}">
                <a16:creationId xmlns:a16="http://schemas.microsoft.com/office/drawing/2014/main" id="{2B86704D-EC58-9543-B25A-EF2FDCAA7C8A}"/>
              </a:ext>
            </a:extLst>
          </p:cNvPr>
          <p:cNvPicPr>
            <a:picLocks noChangeAspect="1"/>
          </p:cNvPicPr>
          <p:nvPr userDrawn="1"/>
        </p:nvPicPr>
        <p:blipFill>
          <a:blip r:embed="rId76" cstate="hqprint">
            <a:extLst>
              <a:ext uri="{28A0092B-C50C-407E-A947-70E740481C1C}">
                <a14:useLocalDpi xmlns:a14="http://schemas.microsoft.com/office/drawing/2010/main"/>
              </a:ext>
              <a:ext uri="{96DAC541-7B7A-43D3-8B79-37D633B846F1}">
                <asvg:svgBlip xmlns:asvg="http://schemas.microsoft.com/office/drawing/2016/SVG/main" r:embed="rId77"/>
              </a:ext>
            </a:extLst>
          </a:blip>
          <a:stretch>
            <a:fillRect/>
          </a:stretch>
        </p:blipFill>
        <p:spPr>
          <a:xfrm>
            <a:off x="8543224" y="4651717"/>
            <a:ext cx="914638" cy="914400"/>
          </a:xfrm>
          <a:prstGeom prst="rect">
            <a:avLst/>
          </a:prstGeom>
        </p:spPr>
      </p:pic>
      <p:pic>
        <p:nvPicPr>
          <p:cNvPr id="100" name="Graphic 99">
            <a:extLst>
              <a:ext uri="{FF2B5EF4-FFF2-40B4-BE49-F238E27FC236}">
                <a16:creationId xmlns:a16="http://schemas.microsoft.com/office/drawing/2014/main" id="{D3CB457F-ABD5-D047-B3D6-8FF93EDE14E4}"/>
              </a:ext>
            </a:extLst>
          </p:cNvPr>
          <p:cNvPicPr>
            <a:picLocks noChangeAspect="1"/>
          </p:cNvPicPr>
          <p:nvPr userDrawn="1"/>
        </p:nvPicPr>
        <p:blipFill>
          <a:blip r:embed="rId78" cstate="hqprint">
            <a:extLst>
              <a:ext uri="{28A0092B-C50C-407E-A947-70E740481C1C}">
                <a14:useLocalDpi xmlns:a14="http://schemas.microsoft.com/office/drawing/2010/main"/>
              </a:ext>
              <a:ext uri="{96DAC541-7B7A-43D3-8B79-37D633B846F1}">
                <asvg:svgBlip xmlns:asvg="http://schemas.microsoft.com/office/drawing/2016/SVG/main" r:embed="rId79"/>
              </a:ext>
            </a:extLst>
          </a:blip>
          <a:stretch>
            <a:fillRect/>
          </a:stretch>
        </p:blipFill>
        <p:spPr>
          <a:xfrm>
            <a:off x="9684975" y="4651717"/>
            <a:ext cx="914638" cy="914400"/>
          </a:xfrm>
          <a:prstGeom prst="rect">
            <a:avLst/>
          </a:prstGeom>
        </p:spPr>
      </p:pic>
      <p:pic>
        <p:nvPicPr>
          <p:cNvPr id="101" name="Graphic 100">
            <a:extLst>
              <a:ext uri="{FF2B5EF4-FFF2-40B4-BE49-F238E27FC236}">
                <a16:creationId xmlns:a16="http://schemas.microsoft.com/office/drawing/2014/main" id="{8EAB62DC-2801-6842-A659-C0E0E313F851}"/>
              </a:ext>
            </a:extLst>
          </p:cNvPr>
          <p:cNvPicPr>
            <a:picLocks noChangeAspect="1"/>
          </p:cNvPicPr>
          <p:nvPr userDrawn="1"/>
        </p:nvPicPr>
        <p:blipFill>
          <a:blip r:embed="rId80" cstate="hqprint">
            <a:extLst>
              <a:ext uri="{28A0092B-C50C-407E-A947-70E740481C1C}">
                <a14:useLocalDpi xmlns:a14="http://schemas.microsoft.com/office/drawing/2010/main"/>
              </a:ext>
              <a:ext uri="{96DAC541-7B7A-43D3-8B79-37D633B846F1}">
                <asvg:svgBlip xmlns:asvg="http://schemas.microsoft.com/office/drawing/2016/SVG/main" r:embed="rId81"/>
              </a:ext>
            </a:extLst>
          </a:blip>
          <a:stretch>
            <a:fillRect/>
          </a:stretch>
        </p:blipFill>
        <p:spPr>
          <a:xfrm>
            <a:off x="10826732" y="4651717"/>
            <a:ext cx="914638" cy="914400"/>
          </a:xfrm>
          <a:prstGeom prst="rect">
            <a:avLst/>
          </a:prstGeom>
        </p:spPr>
      </p:pic>
      <p:pic>
        <p:nvPicPr>
          <p:cNvPr id="103" name="Graphic 102">
            <a:extLst>
              <a:ext uri="{FF2B5EF4-FFF2-40B4-BE49-F238E27FC236}">
                <a16:creationId xmlns:a16="http://schemas.microsoft.com/office/drawing/2014/main" id="{BE6E5E71-D875-334C-85BE-D72644F9A3C1}"/>
              </a:ext>
            </a:extLst>
          </p:cNvPr>
          <p:cNvPicPr>
            <a:picLocks noChangeAspect="1"/>
          </p:cNvPicPr>
          <p:nvPr userDrawn="1"/>
        </p:nvPicPr>
        <p:blipFill>
          <a:blip r:embed="rId82" cstate="hqprint">
            <a:extLst>
              <a:ext uri="{28A0092B-C50C-407E-A947-70E740481C1C}">
                <a14:useLocalDpi xmlns:a14="http://schemas.microsoft.com/office/drawing/2010/main"/>
              </a:ext>
              <a:ext uri="{96DAC541-7B7A-43D3-8B79-37D633B846F1}">
                <asvg:svgBlip xmlns:asvg="http://schemas.microsoft.com/office/drawing/2016/SVG/main" r:embed="rId83"/>
              </a:ext>
            </a:extLst>
          </a:blip>
          <a:stretch>
            <a:fillRect/>
          </a:stretch>
        </p:blipFill>
        <p:spPr>
          <a:xfrm>
            <a:off x="572786" y="5693673"/>
            <a:ext cx="914638" cy="914400"/>
          </a:xfrm>
          <a:prstGeom prst="rect">
            <a:avLst/>
          </a:prstGeom>
        </p:spPr>
      </p:pic>
      <p:pic>
        <p:nvPicPr>
          <p:cNvPr id="104" name="Graphic 103">
            <a:extLst>
              <a:ext uri="{FF2B5EF4-FFF2-40B4-BE49-F238E27FC236}">
                <a16:creationId xmlns:a16="http://schemas.microsoft.com/office/drawing/2014/main" id="{96A908EB-FC90-0349-85E2-24253A813354}"/>
              </a:ext>
            </a:extLst>
          </p:cNvPr>
          <p:cNvPicPr>
            <a:picLocks noChangeAspect="1"/>
          </p:cNvPicPr>
          <p:nvPr userDrawn="1"/>
        </p:nvPicPr>
        <p:blipFill>
          <a:blip r:embed="rId84" cstate="hqprint">
            <a:extLst>
              <a:ext uri="{28A0092B-C50C-407E-A947-70E740481C1C}">
                <a14:useLocalDpi xmlns:a14="http://schemas.microsoft.com/office/drawing/2010/main"/>
              </a:ext>
              <a:ext uri="{96DAC541-7B7A-43D3-8B79-37D633B846F1}">
                <asvg:svgBlip xmlns:asvg="http://schemas.microsoft.com/office/drawing/2016/SVG/main" r:embed="rId85"/>
              </a:ext>
            </a:extLst>
          </a:blip>
          <a:stretch>
            <a:fillRect/>
          </a:stretch>
        </p:blipFill>
        <p:spPr>
          <a:xfrm>
            <a:off x="1676627" y="5693673"/>
            <a:ext cx="914638" cy="914400"/>
          </a:xfrm>
          <a:prstGeom prst="rect">
            <a:avLst/>
          </a:prstGeom>
        </p:spPr>
      </p:pic>
      <p:pic>
        <p:nvPicPr>
          <p:cNvPr id="105" name="Graphic 104">
            <a:extLst>
              <a:ext uri="{FF2B5EF4-FFF2-40B4-BE49-F238E27FC236}">
                <a16:creationId xmlns:a16="http://schemas.microsoft.com/office/drawing/2014/main" id="{53256011-330C-154D-A3EB-F66E34E82494}"/>
              </a:ext>
            </a:extLst>
          </p:cNvPr>
          <p:cNvPicPr>
            <a:picLocks noChangeAspect="1"/>
          </p:cNvPicPr>
          <p:nvPr userDrawn="1"/>
        </p:nvPicPr>
        <p:blipFill>
          <a:blip r:embed="rId86" cstate="hqprint">
            <a:extLst>
              <a:ext uri="{28A0092B-C50C-407E-A947-70E740481C1C}">
                <a14:useLocalDpi xmlns:a14="http://schemas.microsoft.com/office/drawing/2010/main"/>
              </a:ext>
              <a:ext uri="{96DAC541-7B7A-43D3-8B79-37D633B846F1}">
                <asvg:svgBlip xmlns:asvg="http://schemas.microsoft.com/office/drawing/2016/SVG/main" r:embed="rId87"/>
              </a:ext>
            </a:extLst>
          </a:blip>
          <a:stretch>
            <a:fillRect/>
          </a:stretch>
        </p:blipFill>
        <p:spPr>
          <a:xfrm>
            <a:off x="2833641" y="5693673"/>
            <a:ext cx="914638" cy="914400"/>
          </a:xfrm>
          <a:prstGeom prst="rect">
            <a:avLst/>
          </a:prstGeom>
        </p:spPr>
      </p:pic>
      <p:pic>
        <p:nvPicPr>
          <p:cNvPr id="106" name="Graphic 105">
            <a:extLst>
              <a:ext uri="{FF2B5EF4-FFF2-40B4-BE49-F238E27FC236}">
                <a16:creationId xmlns:a16="http://schemas.microsoft.com/office/drawing/2014/main" id="{6AE98316-AC08-E045-88B4-C79AD32665BE}"/>
              </a:ext>
            </a:extLst>
          </p:cNvPr>
          <p:cNvPicPr>
            <a:picLocks noChangeAspect="1"/>
          </p:cNvPicPr>
          <p:nvPr userDrawn="1"/>
        </p:nvPicPr>
        <p:blipFill>
          <a:blip r:embed="rId88" cstate="hqprint">
            <a:extLst>
              <a:ext uri="{28A0092B-C50C-407E-A947-70E740481C1C}">
                <a14:useLocalDpi xmlns:a14="http://schemas.microsoft.com/office/drawing/2010/main"/>
              </a:ext>
              <a:ext uri="{96DAC541-7B7A-43D3-8B79-37D633B846F1}">
                <asvg:svgBlip xmlns:asvg="http://schemas.microsoft.com/office/drawing/2016/SVG/main" r:embed="rId89"/>
              </a:ext>
            </a:extLst>
          </a:blip>
          <a:stretch>
            <a:fillRect/>
          </a:stretch>
        </p:blipFill>
        <p:spPr>
          <a:xfrm>
            <a:off x="3980021" y="5693673"/>
            <a:ext cx="914638" cy="914400"/>
          </a:xfrm>
          <a:prstGeom prst="rect">
            <a:avLst/>
          </a:prstGeom>
        </p:spPr>
      </p:pic>
      <p:pic>
        <p:nvPicPr>
          <p:cNvPr id="107" name="Graphic 106">
            <a:extLst>
              <a:ext uri="{FF2B5EF4-FFF2-40B4-BE49-F238E27FC236}">
                <a16:creationId xmlns:a16="http://schemas.microsoft.com/office/drawing/2014/main" id="{CCD49EDD-6FBD-ED4A-B51F-71BB263CA5A5}"/>
              </a:ext>
            </a:extLst>
          </p:cNvPr>
          <p:cNvPicPr>
            <a:picLocks noChangeAspect="1"/>
          </p:cNvPicPr>
          <p:nvPr userDrawn="1"/>
        </p:nvPicPr>
        <p:blipFill>
          <a:blip r:embed="rId90" cstate="hqprint">
            <a:extLst>
              <a:ext uri="{28A0092B-C50C-407E-A947-70E740481C1C}">
                <a14:useLocalDpi xmlns:a14="http://schemas.microsoft.com/office/drawing/2010/main"/>
              </a:ext>
              <a:ext uri="{96DAC541-7B7A-43D3-8B79-37D633B846F1}">
                <asvg:svgBlip xmlns:asvg="http://schemas.microsoft.com/office/drawing/2016/SVG/main" r:embed="rId91"/>
              </a:ext>
            </a:extLst>
          </a:blip>
          <a:stretch>
            <a:fillRect/>
          </a:stretch>
        </p:blipFill>
        <p:spPr>
          <a:xfrm>
            <a:off x="5126402" y="5693673"/>
            <a:ext cx="914638" cy="914400"/>
          </a:xfrm>
          <a:prstGeom prst="rect">
            <a:avLst/>
          </a:prstGeom>
        </p:spPr>
      </p:pic>
      <p:pic>
        <p:nvPicPr>
          <p:cNvPr id="108" name="Graphic 107">
            <a:extLst>
              <a:ext uri="{FF2B5EF4-FFF2-40B4-BE49-F238E27FC236}">
                <a16:creationId xmlns:a16="http://schemas.microsoft.com/office/drawing/2014/main" id="{675B0881-9C97-5C47-9020-5B1C64F648CB}"/>
              </a:ext>
            </a:extLst>
          </p:cNvPr>
          <p:cNvPicPr>
            <a:picLocks noChangeAspect="1"/>
          </p:cNvPicPr>
          <p:nvPr userDrawn="1"/>
        </p:nvPicPr>
        <p:blipFill>
          <a:blip r:embed="rId92" cstate="hqprint">
            <a:extLst>
              <a:ext uri="{28A0092B-C50C-407E-A947-70E740481C1C}">
                <a14:useLocalDpi xmlns:a14="http://schemas.microsoft.com/office/drawing/2010/main"/>
              </a:ext>
              <a:ext uri="{96DAC541-7B7A-43D3-8B79-37D633B846F1}">
                <asvg:svgBlip xmlns:asvg="http://schemas.microsoft.com/office/drawing/2016/SVG/main" r:embed="rId93"/>
              </a:ext>
            </a:extLst>
          </a:blip>
          <a:stretch>
            <a:fillRect/>
          </a:stretch>
        </p:blipFill>
        <p:spPr>
          <a:xfrm>
            <a:off x="6272783" y="5693673"/>
            <a:ext cx="914638" cy="914400"/>
          </a:xfrm>
          <a:prstGeom prst="rect">
            <a:avLst/>
          </a:prstGeom>
        </p:spPr>
      </p:pic>
      <p:pic>
        <p:nvPicPr>
          <p:cNvPr id="109" name="Graphic 108">
            <a:extLst>
              <a:ext uri="{FF2B5EF4-FFF2-40B4-BE49-F238E27FC236}">
                <a16:creationId xmlns:a16="http://schemas.microsoft.com/office/drawing/2014/main" id="{863D07FC-FAC4-F24C-8466-7662F216946B}"/>
              </a:ext>
            </a:extLst>
          </p:cNvPr>
          <p:cNvPicPr>
            <a:picLocks noChangeAspect="1"/>
          </p:cNvPicPr>
          <p:nvPr userDrawn="1"/>
        </p:nvPicPr>
        <p:blipFill>
          <a:blip r:embed="rId94" cstate="hqprint">
            <a:extLst>
              <a:ext uri="{28A0092B-C50C-407E-A947-70E740481C1C}">
                <a14:useLocalDpi xmlns:a14="http://schemas.microsoft.com/office/drawing/2010/main"/>
              </a:ext>
              <a:ext uri="{96DAC541-7B7A-43D3-8B79-37D633B846F1}">
                <asvg:svgBlip xmlns:asvg="http://schemas.microsoft.com/office/drawing/2016/SVG/main" r:embed="rId95"/>
              </a:ext>
            </a:extLst>
          </a:blip>
          <a:stretch>
            <a:fillRect/>
          </a:stretch>
        </p:blipFill>
        <p:spPr>
          <a:xfrm>
            <a:off x="7334078" y="5693673"/>
            <a:ext cx="914638" cy="914400"/>
          </a:xfrm>
          <a:prstGeom prst="rect">
            <a:avLst/>
          </a:prstGeom>
        </p:spPr>
      </p:pic>
      <p:pic>
        <p:nvPicPr>
          <p:cNvPr id="110" name="Graphic 109">
            <a:extLst>
              <a:ext uri="{FF2B5EF4-FFF2-40B4-BE49-F238E27FC236}">
                <a16:creationId xmlns:a16="http://schemas.microsoft.com/office/drawing/2014/main" id="{430B36E7-16E5-E343-A201-FB9EC16F1D66}"/>
              </a:ext>
            </a:extLst>
          </p:cNvPr>
          <p:cNvPicPr>
            <a:picLocks noChangeAspect="1"/>
          </p:cNvPicPr>
          <p:nvPr userDrawn="1"/>
        </p:nvPicPr>
        <p:blipFill>
          <a:blip r:embed="rId96" cstate="hqprint">
            <a:extLst>
              <a:ext uri="{28A0092B-C50C-407E-A947-70E740481C1C}">
                <a14:useLocalDpi xmlns:a14="http://schemas.microsoft.com/office/drawing/2010/main"/>
              </a:ext>
              <a:ext uri="{96DAC541-7B7A-43D3-8B79-37D633B846F1}">
                <asvg:svgBlip xmlns:asvg="http://schemas.microsoft.com/office/drawing/2016/SVG/main" r:embed="rId97"/>
              </a:ext>
            </a:extLst>
          </a:blip>
          <a:stretch>
            <a:fillRect/>
          </a:stretch>
        </p:blipFill>
        <p:spPr>
          <a:xfrm>
            <a:off x="8543224" y="5693673"/>
            <a:ext cx="914638" cy="914400"/>
          </a:xfrm>
          <a:prstGeom prst="rect">
            <a:avLst/>
          </a:prstGeom>
        </p:spPr>
      </p:pic>
      <p:pic>
        <p:nvPicPr>
          <p:cNvPr id="111" name="Graphic 110">
            <a:extLst>
              <a:ext uri="{FF2B5EF4-FFF2-40B4-BE49-F238E27FC236}">
                <a16:creationId xmlns:a16="http://schemas.microsoft.com/office/drawing/2014/main" id="{166E3074-4E63-D841-9C64-A2B62EC5EC38}"/>
              </a:ext>
            </a:extLst>
          </p:cNvPr>
          <p:cNvPicPr>
            <a:picLocks noChangeAspect="1"/>
          </p:cNvPicPr>
          <p:nvPr userDrawn="1"/>
        </p:nvPicPr>
        <p:blipFill>
          <a:blip r:embed="rId98" cstate="hqprint">
            <a:extLst>
              <a:ext uri="{28A0092B-C50C-407E-A947-70E740481C1C}">
                <a14:useLocalDpi xmlns:a14="http://schemas.microsoft.com/office/drawing/2010/main"/>
              </a:ext>
              <a:ext uri="{96DAC541-7B7A-43D3-8B79-37D633B846F1}">
                <asvg:svgBlip xmlns:asvg="http://schemas.microsoft.com/office/drawing/2016/SVG/main" r:embed="rId99"/>
              </a:ext>
            </a:extLst>
          </a:blip>
          <a:stretch>
            <a:fillRect/>
          </a:stretch>
        </p:blipFill>
        <p:spPr>
          <a:xfrm>
            <a:off x="9684975" y="5693673"/>
            <a:ext cx="914638" cy="914400"/>
          </a:xfrm>
          <a:prstGeom prst="rect">
            <a:avLst/>
          </a:prstGeom>
        </p:spPr>
      </p:pic>
      <p:pic>
        <p:nvPicPr>
          <p:cNvPr id="112" name="Graphic 111">
            <a:extLst>
              <a:ext uri="{FF2B5EF4-FFF2-40B4-BE49-F238E27FC236}">
                <a16:creationId xmlns:a16="http://schemas.microsoft.com/office/drawing/2014/main" id="{3A7D0A86-E0D0-9048-94F4-124EB34EF4E0}"/>
              </a:ext>
            </a:extLst>
          </p:cNvPr>
          <p:cNvPicPr>
            <a:picLocks noChangeAspect="1"/>
          </p:cNvPicPr>
          <p:nvPr userDrawn="1"/>
        </p:nvPicPr>
        <p:blipFill>
          <a:blip r:embed="rId100" cstate="hqprint">
            <a:extLst>
              <a:ext uri="{28A0092B-C50C-407E-A947-70E740481C1C}">
                <a14:useLocalDpi xmlns:a14="http://schemas.microsoft.com/office/drawing/2010/main"/>
              </a:ext>
              <a:ext uri="{96DAC541-7B7A-43D3-8B79-37D633B846F1}">
                <asvg:svgBlip xmlns:asvg="http://schemas.microsoft.com/office/drawing/2016/SVG/main" r:embed="rId101"/>
              </a:ext>
            </a:extLst>
          </a:blip>
          <a:stretch>
            <a:fillRect/>
          </a:stretch>
        </p:blipFill>
        <p:spPr>
          <a:xfrm>
            <a:off x="10826732" y="5693673"/>
            <a:ext cx="914638" cy="914400"/>
          </a:xfrm>
          <a:prstGeom prst="rect">
            <a:avLst/>
          </a:prstGeom>
        </p:spPr>
      </p:pic>
    </p:spTree>
    <p:extLst>
      <p:ext uri="{BB962C8B-B14F-4D97-AF65-F5344CB8AC3E}">
        <p14:creationId xmlns:p14="http://schemas.microsoft.com/office/powerpoint/2010/main" val="9769785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ody Slide 8">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949F479-6C74-DD43-9159-EDBBBF818650}"/>
              </a:ext>
            </a:extLst>
          </p:cNvPr>
          <p:cNvSpPr/>
          <p:nvPr userDrawn="1"/>
        </p:nvSpPr>
        <p:spPr>
          <a:xfrm>
            <a:off x="9084626" y="6400800"/>
            <a:ext cx="3107377"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a:p>
        </p:txBody>
      </p:sp>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b="30356"/>
          <a:stretch/>
        </p:blipFill>
        <p:spPr>
          <a:xfrm>
            <a:off x="10672415" y="4469130"/>
            <a:ext cx="1133083" cy="2419692"/>
          </a:xfrm>
          <a:prstGeom prst="rect">
            <a:avLst/>
          </a:prstGeom>
        </p:spPr>
      </p:pic>
      <p:sp>
        <p:nvSpPr>
          <p:cNvPr id="5" name="Title Placeholder 1">
            <a:extLst>
              <a:ext uri="{FF2B5EF4-FFF2-40B4-BE49-F238E27FC236}">
                <a16:creationId xmlns:a16="http://schemas.microsoft.com/office/drawing/2014/main" id="{6AC5AEF8-E7BB-1D4F-A049-B1E811BC617B}"/>
              </a:ext>
            </a:extLst>
          </p:cNvPr>
          <p:cNvSpPr>
            <a:spLocks noGrp="1"/>
          </p:cNvSpPr>
          <p:nvPr>
            <p:ph type="title"/>
          </p:nvPr>
        </p:nvSpPr>
        <p:spPr>
          <a:xfrm>
            <a:off x="508001" y="228600"/>
            <a:ext cx="11207751"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84660F89-3C72-2B46-B3F5-11717829B5F7}"/>
              </a:ext>
            </a:extLst>
          </p:cNvPr>
          <p:cNvSpPr>
            <a:spLocks noGrp="1"/>
          </p:cNvSpPr>
          <p:nvPr>
            <p:ph type="body" sz="quarter" idx="10"/>
          </p:nvPr>
        </p:nvSpPr>
        <p:spPr>
          <a:xfrm>
            <a:off x="508001" y="1531917"/>
            <a:ext cx="10076180"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32075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8404" y="945913"/>
            <a:ext cx="8637073" cy="2618554"/>
          </a:xfrm>
        </p:spPr>
        <p:txBody>
          <a:bodyPr bIns="0" anchor="b">
            <a:normAutofit/>
          </a:bodyPr>
          <a:lstStyle>
            <a:lvl1pPr algn="l">
              <a:defRPr sz="6598"/>
            </a:lvl1pPr>
          </a:lstStyle>
          <a:p>
            <a:r>
              <a:rPr lang="en-US"/>
              <a:t>Click to edit Master title style</a:t>
            </a:r>
          </a:p>
        </p:txBody>
      </p:sp>
      <p:sp>
        <p:nvSpPr>
          <p:cNvPr id="3" name="Subtitle 2"/>
          <p:cNvSpPr>
            <a:spLocks noGrp="1"/>
          </p:cNvSpPr>
          <p:nvPr>
            <p:ph type="subTitle" idx="1"/>
          </p:nvPr>
        </p:nvSpPr>
        <p:spPr>
          <a:xfrm>
            <a:off x="1128404" y="3564469"/>
            <a:ext cx="8637072" cy="1071095"/>
          </a:xfrm>
        </p:spPr>
        <p:txBody>
          <a:bodyPr tIns="91440" bIns="91440">
            <a:normAutofit/>
          </a:bodyPr>
          <a:lstStyle>
            <a:lvl1pPr marL="0" indent="0" algn="l">
              <a:buNone/>
              <a:defRPr sz="2399" b="0">
                <a:solidFill>
                  <a:schemeClr val="tx1"/>
                </a:solidFill>
              </a:defRPr>
            </a:lvl1pPr>
            <a:lvl2pPr marL="457063" indent="0" algn="ctr">
              <a:buNone/>
              <a:defRPr sz="17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1127124" y="329309"/>
            <a:ext cx="5943668" cy="309201"/>
          </a:xfrm>
        </p:spPr>
        <p:txBody>
          <a:bodyPr/>
          <a:lstStyle/>
          <a:p>
            <a:r>
              <a:rPr lang="en-US"/>
              <a:t>The Bruman Group, PLLC © 2023. All rights reserved.</a:t>
            </a:r>
          </a:p>
        </p:txBody>
      </p:sp>
      <p:sp>
        <p:nvSpPr>
          <p:cNvPr id="6" name="Slide Number Placeholder 5"/>
          <p:cNvSpPr>
            <a:spLocks noGrp="1"/>
          </p:cNvSpPr>
          <p:nvPr>
            <p:ph type="sldNum" sz="quarter" idx="12"/>
          </p:nvPr>
        </p:nvSpPr>
        <p:spPr>
          <a:xfrm>
            <a:off x="9924392" y="329306"/>
            <a:ext cx="811412" cy="309201"/>
          </a:xfrm>
        </p:spPr>
        <p:txBody>
          <a:bodyPr/>
          <a:lstStyle/>
          <a:p>
            <a:fld id="{95C5CA75-96F3-42DA-8C73-E2B32B310B9C}" type="slidenum">
              <a:rPr lang="en-US" smtClean="0"/>
              <a:pPr/>
              <a:t>‹#›</a:t>
            </a:fld>
            <a:endParaRPr lang="en-US"/>
          </a:p>
        </p:txBody>
      </p:sp>
      <p:pic>
        <p:nvPicPr>
          <p:cNvPr id="16" name="Picture 15" descr="RedHashing.emf"/>
          <p:cNvPicPr>
            <a:picLocks/>
          </p:cNvPicPr>
          <p:nvPr/>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612241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p>
        </p:txBody>
      </p:sp>
      <p:sp>
        <p:nvSpPr>
          <p:cNvPr id="3" name="Content Placeholder 2"/>
          <p:cNvSpPr>
            <a:spLocks noGrp="1"/>
          </p:cNvSpPr>
          <p:nvPr>
            <p:ph idx="1"/>
          </p:nvPr>
        </p:nvSpPr>
        <p:spPr/>
        <p:txBody>
          <a:bodyPr anchor="t">
            <a:normAutofit/>
          </a:bodyPr>
          <a:lstStyle>
            <a:lvl1pPr>
              <a:defRPr sz="2399"/>
            </a:lvl1pPr>
            <a:lvl2pPr>
              <a:defRPr sz="2199"/>
            </a:lvl2pPr>
            <a:lvl3pPr>
              <a:defRPr sz="1999"/>
            </a:lvl3pPr>
            <a:lvl4pPr>
              <a:defRPr sz="1799"/>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4" name="Picture 23" descr="RedHashing.emf"/>
          <p:cNvPicPr>
            <a:picLocks/>
          </p:cNvPicPr>
          <p:nvPr/>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
        <p:nvSpPr>
          <p:cNvPr id="10" name="Date Placeholder 9">
            <a:extLst>
              <a:ext uri="{FF2B5EF4-FFF2-40B4-BE49-F238E27FC236}">
                <a16:creationId xmlns:a16="http://schemas.microsoft.com/office/drawing/2014/main" id="{95299ED0-5B28-479C-9B1B-5175232F3C7A}"/>
              </a:ext>
            </a:extLst>
          </p:cNvPr>
          <p:cNvSpPr>
            <a:spLocks noGrp="1"/>
          </p:cNvSpPr>
          <p:nvPr>
            <p:ph type="dt" sz="half" idx="10"/>
          </p:nvPr>
        </p:nvSpPr>
        <p:spPr/>
        <p:txBody>
          <a:bodyPr/>
          <a:lstStyle/>
          <a:p>
            <a:endParaRPr lang="en-US"/>
          </a:p>
        </p:txBody>
      </p:sp>
      <p:sp>
        <p:nvSpPr>
          <p:cNvPr id="11" name="Footer Placeholder 10">
            <a:extLst>
              <a:ext uri="{FF2B5EF4-FFF2-40B4-BE49-F238E27FC236}">
                <a16:creationId xmlns:a16="http://schemas.microsoft.com/office/drawing/2014/main" id="{6FCA323F-0556-44CA-A413-A65389CA4FDC}"/>
              </a:ext>
            </a:extLst>
          </p:cNvPr>
          <p:cNvSpPr>
            <a:spLocks noGrp="1"/>
          </p:cNvSpPr>
          <p:nvPr>
            <p:ph type="ftr" sz="quarter" idx="11"/>
          </p:nvPr>
        </p:nvSpPr>
        <p:spPr/>
        <p:txBody>
          <a:bodyPr/>
          <a:lstStyle/>
          <a:p>
            <a:r>
              <a:rPr lang="en-US"/>
              <a:t>The Bruman Group, PLLC © 2023. All rights reserved.</a:t>
            </a:r>
          </a:p>
        </p:txBody>
      </p:sp>
      <p:sp>
        <p:nvSpPr>
          <p:cNvPr id="12" name="Slide Number Placeholder 11">
            <a:extLst>
              <a:ext uri="{FF2B5EF4-FFF2-40B4-BE49-F238E27FC236}">
                <a16:creationId xmlns:a16="http://schemas.microsoft.com/office/drawing/2014/main" id="{BB044FC8-477C-4239-AF15-AE434DBEE0E9}"/>
              </a:ext>
            </a:extLst>
          </p:cNvPr>
          <p:cNvSpPr>
            <a:spLocks noGrp="1"/>
          </p:cNvSpPr>
          <p:nvPr>
            <p:ph type="sldNum" sz="quarter" idx="12"/>
          </p:nvPr>
        </p:nvSpPr>
        <p:spPr/>
        <p:txBody>
          <a:bodyPr/>
          <a:lstStyle/>
          <a:p>
            <a:fld id="{95C5CA75-96F3-42DA-8C73-E2B32B310B9C}" type="slidenum">
              <a:rPr lang="en-US" smtClean="0"/>
              <a:pPr/>
              <a:t>‹#›</a:t>
            </a:fld>
            <a:endParaRPr lang="en-US"/>
          </a:p>
        </p:txBody>
      </p:sp>
    </p:spTree>
    <p:extLst>
      <p:ext uri="{BB962C8B-B14F-4D97-AF65-F5344CB8AC3E}">
        <p14:creationId xmlns:p14="http://schemas.microsoft.com/office/powerpoint/2010/main" val="5597301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31"/>
            <a:ext cx="8619060" cy="2050065"/>
          </a:xfrm>
        </p:spPr>
        <p:txBody>
          <a:bodyPr anchor="b">
            <a:normAutofit/>
          </a:bodyPr>
          <a:lstStyle>
            <a:lvl1pPr algn="l">
              <a:defRPr sz="3599"/>
            </a:lvl1pPr>
          </a:lstStyle>
          <a:p>
            <a:r>
              <a:rPr lang="en-US"/>
              <a:t>Click to edit Master title style</a:t>
            </a:r>
          </a:p>
        </p:txBody>
      </p:sp>
      <p:sp>
        <p:nvSpPr>
          <p:cNvPr id="3" name="Text Placeholder 2"/>
          <p:cNvSpPr>
            <a:spLocks noGrp="1"/>
          </p:cNvSpPr>
          <p:nvPr>
            <p:ph type="body" idx="1" hasCustomPrompt="1"/>
          </p:nvPr>
        </p:nvSpPr>
        <p:spPr>
          <a:xfrm>
            <a:off x="1129166" y="3806197"/>
            <a:ext cx="8619060" cy="1012929"/>
          </a:xfrm>
        </p:spPr>
        <p:txBody>
          <a:bodyPr tIns="91440">
            <a:normAutofit/>
          </a:bodyPr>
          <a:lstStyle>
            <a:lvl1pPr marL="0" indent="0" algn="l">
              <a:buNone/>
              <a:defRPr sz="1799">
                <a:solidFill>
                  <a:schemeClr val="tx1"/>
                </a:solidFill>
              </a:defRPr>
            </a:lvl1pPr>
            <a:lvl2pPr marL="457063" indent="0">
              <a:buNone/>
              <a:defRPr sz="17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The Bruman Group, PLLC © 2023. All rights reserved.</a:t>
            </a:r>
          </a:p>
        </p:txBody>
      </p:sp>
      <p:sp>
        <p:nvSpPr>
          <p:cNvPr id="6" name="Slide Number Placeholder 5"/>
          <p:cNvSpPr>
            <a:spLocks noGrp="1"/>
          </p:cNvSpPr>
          <p:nvPr>
            <p:ph type="sldNum" sz="quarter" idx="12"/>
          </p:nvPr>
        </p:nvSpPr>
        <p:spPr/>
        <p:txBody>
          <a:bodyPr/>
          <a:lstStyle/>
          <a:p>
            <a:fld id="{5FDD7405-60FD-4A25-B3DD-05BF605EA69D}" type="slidenum">
              <a:rPr lang="en-US" smtClean="0"/>
              <a:pPr/>
              <a:t>‹#›</a:t>
            </a:fld>
            <a:endParaRPr lang="en-US"/>
          </a:p>
        </p:txBody>
      </p:sp>
      <p:pic>
        <p:nvPicPr>
          <p:cNvPr id="16" name="Picture 15" descr="RedHashing.emf"/>
          <p:cNvPicPr>
            <a:picLocks/>
          </p:cNvPicPr>
          <p:nvPr/>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6535816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31053" y="958039"/>
            <a:ext cx="9605635" cy="1059305"/>
          </a:xfrm>
        </p:spPr>
        <p:txBody>
          <a:bodyPr/>
          <a:lstStyle/>
          <a:p>
            <a:r>
              <a:rPr lang="en-US"/>
              <a:t>Click to edit Master title style</a:t>
            </a:r>
          </a:p>
        </p:txBody>
      </p:sp>
      <p:sp>
        <p:nvSpPr>
          <p:cNvPr id="3" name="Content Placeholder 2"/>
          <p:cNvSpPr>
            <a:spLocks noGrp="1"/>
          </p:cNvSpPr>
          <p:nvPr>
            <p:ph sz="half" idx="1"/>
          </p:nvPr>
        </p:nvSpPr>
        <p:spPr>
          <a:xfrm>
            <a:off x="1129166" y="2165621"/>
            <a:ext cx="4645152" cy="32938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5606" y="2171769"/>
            <a:ext cx="4645152" cy="32870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The Bruman Group, PLLC © 2023. All rights reserved.</a:t>
            </a:r>
          </a:p>
        </p:txBody>
      </p:sp>
      <p:sp>
        <p:nvSpPr>
          <p:cNvPr id="7" name="Slide Number Placeholder 6"/>
          <p:cNvSpPr>
            <a:spLocks noGrp="1"/>
          </p:cNvSpPr>
          <p:nvPr>
            <p:ph type="sldNum" sz="quarter" idx="12"/>
          </p:nvPr>
        </p:nvSpPr>
        <p:spPr/>
        <p:txBody>
          <a:bodyPr/>
          <a:lstStyle/>
          <a:p>
            <a:fld id="{F90DF076-3FBF-4A8F-80EC-28CA0F9DD5C6}" type="slidenum">
              <a:rPr lang="en-US" smtClean="0"/>
              <a:pPr/>
              <a:t>‹#›</a:t>
            </a:fld>
            <a:endParaRPr lang="en-US"/>
          </a:p>
        </p:txBody>
      </p:sp>
      <p:pic>
        <p:nvPicPr>
          <p:cNvPr id="16" name="Picture 15" descr="RedHashing.emf"/>
          <p:cNvPicPr>
            <a:picLocks/>
          </p:cNvPicPr>
          <p:nvPr/>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8570715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9167" y="953338"/>
            <a:ext cx="9607661" cy="1056319"/>
          </a:xfrm>
        </p:spPr>
        <p:txBody>
          <a:bodyPr/>
          <a:lstStyle/>
          <a:p>
            <a:r>
              <a:rPr lang="en-US"/>
              <a:t>Click to edit Master title style</a:t>
            </a:r>
          </a:p>
        </p:txBody>
      </p:sp>
      <p:sp>
        <p:nvSpPr>
          <p:cNvPr id="3" name="Text Placeholder 2"/>
          <p:cNvSpPr>
            <a:spLocks noGrp="1"/>
          </p:cNvSpPr>
          <p:nvPr>
            <p:ph type="body" idx="1"/>
          </p:nvPr>
        </p:nvSpPr>
        <p:spPr>
          <a:xfrm>
            <a:off x="1129166" y="2169729"/>
            <a:ext cx="4645152" cy="801943"/>
          </a:xfrm>
        </p:spPr>
        <p:txBody>
          <a:bodyPr anchor="b">
            <a:noAutofit/>
          </a:bodyPr>
          <a:lstStyle>
            <a:lvl1pPr marL="0" indent="0">
              <a:lnSpc>
                <a:spcPct val="100000"/>
              </a:lnSpc>
              <a:buNone/>
              <a:defRPr sz="2599" b="0" cap="none" baseline="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129166" y="2974448"/>
            <a:ext cx="4645152" cy="2493876"/>
          </a:xfrm>
        </p:spPr>
        <p:txBody>
          <a:bodyPr>
            <a:normAutofit/>
          </a:bodyPr>
          <a:lstStyle>
            <a:lvl1pPr>
              <a:defRPr sz="1999"/>
            </a:lvl1pPr>
            <a:lvl2pPr>
              <a:defRPr sz="1999"/>
            </a:lvl2pPr>
            <a:lvl3pPr>
              <a:defRPr sz="1799"/>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94337" y="2173183"/>
            <a:ext cx="4645152" cy="802237"/>
          </a:xfrm>
        </p:spPr>
        <p:txBody>
          <a:bodyPr anchor="b">
            <a:noAutofit/>
          </a:bodyPr>
          <a:lstStyle>
            <a:lvl1pPr marL="0" indent="0">
              <a:lnSpc>
                <a:spcPct val="100000"/>
              </a:lnSpc>
              <a:buNone/>
              <a:defRPr sz="2599" b="0" cap="none" baseline="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94337" y="2971671"/>
            <a:ext cx="4645152" cy="2487193"/>
          </a:xfrm>
        </p:spPr>
        <p:txBody>
          <a:bodyPr>
            <a:normAutofit/>
          </a:bodyPr>
          <a:lstStyle>
            <a:lvl1pPr>
              <a:defRPr sz="1999"/>
            </a:lvl1pPr>
            <a:lvl2pPr>
              <a:defRPr sz="1999"/>
            </a:lvl2pPr>
            <a:lvl3pPr>
              <a:defRPr sz="1799"/>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The Bruman Group, PLLC © 2023. All rights reserved.</a:t>
            </a:r>
          </a:p>
        </p:txBody>
      </p:sp>
      <p:sp>
        <p:nvSpPr>
          <p:cNvPr id="9" name="Slide Number Placeholder 8"/>
          <p:cNvSpPr>
            <a:spLocks noGrp="1"/>
          </p:cNvSpPr>
          <p:nvPr>
            <p:ph type="sldNum" sz="quarter" idx="12"/>
          </p:nvPr>
        </p:nvSpPr>
        <p:spPr/>
        <p:txBody>
          <a:bodyPr/>
          <a:lstStyle/>
          <a:p>
            <a:fld id="{453291BC-C0BE-4454-B6FD-E10313E72F5B}" type="slidenum">
              <a:rPr lang="en-US" smtClean="0"/>
              <a:pPr/>
              <a:t>‹#›</a:t>
            </a:fld>
            <a:endParaRPr lang="en-US"/>
          </a:p>
        </p:txBody>
      </p:sp>
      <p:pic>
        <p:nvPicPr>
          <p:cNvPr id="18" name="Picture 17" descr="RedHashing.emf"/>
          <p:cNvPicPr>
            <a:picLocks/>
          </p:cNvPicPr>
          <p:nvPr/>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922973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The Bruman Group, PLLC © 2023. All rights reserved.</a:t>
            </a:r>
          </a:p>
        </p:txBody>
      </p:sp>
      <p:sp>
        <p:nvSpPr>
          <p:cNvPr id="5" name="Slide Number Placeholder 4"/>
          <p:cNvSpPr>
            <a:spLocks noGrp="1"/>
          </p:cNvSpPr>
          <p:nvPr>
            <p:ph type="sldNum" sz="quarter" idx="12"/>
          </p:nvPr>
        </p:nvSpPr>
        <p:spPr/>
        <p:txBody>
          <a:bodyPr/>
          <a:lstStyle/>
          <a:p>
            <a:fld id="{7734675C-63F2-4474-8BB9-0E7CEB072ADD}" type="slidenum">
              <a:rPr lang="en-US" smtClean="0"/>
              <a:pPr/>
              <a:t>‹#›</a:t>
            </a:fld>
            <a:endParaRPr lang="en-US"/>
          </a:p>
        </p:txBody>
      </p:sp>
      <p:pic>
        <p:nvPicPr>
          <p:cNvPr id="14" name="Picture 13" descr="RedHashing.emf"/>
          <p:cNvPicPr>
            <a:picLocks/>
          </p:cNvPicPr>
          <p:nvPr/>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6479846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The Bruman Group, PLLC © 2023. All rights reserved.</a:t>
            </a:r>
          </a:p>
        </p:txBody>
      </p:sp>
      <p:sp>
        <p:nvSpPr>
          <p:cNvPr id="4" name="Slide Number Placeholder 3"/>
          <p:cNvSpPr>
            <a:spLocks noGrp="1"/>
          </p:cNvSpPr>
          <p:nvPr>
            <p:ph type="sldNum" sz="quarter" idx="12"/>
          </p:nvPr>
        </p:nvSpPr>
        <p:spPr/>
        <p:txBody>
          <a:bodyPr/>
          <a:lstStyle/>
          <a:p>
            <a:fld id="{8E733C3B-11B0-46D4-8DAE-F9DF6935FAA3}" type="slidenum">
              <a:rPr lang="en-US" smtClean="0"/>
              <a:pPr/>
              <a:t>‹#›</a:t>
            </a:fld>
            <a:endParaRPr lang="en-US"/>
          </a:p>
        </p:txBody>
      </p:sp>
    </p:spTree>
    <p:extLst>
      <p:ext uri="{BB962C8B-B14F-4D97-AF65-F5344CB8AC3E}">
        <p14:creationId xmlns:p14="http://schemas.microsoft.com/office/powerpoint/2010/main" val="4057386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DB69308-2F65-2848-AAFA-EE30143CC517}"/>
              </a:ext>
            </a:extLst>
          </p:cNvPr>
          <p:cNvSpPr/>
          <p:nvPr userDrawn="1"/>
        </p:nvSpPr>
        <p:spPr>
          <a:xfrm>
            <a:off x="1" y="3"/>
            <a:ext cx="12191999" cy="6857999"/>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424184" y="1996312"/>
            <a:ext cx="8883973" cy="1759104"/>
          </a:xfrm>
        </p:spPr>
        <p:txBody>
          <a:bodyPr anchor="b">
            <a:normAutofit/>
          </a:bodyPr>
          <a:lstStyle>
            <a:lvl1pPr>
              <a:defRPr sz="4399">
                <a:solidFill>
                  <a:schemeClr val="bg1"/>
                </a:solidFill>
                <a:latin typeface="Georgia" panose="02040502050405020303" pitchFamily="18" charset="0"/>
              </a:defRPr>
            </a:lvl1pPr>
          </a:lstStyle>
          <a:p>
            <a:r>
              <a:rPr lang="en-US"/>
              <a:t>Click to edit Master title style</a:t>
            </a:r>
          </a:p>
        </p:txBody>
      </p:sp>
      <p:sp>
        <p:nvSpPr>
          <p:cNvPr id="9" name="Text Placeholder 8"/>
          <p:cNvSpPr>
            <a:spLocks noGrp="1"/>
          </p:cNvSpPr>
          <p:nvPr>
            <p:ph type="body" sz="quarter" idx="10"/>
          </p:nvPr>
        </p:nvSpPr>
        <p:spPr>
          <a:xfrm>
            <a:off x="508002" y="3808754"/>
            <a:ext cx="7546340" cy="2019300"/>
          </a:xfrm>
        </p:spPr>
        <p:txBody>
          <a:bodyPr>
            <a:normAutofit/>
          </a:bodyPr>
          <a:lstStyle>
            <a:lvl1pPr marL="0" indent="0">
              <a:buNone/>
              <a:defRPr sz="3599">
                <a:solidFill>
                  <a:schemeClr val="bg1"/>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A24EC782-1B54-8047-A170-93C1869A6BD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76224" y="5970907"/>
            <a:ext cx="1591056" cy="629429"/>
          </a:xfrm>
          <a:prstGeom prst="rect">
            <a:avLst/>
          </a:prstGeom>
        </p:spPr>
      </p:pic>
      <p:sp>
        <p:nvSpPr>
          <p:cNvPr id="14" name="Right Triangle 13">
            <a:extLst>
              <a:ext uri="{FF2B5EF4-FFF2-40B4-BE49-F238E27FC236}">
                <a16:creationId xmlns:a16="http://schemas.microsoft.com/office/drawing/2014/main" id="{BA51A2CB-DEA5-E648-B477-EDB42CDE57EC}"/>
              </a:ext>
            </a:extLst>
          </p:cNvPr>
          <p:cNvSpPr/>
          <p:nvPr userDrawn="1"/>
        </p:nvSpPr>
        <p:spPr>
          <a:xfrm flipH="1">
            <a:off x="8133151" y="0"/>
            <a:ext cx="4058850" cy="6858000"/>
          </a:xfrm>
          <a:prstGeom prst="rtTriangle">
            <a:avLst/>
          </a:prstGeom>
          <a:solidFill>
            <a:schemeClr val="bg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a:extLst>
              <a:ext uri="{FF2B5EF4-FFF2-40B4-BE49-F238E27FC236}">
                <a16:creationId xmlns:a16="http://schemas.microsoft.com/office/drawing/2014/main" id="{1F663B73-8422-294E-94B7-3924DE25074B}"/>
              </a:ext>
            </a:extLst>
          </p:cNvPr>
          <p:cNvPicPr>
            <a:picLocks noChangeAspect="1"/>
          </p:cNvPicPr>
          <p:nvPr userDrawn="1"/>
        </p:nvPicPr>
        <p:blipFill>
          <a:blip r:embed="rId3" cstate="email">
            <a:alphaModFix amt="35000"/>
            <a:extLst>
              <a:ext uri="{28A0092B-C50C-407E-A947-70E740481C1C}">
                <a14:useLocalDpi xmlns:a14="http://schemas.microsoft.com/office/drawing/2010/main"/>
              </a:ext>
            </a:extLst>
          </a:blip>
          <a:stretch>
            <a:fillRect/>
          </a:stretch>
        </p:blipFill>
        <p:spPr>
          <a:xfrm rot="1848070">
            <a:off x="9843439" y="2975188"/>
            <a:ext cx="1189198" cy="3775949"/>
          </a:xfrm>
          <a:prstGeom prst="rect">
            <a:avLst/>
          </a:prstGeom>
        </p:spPr>
      </p:pic>
      <p:grpSp>
        <p:nvGrpSpPr>
          <p:cNvPr id="10" name="Group 9">
            <a:extLst>
              <a:ext uri="{FF2B5EF4-FFF2-40B4-BE49-F238E27FC236}">
                <a16:creationId xmlns:a16="http://schemas.microsoft.com/office/drawing/2014/main" id="{46849F3B-A36C-8C44-9AA2-BC9AB8AF4C0C}"/>
              </a:ext>
            </a:extLst>
          </p:cNvPr>
          <p:cNvGrpSpPr/>
          <p:nvPr userDrawn="1"/>
        </p:nvGrpSpPr>
        <p:grpSpPr>
          <a:xfrm>
            <a:off x="87632" y="267988"/>
            <a:ext cx="11890184" cy="175769"/>
            <a:chOff x="-556175" y="5388428"/>
            <a:chExt cx="10099009" cy="149291"/>
          </a:xfrm>
        </p:grpSpPr>
        <p:grpSp>
          <p:nvGrpSpPr>
            <p:cNvPr id="11" name="Group 10">
              <a:extLst>
                <a:ext uri="{FF2B5EF4-FFF2-40B4-BE49-F238E27FC236}">
                  <a16:creationId xmlns:a16="http://schemas.microsoft.com/office/drawing/2014/main" id="{BAA4EA4B-0CF8-7A41-9056-B4300BB4E6F8}"/>
                </a:ext>
              </a:extLst>
            </p:cNvPr>
            <p:cNvGrpSpPr/>
            <p:nvPr userDrawn="1"/>
          </p:nvGrpSpPr>
          <p:grpSpPr>
            <a:xfrm>
              <a:off x="-556175" y="5388428"/>
              <a:ext cx="2501953" cy="149291"/>
              <a:chOff x="6927228" y="7552706"/>
              <a:chExt cx="5016271" cy="227062"/>
            </a:xfrm>
          </p:grpSpPr>
          <p:sp>
            <p:nvSpPr>
              <p:cNvPr id="161" name="Oval 160">
                <a:extLst>
                  <a:ext uri="{FF2B5EF4-FFF2-40B4-BE49-F238E27FC236}">
                    <a16:creationId xmlns:a16="http://schemas.microsoft.com/office/drawing/2014/main" id="{206EA435-3B39-1A4E-9264-AA3E38A14AC5}"/>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D5EA43B9-62CB-0043-BD26-C0A6AEE23226}"/>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35ED08B7-16D9-964D-B7D7-AAA79B310D0B}"/>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A2EC5139-D0F4-1649-95F8-76716460EEBE}"/>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220B3E14-7E42-5847-BBF7-8C5B6F70ABE8}"/>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6BFEC779-EE9D-3644-A71C-DA568EE9AEC5}"/>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2C5EE8FE-03A8-3A42-B5AE-32700953783A}"/>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282F8862-91FA-D54D-804C-7D999652662E}"/>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27F06E37-9335-8B41-B4CC-87D6F329E9FE}"/>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0692EF78-6BE5-4C45-BBDC-934B7DED2763}"/>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2BAB7C71-2CA6-3245-8EA0-EB003D734BFF}"/>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D6793FF5-7C9E-044A-86D6-1455FB5A2DDD}"/>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21410636-46E9-0C40-983D-F63A106EB8B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5F3A8CAD-C5ED-C444-A400-0C8547F3B98D}"/>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320009C4-57FB-E347-879B-026F8BE2E9A0}"/>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52D66A40-70DA-7A4A-B43A-06089B443F5E}"/>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CEF69C96-8419-2B4C-A171-5886E7B1303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3E56D531-54E8-AC49-BD86-18B61197083E}"/>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EFF6591B-A675-874E-98FC-C3BBB873E5BD}"/>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CA3ABE9B-58D0-AB45-9483-E99BB2BD534B}"/>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FA497271-DD48-F544-92DE-297E50BF2CBC}"/>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6047BD6A-FAC4-BA41-83BD-ADF28AB2314E}"/>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4557C642-121B-A94B-9D58-90610EB1EEBB}"/>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BC9BB053-2BE3-1C4E-A8E0-083CA7852A46}"/>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5F7257CA-A586-C542-9397-B0ECDA2092C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05EDE776-0D5C-2740-B029-608E8A0B728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38F1A9F1-03E2-EC44-B4A9-C58A91EF35F0}"/>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CD7B96AA-1058-D641-88C8-0A5CB5E23940}"/>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03E4956F-85F7-DC45-B89C-336CCB07CF64}"/>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A1FC606C-0C3B-EB45-A465-7069D3D635D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7D12103E-4B30-8449-843E-30AAE60B8A82}"/>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D65CF63B-CF5C-B54B-AA26-CCC3386B56E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961E9018-B192-AE4A-BE72-E10E70EEE3B6}"/>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B21BB6D3-5206-6540-9DAF-5937D6318AB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72734CD3-210C-E54F-BFD1-65900AF41C09}"/>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0CDECCAF-6C45-3B40-8579-14A9A8E0A71A}"/>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3E35EC5F-6544-4B48-BC39-84B339EC4F2A}"/>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CBF089D7-C027-684B-A375-0E28298696B4}"/>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9843EBFF-53A7-FB46-B38F-9D9206589FE7}"/>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41028949-1888-F34C-BBDE-AF873F5068FB}"/>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2CCF133F-B5D1-E549-B56F-5A377FC24782}"/>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667AB8A7-7D04-8A4E-BDB7-786262071A39}"/>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3" name="Oval 202">
                <a:extLst>
                  <a:ext uri="{FF2B5EF4-FFF2-40B4-BE49-F238E27FC236}">
                    <a16:creationId xmlns:a16="http://schemas.microsoft.com/office/drawing/2014/main" id="{284D9588-B2DD-5F41-B5C5-EB92FA37FB36}"/>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4" name="Oval 203">
                <a:extLst>
                  <a:ext uri="{FF2B5EF4-FFF2-40B4-BE49-F238E27FC236}">
                    <a16:creationId xmlns:a16="http://schemas.microsoft.com/office/drawing/2014/main" id="{5C945B8F-AA7E-E842-9927-5BE1D804A630}"/>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5" name="Oval 204">
                <a:extLst>
                  <a:ext uri="{FF2B5EF4-FFF2-40B4-BE49-F238E27FC236}">
                    <a16:creationId xmlns:a16="http://schemas.microsoft.com/office/drawing/2014/main" id="{BE0CA13D-85EC-EE42-8D6A-2E584B3F76E2}"/>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6" name="Oval 205">
                <a:extLst>
                  <a:ext uri="{FF2B5EF4-FFF2-40B4-BE49-F238E27FC236}">
                    <a16:creationId xmlns:a16="http://schemas.microsoft.com/office/drawing/2014/main" id="{A49A9E47-0078-C542-BAB2-E864FF94B51E}"/>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7" name="Oval 206">
                <a:extLst>
                  <a:ext uri="{FF2B5EF4-FFF2-40B4-BE49-F238E27FC236}">
                    <a16:creationId xmlns:a16="http://schemas.microsoft.com/office/drawing/2014/main" id="{4B56A45B-DF1A-654B-87B5-D57C99E66554}"/>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8" name="Oval 207">
                <a:extLst>
                  <a:ext uri="{FF2B5EF4-FFF2-40B4-BE49-F238E27FC236}">
                    <a16:creationId xmlns:a16="http://schemas.microsoft.com/office/drawing/2014/main" id="{143CAC94-7C36-CC43-A7AB-21771234750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2" name="Group 11">
              <a:extLst>
                <a:ext uri="{FF2B5EF4-FFF2-40B4-BE49-F238E27FC236}">
                  <a16:creationId xmlns:a16="http://schemas.microsoft.com/office/drawing/2014/main" id="{9271FEA2-63D5-3D41-B42F-34CF16015121}"/>
                </a:ext>
              </a:extLst>
            </p:cNvPr>
            <p:cNvGrpSpPr/>
            <p:nvPr userDrawn="1"/>
          </p:nvGrpSpPr>
          <p:grpSpPr>
            <a:xfrm>
              <a:off x="2008922" y="5388428"/>
              <a:ext cx="2501953" cy="149291"/>
              <a:chOff x="6927228" y="7552706"/>
              <a:chExt cx="5016271" cy="227062"/>
            </a:xfrm>
          </p:grpSpPr>
          <p:sp>
            <p:nvSpPr>
              <p:cNvPr id="113" name="Oval 112">
                <a:extLst>
                  <a:ext uri="{FF2B5EF4-FFF2-40B4-BE49-F238E27FC236}">
                    <a16:creationId xmlns:a16="http://schemas.microsoft.com/office/drawing/2014/main" id="{894C953C-BB22-5941-A86F-4576188E3217}"/>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2EA00C85-0CCB-D140-A4FF-1CEE0765A6E2}"/>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80C65E66-C0FC-9746-A5C2-73876510E674}"/>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3AC81CF0-E6A4-A84A-B2A9-31B6A24729CF}"/>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6D10E6C4-A13B-8E41-9A1C-F4C00B3BDBC4}"/>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AA1E8F3D-0110-3A4E-9EAC-0EFCFF20769D}"/>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8C9CBEBC-B64D-AC4A-85F5-BE5979E4518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7084259B-5DFA-4B48-BFC3-A1D39F94CF22}"/>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EA507884-B494-8046-A308-D41F54A24A19}"/>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A7C35056-71D8-3642-9332-D86979563E6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23088FCA-1B41-CA42-834B-72F386B1D978}"/>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1DE9A8B9-7CC6-E148-B5CE-05828D1A2DA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29C402EC-E63B-1C4D-9325-95E50C98D071}"/>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3C0C01AD-0EA0-6E4C-90AD-2A1767CF3E22}"/>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578D1D3C-64A9-E441-BA32-D4CE23C15B89}"/>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0F597194-2DF6-F74F-A333-DD473431EF9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BCE48169-247C-8E48-8D4A-D50F7EA62510}"/>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9DC9EA72-77F7-4046-9AD6-5597059161C2}"/>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3501A15D-7A94-C84D-A288-72AB4378AD69}"/>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2D875C90-7F7B-6F43-90A3-C4BB49F65109}"/>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97A51128-51B3-5345-A6A0-0CD1A5DD5D2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39D97B16-4BF5-0042-9A14-E554F4F224C3}"/>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CC7B2743-661D-3C42-8D0C-3780A55414F3}"/>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FAEE387C-8086-A946-BD45-1AEE9E4A1D9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1AA000F0-70C5-954B-B4C8-39FD8FEE501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1232A9AE-1A6D-2446-A2C6-A1C9578954D1}"/>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B4D3D3F8-7193-0E43-BC83-1FDB745FD59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04DB799C-2504-FF40-86BF-E23EA1BC8124}"/>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DBC3635F-F6D5-6249-89CC-D727251C1AFC}"/>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E8C41FB3-7CE9-4347-9450-2E6FA1E167DA}"/>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7B6A150D-F973-CB46-B4B8-2C6319D5AE57}"/>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EE9B4A2C-6A2C-8849-B220-8F9E5DDDA63D}"/>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696FA9B2-93E8-5547-A40B-7255CB269A9B}"/>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33FF8229-5048-FC4F-88B9-BDE0CE2704B8}"/>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D4BE7463-43F7-6441-97BC-4E9645FCFDD5}"/>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CD175B4F-94B7-4140-BF9E-37ADEB5CACFB}"/>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044F9DCE-2B7F-6841-A58B-9CC735F774A8}"/>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8EBAE5DC-6941-AF42-82E9-54A7CA0AB53B}"/>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48C81B78-6E60-6641-A45F-5DCF72C0D29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7B818A35-6020-D742-B5D7-EAE7A8A2C11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83F43CDF-AF72-6242-B16C-AFEECA3BE1BE}"/>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13774CAA-205E-C449-B2D4-4E1B0D55E19F}"/>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3EDF1371-75B9-F940-8E23-9D71ACFAA2F1}"/>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6" name="Oval 155">
                <a:extLst>
                  <a:ext uri="{FF2B5EF4-FFF2-40B4-BE49-F238E27FC236}">
                    <a16:creationId xmlns:a16="http://schemas.microsoft.com/office/drawing/2014/main" id="{9A0592DC-11B9-8B46-A723-14C71E7FB22F}"/>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C6141967-CC00-4E4B-A51C-CC09653D4644}"/>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1D9D1D30-68A4-C042-9EC8-069758652002}"/>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AD3A2933-429F-9648-8695-A933ACCD4671}"/>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D460269A-7090-6A4C-A50B-A0C5B593E7A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5" name="Group 14">
              <a:extLst>
                <a:ext uri="{FF2B5EF4-FFF2-40B4-BE49-F238E27FC236}">
                  <a16:creationId xmlns:a16="http://schemas.microsoft.com/office/drawing/2014/main" id="{0E6F950E-B75F-3140-AD9E-332A661FFB23}"/>
                </a:ext>
              </a:extLst>
            </p:cNvPr>
            <p:cNvGrpSpPr/>
            <p:nvPr userDrawn="1"/>
          </p:nvGrpSpPr>
          <p:grpSpPr>
            <a:xfrm>
              <a:off x="4583275" y="5388428"/>
              <a:ext cx="2501953" cy="149291"/>
              <a:chOff x="6927228" y="7552706"/>
              <a:chExt cx="5016271" cy="227062"/>
            </a:xfrm>
          </p:grpSpPr>
          <p:sp>
            <p:nvSpPr>
              <p:cNvPr id="65" name="Oval 64">
                <a:extLst>
                  <a:ext uri="{FF2B5EF4-FFF2-40B4-BE49-F238E27FC236}">
                    <a16:creationId xmlns:a16="http://schemas.microsoft.com/office/drawing/2014/main" id="{384B1DE5-79A5-2843-A72C-E2614B206B88}"/>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B0BCABE5-4E73-F04F-B3AF-6ECA752A844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9DCCCCFC-23A7-6146-8F58-118DC54A2898}"/>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1B89E2E8-9F3F-024A-8A70-426E1BE10780}"/>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7266D4AC-D67E-A848-B2E5-E5FA49B02013}"/>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5668660C-D1CC-C643-AC17-CFED44C6FB9A}"/>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A5E0A8E2-FE2C-774C-B8E6-BDF188241F6B}"/>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2CC6AB6F-160E-914B-A5A9-2008C220DC2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9BC40C0B-FAF1-EB4E-BDF1-EEE06E8489E7}"/>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160E685A-C3DA-904B-9B5E-AFCE86BB4732}"/>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00E897DF-4373-334D-9025-2EC4E028CF6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451D9E58-4D3A-7E4D-8FD1-7C47ACDC9CF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798E3DCB-A169-DA45-8DAD-FBBE6AA0C39B}"/>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31F90A25-4C0D-5F43-B308-586B1AB437B5}"/>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C9349908-BFF6-2F40-AD4B-B1318FEE7C4F}"/>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5BFB7C4A-D604-7042-BE02-724E13CADACF}"/>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9CAACBCD-3198-0C49-B005-294BF0775024}"/>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38ABA712-DB38-7E42-8E46-4D72EE198D2B}"/>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7F2DC26A-2292-0C4B-9F27-D34A9389422D}"/>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A1A675BD-5953-E943-B647-1B5DFF04730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242D4302-8A69-D34A-808E-4A17E456A167}"/>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4654412E-AECD-DE48-B3F7-BF5CDAC32A84}"/>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1A958F87-5DCA-5B4A-9C19-F44BDBF72A3F}"/>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1BEE9C6E-F2C5-C248-93F7-9DC7AAD4B2A2}"/>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F3C82C40-9F78-604E-8A73-51AD8BC6FBC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50B2B591-ADAD-5F4C-AB6B-78058A69926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FC064662-D3B2-7245-BFF1-954B69386457}"/>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3DBD8CC9-1728-0046-9B2C-42CF36A15A62}"/>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23C68883-5038-444E-9362-6580416174F5}"/>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7D8BF9E4-5835-4349-BDB3-C28493C8AD8F}"/>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FFC75BE5-188F-7247-9FA7-B8A4616DDDB0}"/>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A4F523D5-59C6-C948-A06D-E6DEA9682080}"/>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9DEC9ABA-6E25-CA4A-8197-9F26D64ADAB7}"/>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842FDEEB-DDC7-4542-A3D9-3002B836B1B1}"/>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43E4B328-0C96-1049-8CAB-E045BA6D333A}"/>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1C296C84-6CEB-804E-A10B-51760C50AB16}"/>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2FAF3117-EF26-634E-96FC-1D8B050281AD}"/>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B270F9DA-6C81-A547-8C34-3B2A9A164542}"/>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47635969-821E-D540-A115-E05882F75AE4}"/>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0C48C81C-4F34-3D4D-96E9-839E4E145EA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4444E25F-F100-264C-A23B-423E9CDCFEF0}"/>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6F87A6E0-E881-7043-B35E-C934E573066C}"/>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B46BAF82-606D-DA40-9DC5-1981E3104BEE}"/>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8" name="Oval 107">
                <a:extLst>
                  <a:ext uri="{FF2B5EF4-FFF2-40B4-BE49-F238E27FC236}">
                    <a16:creationId xmlns:a16="http://schemas.microsoft.com/office/drawing/2014/main" id="{CC245857-E44D-E64B-9B1C-6FBE69C4FF7B}"/>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B8690599-6BBA-4646-A44A-5BE9495B5F53}"/>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6286EA83-8AB8-684D-9C4F-5AE20943D96D}"/>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3903DB5D-F5A8-B043-8ED8-6C234EFFF5B7}"/>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D5D4EAE5-0356-EE48-9954-FD702B666E7E}"/>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6" name="Group 15">
              <a:extLst>
                <a:ext uri="{FF2B5EF4-FFF2-40B4-BE49-F238E27FC236}">
                  <a16:creationId xmlns:a16="http://schemas.microsoft.com/office/drawing/2014/main" id="{1ECD57EC-9B00-844A-A19A-9EC3013E7905}"/>
                </a:ext>
              </a:extLst>
            </p:cNvPr>
            <p:cNvGrpSpPr/>
            <p:nvPr userDrawn="1"/>
          </p:nvGrpSpPr>
          <p:grpSpPr>
            <a:xfrm>
              <a:off x="7148372" y="5388428"/>
              <a:ext cx="2394462" cy="149291"/>
              <a:chOff x="6927228" y="7552706"/>
              <a:chExt cx="4800758" cy="227062"/>
            </a:xfrm>
          </p:grpSpPr>
          <p:sp>
            <p:nvSpPr>
              <p:cNvPr id="17" name="Oval 16">
                <a:extLst>
                  <a:ext uri="{FF2B5EF4-FFF2-40B4-BE49-F238E27FC236}">
                    <a16:creationId xmlns:a16="http://schemas.microsoft.com/office/drawing/2014/main" id="{3A62D392-CBDB-5244-A295-F969999C30E1}"/>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F4113640-A68F-7D42-9B7E-2B4E5520A877}"/>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01B608D6-4AED-B649-964F-8F1E0BD2A985}"/>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E9BD793F-F8E1-1243-BF04-47FDEF95265C}"/>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CF69974F-DE52-364A-8B70-4F8DF24D396C}"/>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341C8D5E-75EB-1046-8E77-DAB81F68EA9D}"/>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2C19F3FA-F16E-4F48-B81B-51E4C52155EE}"/>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A45E3686-7C9D-0B47-9B5D-513F9346F8D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F39C2A61-1C9A-ED4F-A3A3-8808719947DB}"/>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555B5001-B955-4A41-8B28-54C81E48C9DE}"/>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CBAA5CB7-1687-4D4D-BE89-FA6BBFC7AD9D}"/>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FB45DA8C-12BA-E043-8A01-9FFEB25C173C}"/>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F8C21DD5-BBD1-AB43-8545-8B23C84D5465}"/>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FD804194-05E5-1B40-A95A-AF0FC597402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812A492D-1DA9-DB41-B350-705B88DDB973}"/>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928D6AF7-418B-D549-85D9-1A3592630333}"/>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29EA35BC-B648-F941-BB9B-37EA964058D5}"/>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294DD0B2-F176-2D42-9C64-3B5D9FFC08EC}"/>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F21932EA-5E78-0344-8F12-96E1C70E2623}"/>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9351103D-ACE5-C446-9CE4-5660091CB3C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B7407856-E4AC-FA48-BCB1-3CC0B461D46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3834A26C-E0FB-CE4C-9433-8CAA67831E22}"/>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7EC5F057-5E9E-CC4B-B319-95DF2F10B64C}"/>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F7B1D311-8A48-DE44-A11F-E17F90EB4F17}"/>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2DC3E3C0-3A58-AA4A-8395-46D588A59541}"/>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185F9D5E-8695-4D46-B542-7868E9BF950E}"/>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F7B0DA58-D691-0946-A321-F86F9BCAE2F4}"/>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3467E46E-F0B8-604F-9FFA-1535AC5C80FE}"/>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5F6DFDA4-3EFF-AC43-9391-5ED5C7FFF366}"/>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383651F0-7934-F74B-B0E9-33F0075583C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F237FD67-4E41-D94F-975D-E3F953E60F41}"/>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94EC6473-E956-E047-9250-4504D7FDCF64}"/>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61167F6F-4E36-2A43-9440-2F797CF9FED8}"/>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249D008E-561B-DB43-937A-40B6FF17969B}"/>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C2CFDA9F-551B-7543-8DF5-5F1363BD2D7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D2BEEAE5-71C9-5B43-858B-1B5EB458012B}"/>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DEE9DC9C-777B-4141-BB29-B402A6D3265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ADE612C4-80BA-2A44-8C58-E8715930B715}"/>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2E62430D-26B5-7D40-A7F3-E81E5A83A28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08D58D6D-0688-2A4A-9910-914A4A5ED1BF}"/>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D7D251BE-278E-514F-80DE-276C3AD592BB}"/>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A65B9040-FDB8-1045-AB77-3D7E01FFA199}"/>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6E09843D-1D09-F243-8BC0-78C6206FBA6F}"/>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F38976D9-4CFE-7740-A507-80992474B463}"/>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1ABF1F06-95D6-9941-8A31-6F647913906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
        <p:nvSpPr>
          <p:cNvPr id="3" name="Text Placeholder 11">
            <a:extLst>
              <a:ext uri="{FF2B5EF4-FFF2-40B4-BE49-F238E27FC236}">
                <a16:creationId xmlns:a16="http://schemas.microsoft.com/office/drawing/2014/main" id="{FACE9E71-711C-A089-E312-3493086E49A4}"/>
              </a:ext>
            </a:extLst>
          </p:cNvPr>
          <p:cNvSpPr txBox="1">
            <a:spLocks/>
          </p:cNvSpPr>
          <p:nvPr userDrawn="1"/>
        </p:nvSpPr>
        <p:spPr>
          <a:xfrm>
            <a:off x="7034175" y="6515755"/>
            <a:ext cx="510673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sz="1000">
                <a:solidFill>
                  <a:schemeClr val="bg1"/>
                </a:solidFill>
              </a:rPr>
              <a:t>© Tennessee Department of Education </a:t>
            </a:r>
            <a:endParaRPr lang="id-ID" sz="1000">
              <a:solidFill>
                <a:schemeClr val="bg1"/>
              </a:solidFill>
            </a:endParaRPr>
          </a:p>
        </p:txBody>
      </p:sp>
    </p:spTree>
    <p:extLst>
      <p:ext uri="{BB962C8B-B14F-4D97-AF65-F5344CB8AC3E}">
        <p14:creationId xmlns:p14="http://schemas.microsoft.com/office/powerpoint/2010/main" val="32618249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292" y="952578"/>
            <a:ext cx="3275013" cy="2322176"/>
          </a:xfrm>
        </p:spPr>
        <p:txBody>
          <a:bodyPr anchor="b">
            <a:normAutofit/>
          </a:bodyPr>
          <a:lstStyle>
            <a:lvl1pPr algn="l">
              <a:defRPr sz="2399"/>
            </a:lvl1pPr>
          </a:lstStyle>
          <a:p>
            <a:r>
              <a:rPr lang="en-US"/>
              <a:t>Click to edit Master title style</a:t>
            </a:r>
          </a:p>
        </p:txBody>
      </p:sp>
      <p:sp>
        <p:nvSpPr>
          <p:cNvPr id="3" name="Content Placeholder 2"/>
          <p:cNvSpPr>
            <a:spLocks noGrp="1"/>
          </p:cNvSpPr>
          <p:nvPr>
            <p:ph idx="1"/>
          </p:nvPr>
        </p:nvSpPr>
        <p:spPr>
          <a:xfrm>
            <a:off x="4723334" y="952580"/>
            <a:ext cx="6012470" cy="450522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24292" y="3274754"/>
            <a:ext cx="3275013" cy="2178918"/>
          </a:xfrm>
        </p:spPr>
        <p:txBody>
          <a:bodyPr/>
          <a:lstStyle>
            <a:lvl1pPr marL="0" indent="0" algn="l">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The Bruman Group, PLLC © 2023. All rights reserved.</a:t>
            </a:r>
          </a:p>
        </p:txBody>
      </p:sp>
      <p:sp>
        <p:nvSpPr>
          <p:cNvPr id="7" name="Slide Number Placeholder 6"/>
          <p:cNvSpPr>
            <a:spLocks noGrp="1"/>
          </p:cNvSpPr>
          <p:nvPr>
            <p:ph type="sldNum" sz="quarter" idx="12"/>
          </p:nvPr>
        </p:nvSpPr>
        <p:spPr/>
        <p:txBody>
          <a:bodyPr/>
          <a:lstStyle/>
          <a:p>
            <a:fld id="{4B713750-4AB4-48A8-B763-37883CEE0791}" type="slidenum">
              <a:rPr lang="en-US" smtClean="0"/>
              <a:pPr/>
              <a:t>‹#›</a:t>
            </a:fld>
            <a:endParaRPr lang="en-US"/>
          </a:p>
        </p:txBody>
      </p:sp>
      <p:pic>
        <p:nvPicPr>
          <p:cNvPr id="16" name="Picture 15" descr="RedHashing.emf"/>
          <p:cNvPicPr>
            <a:picLocks/>
          </p:cNvPicPr>
          <p:nvPr/>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0217653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2"/>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29124" y="1129513"/>
            <a:ext cx="5854872" cy="1924208"/>
          </a:xfrm>
        </p:spPr>
        <p:txBody>
          <a:bodyPr anchor="b">
            <a:normAutofit/>
          </a:bodyPr>
          <a:lstStyle>
            <a:lvl1pPr>
              <a:defRPr sz="3199"/>
            </a:lvl1pPr>
          </a:lstStyle>
          <a:p>
            <a:r>
              <a:rPr lang="en-US"/>
              <a:t>Click to edit Master title style</a:t>
            </a:r>
          </a:p>
        </p:txBody>
      </p:sp>
      <p:sp>
        <p:nvSpPr>
          <p:cNvPr id="3" name="Picture Placeholder 2"/>
          <p:cNvSpPr>
            <a:spLocks noGrp="1" noChangeAspect="1"/>
          </p:cNvSpPr>
          <p:nvPr>
            <p:ph type="pic" idx="1"/>
          </p:nvPr>
        </p:nvSpPr>
        <p:spPr>
          <a:xfrm>
            <a:off x="8124390" y="1122544"/>
            <a:ext cx="2791171" cy="3866327"/>
          </a:xfrm>
          <a:solidFill>
            <a:schemeClr val="bg1">
              <a:lumMod val="85000"/>
            </a:schemeClr>
          </a:solidFill>
          <a:ln w="9525" cap="sq">
            <a:noFill/>
            <a:miter lim="800000"/>
          </a:ln>
          <a:effectLst/>
        </p:spPr>
        <p:txBody>
          <a:bodyPr anchor="t"/>
          <a:lstStyle>
            <a:lvl1pPr marL="0" indent="0" algn="ctr">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p>
        </p:txBody>
      </p:sp>
      <p:sp>
        <p:nvSpPr>
          <p:cNvPr id="4" name="Text Placeholder 3"/>
          <p:cNvSpPr>
            <a:spLocks noGrp="1"/>
          </p:cNvSpPr>
          <p:nvPr>
            <p:ph type="body" sz="half" idx="2"/>
          </p:nvPr>
        </p:nvSpPr>
        <p:spPr>
          <a:xfrm>
            <a:off x="1128247" y="3053723"/>
            <a:ext cx="5846486" cy="2096013"/>
          </a:xfrm>
        </p:spPr>
        <p:txBody>
          <a:bodyPr>
            <a:normAutofit/>
          </a:bodyPr>
          <a:lstStyle>
            <a:lvl1pPr marL="0" indent="0" algn="l">
              <a:buNone/>
              <a:defRPr sz="17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a:xfrm>
            <a:off x="1125300" y="5469858"/>
            <a:ext cx="5849605" cy="320123"/>
          </a:xfrm>
        </p:spPr>
        <p:txBody>
          <a:bodyPr/>
          <a:lstStyle>
            <a:lvl1pPr algn="l">
              <a:defRPr/>
            </a:lvl1pPr>
          </a:lstStyle>
          <a:p>
            <a:endParaRPr lang="en-US"/>
          </a:p>
        </p:txBody>
      </p:sp>
      <p:sp>
        <p:nvSpPr>
          <p:cNvPr id="6" name="Footer Placeholder 5"/>
          <p:cNvSpPr>
            <a:spLocks noGrp="1"/>
          </p:cNvSpPr>
          <p:nvPr>
            <p:ph type="ftr" sz="quarter" idx="11"/>
          </p:nvPr>
        </p:nvSpPr>
        <p:spPr>
          <a:xfrm>
            <a:off x="1125300" y="318642"/>
            <a:ext cx="4877818" cy="320931"/>
          </a:xfrm>
        </p:spPr>
        <p:txBody>
          <a:bodyPr/>
          <a:lstStyle/>
          <a:p>
            <a:r>
              <a:rPr lang="en-US"/>
              <a:t>The Bruman Group, PLLC © 2023. All rights reserved.</a:t>
            </a:r>
          </a:p>
        </p:txBody>
      </p:sp>
      <p:sp>
        <p:nvSpPr>
          <p:cNvPr id="7" name="Slide Number Placeholder 6"/>
          <p:cNvSpPr>
            <a:spLocks noGrp="1"/>
          </p:cNvSpPr>
          <p:nvPr>
            <p:ph type="sldNum" sz="quarter" idx="12"/>
          </p:nvPr>
        </p:nvSpPr>
        <p:spPr>
          <a:xfrm>
            <a:off x="6176795" y="137408"/>
            <a:ext cx="811019" cy="503578"/>
          </a:xfrm>
        </p:spPr>
        <p:txBody>
          <a:bodyPr/>
          <a:lstStyle/>
          <a:p>
            <a:fld id="{5C7C3572-32B7-45E0-9C7C-9AB15D44FCF2}" type="slidenum">
              <a:rPr lang="en-US" smtClean="0"/>
              <a:pPr/>
              <a:t>‹#›</a:t>
            </a:fld>
            <a:endParaRPr lang="en-US"/>
          </a:p>
        </p:txBody>
      </p:sp>
      <p:pic>
        <p:nvPicPr>
          <p:cNvPr id="22" name="Picture 21" descr="RedHashing.emf"/>
          <p:cNvPicPr>
            <a:picLocks/>
          </p:cNvPicPr>
          <p:nvPr/>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l="-116" t="474" r="48549" b="36564"/>
          <a:stretch/>
        </p:blipFill>
        <p:spPr>
          <a:xfrm>
            <a:off x="1125461" y="643464"/>
            <a:ext cx="5879592" cy="155448"/>
          </a:xfrm>
          <a:prstGeom prst="rect">
            <a:avLst/>
          </a:prstGeom>
          <a:noFill/>
          <a:ln>
            <a:noFill/>
          </a:ln>
        </p:spPr>
      </p:pic>
    </p:spTree>
    <p:extLst>
      <p:ext uri="{BB962C8B-B14F-4D97-AF65-F5344CB8AC3E}">
        <p14:creationId xmlns:p14="http://schemas.microsoft.com/office/powerpoint/2010/main" val="20124901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The Bruman Group, PLLC © 2023. All rights reserved.</a:t>
            </a:r>
          </a:p>
        </p:txBody>
      </p:sp>
      <p:sp>
        <p:nvSpPr>
          <p:cNvPr id="6" name="Slide Number Placeholder 5"/>
          <p:cNvSpPr>
            <a:spLocks noGrp="1"/>
          </p:cNvSpPr>
          <p:nvPr>
            <p:ph type="sldNum" sz="quarter" idx="12"/>
          </p:nvPr>
        </p:nvSpPr>
        <p:spPr/>
        <p:txBody>
          <a:bodyPr/>
          <a:lstStyle/>
          <a:p>
            <a:fld id="{D80FB647-AD83-4603-B7BF-FFAD3CBD6D3D}" type="slidenum">
              <a:rPr lang="en-US" smtClean="0"/>
              <a:pPr/>
              <a:t>‹#›</a:t>
            </a:fld>
            <a:endParaRPr lang="en-US"/>
          </a:p>
        </p:txBody>
      </p:sp>
      <p:pic>
        <p:nvPicPr>
          <p:cNvPr id="15" name="Picture 14" descr="RedHashing.emf"/>
          <p:cNvPicPr>
            <a:picLocks/>
          </p:cNvPicPr>
          <p:nvPr/>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3073734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4710" y="798975"/>
            <a:ext cx="1615742" cy="4659889"/>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1130271" y="798975"/>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The Bruman Group, PLLC © 2023. All rights reserved.</a:t>
            </a:r>
          </a:p>
        </p:txBody>
      </p:sp>
      <p:sp>
        <p:nvSpPr>
          <p:cNvPr id="6" name="Slide Number Placeholder 5"/>
          <p:cNvSpPr>
            <a:spLocks noGrp="1"/>
          </p:cNvSpPr>
          <p:nvPr>
            <p:ph type="sldNum" sz="quarter" idx="12"/>
          </p:nvPr>
        </p:nvSpPr>
        <p:spPr/>
        <p:txBody>
          <a:bodyPr/>
          <a:lstStyle/>
          <a:p>
            <a:fld id="{511A3655-1E44-4424-9E39-7DA470DC4A68}" type="slidenum">
              <a:rPr lang="en-US" smtClean="0"/>
              <a:pPr/>
              <a:t>‹#›</a:t>
            </a:fld>
            <a:endParaRPr lang="en-US"/>
          </a:p>
        </p:txBody>
      </p:sp>
      <p:pic>
        <p:nvPicPr>
          <p:cNvPr id="17" name="Picture 16" descr="RedHashing.emf"/>
          <p:cNvPicPr>
            <a:picLocks/>
          </p:cNvPicPr>
          <p:nvPr/>
        </p:nvPicPr>
        <p:blipFill rotWithShape="1">
          <a:blip r:embed="rId2" cstate="email">
            <a:duotone>
              <a:schemeClr val="accent1">
                <a:shade val="45000"/>
                <a:satMod val="135000"/>
              </a:schemeClr>
              <a:prstClr val="white"/>
            </a:duotone>
            <a:extLst>
              <a:ext uri="{28A0092B-C50C-407E-A947-70E740481C1C}">
                <a14:useLocalDpi xmlns:a14="http://schemas.microsoft.com/office/drawing/2010/main"/>
              </a:ext>
            </a:extLst>
          </a:blip>
          <a:srcRect l="-115" r="59215" b="36435"/>
          <a:stretch/>
        </p:blipFill>
        <p:spPr>
          <a:xfrm rot="5400000">
            <a:off x="8642279" y="3046916"/>
            <a:ext cx="4663440" cy="155448"/>
          </a:xfrm>
          <a:prstGeom prst="rect">
            <a:avLst/>
          </a:prstGeom>
          <a:noFill/>
          <a:ln>
            <a:noFill/>
          </a:ln>
        </p:spPr>
      </p:pic>
    </p:spTree>
    <p:extLst>
      <p:ext uri="{BB962C8B-B14F-4D97-AF65-F5344CB8AC3E}">
        <p14:creationId xmlns:p14="http://schemas.microsoft.com/office/powerpoint/2010/main" val="25607103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C8FA01A-6C67-FD4E-A2D5-C5261E9E7208}"/>
              </a:ext>
            </a:extLst>
          </p:cNvPr>
          <p:cNvSpPr>
            <a:spLocks noGrp="1"/>
          </p:cNvSpPr>
          <p:nvPr>
            <p:ph type="sldNum" sz="quarter" idx="12"/>
          </p:nvPr>
        </p:nvSpPr>
        <p:spPr>
          <a:xfrm>
            <a:off x="4724401" y="6356352"/>
            <a:ext cx="2743200" cy="365125"/>
          </a:xfrm>
          <a:prstGeom prst="rect">
            <a:avLst/>
          </a:prstGeom>
        </p:spPr>
        <p:txBody>
          <a:bodyPr/>
          <a:lstStyle>
            <a:lvl1pPr algn="ctr">
              <a:defRPr sz="1200">
                <a:solidFill>
                  <a:srgbClr val="1360B0"/>
                </a:solidFill>
              </a:defRPr>
            </a:lvl1pPr>
          </a:lstStyle>
          <a:p>
            <a:fld id="{A870CA5B-9D3D-5245-86E5-74C38371C7FE}" type="slidenum">
              <a:rPr lang="en-US" smtClean="0"/>
              <a:pPr/>
              <a:t>‹#›</a:t>
            </a:fld>
            <a:endParaRPr lang="en-US"/>
          </a:p>
        </p:txBody>
      </p:sp>
    </p:spTree>
    <p:extLst>
      <p:ext uri="{BB962C8B-B14F-4D97-AF65-F5344CB8AC3E}">
        <p14:creationId xmlns:p14="http://schemas.microsoft.com/office/powerpoint/2010/main" val="42142236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Picture, TItle, and Caption">
    <p:spTree>
      <p:nvGrpSpPr>
        <p:cNvPr id="1" name=""/>
        <p:cNvGrpSpPr/>
        <p:nvPr/>
      </p:nvGrpSpPr>
      <p:grpSpPr>
        <a:xfrm>
          <a:off x="0" y="0"/>
          <a:ext cx="0" cy="0"/>
          <a:chOff x="0" y="0"/>
          <a:chExt cx="0" cy="0"/>
        </a:xfrm>
      </p:grpSpPr>
      <p:sp>
        <p:nvSpPr>
          <p:cNvPr id="8" name="Rectangle 7" title="Background Shape"/>
          <p:cNvSpPr/>
          <p:nvPr/>
        </p:nvSpPr>
        <p:spPr>
          <a:xfrm>
            <a:off x="-42504" y="12827"/>
            <a:ext cx="6234898" cy="68576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1F430D42-50DC-4502-A3E8-251FE7F0809D}"/>
              </a:ext>
            </a:extLst>
          </p:cNvPr>
          <p:cNvSpPr/>
          <p:nvPr userDrawn="1"/>
        </p:nvSpPr>
        <p:spPr>
          <a:xfrm>
            <a:off x="507592" y="5289755"/>
            <a:ext cx="5270049" cy="101272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799" noProof="0">
              <a:solidFill>
                <a:schemeClr val="accent3"/>
              </a:solidFill>
            </a:endParaRPr>
          </a:p>
        </p:txBody>
      </p:sp>
      <p:sp>
        <p:nvSpPr>
          <p:cNvPr id="11" name="Rectangle: Diagonal Corners Snipped 10">
            <a:extLst>
              <a:ext uri="{FF2B5EF4-FFF2-40B4-BE49-F238E27FC236}">
                <a16:creationId xmlns:a16="http://schemas.microsoft.com/office/drawing/2014/main" id="{836AFDEB-3C72-49E0-9B45-DC9EFBA6587F}"/>
              </a:ext>
            </a:extLst>
          </p:cNvPr>
          <p:cNvSpPr/>
          <p:nvPr userDrawn="1"/>
        </p:nvSpPr>
        <p:spPr bwMode="white">
          <a:xfrm>
            <a:off x="507592" y="409288"/>
            <a:ext cx="5270049" cy="4732985"/>
          </a:xfrm>
          <a:prstGeom prst="snip2DiagRect">
            <a:avLst>
              <a:gd name="adj1" fmla="val 0"/>
              <a:gd name="adj2" fmla="val 10697"/>
            </a:avLst>
          </a:prstGeom>
          <a:solidFill>
            <a:schemeClr val="accent3"/>
          </a:solidFill>
          <a:ln>
            <a:noFill/>
          </a:ln>
          <a:effectLst>
            <a:outerShdw blurRad="63500" sx="102000" sy="102000" algn="c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799" noProof="0"/>
          </a:p>
        </p:txBody>
      </p:sp>
      <p:sp>
        <p:nvSpPr>
          <p:cNvPr id="2" name="Title 1"/>
          <p:cNvSpPr>
            <a:spLocks noGrp="1"/>
          </p:cNvSpPr>
          <p:nvPr>
            <p:ph type="title" hasCustomPrompt="1"/>
          </p:nvPr>
        </p:nvSpPr>
        <p:spPr>
          <a:xfrm>
            <a:off x="6930777" y="477366"/>
            <a:ext cx="4644000" cy="1341602"/>
          </a:xfrm>
        </p:spPr>
        <p:txBody>
          <a:bodyPr anchor="ctr" anchorCtr="0">
            <a:normAutofit/>
          </a:bodyPr>
          <a:lstStyle>
            <a:lvl1pPr algn="ctr">
              <a:lnSpc>
                <a:spcPct val="84000"/>
              </a:lnSpc>
              <a:defRPr sz="4799" baseline="0">
                <a:solidFill>
                  <a:schemeClr val="tx2"/>
                </a:solidFill>
              </a:defRPr>
            </a:lvl1pPr>
          </a:lstStyle>
          <a:p>
            <a:r>
              <a:rPr lang="en-US" noProof="0"/>
              <a:t>Click To Edit Master Title Style</a:t>
            </a:r>
          </a:p>
        </p:txBody>
      </p:sp>
      <p:sp>
        <p:nvSpPr>
          <p:cNvPr id="4" name="Text Placeholder 3"/>
          <p:cNvSpPr>
            <a:spLocks noGrp="1"/>
          </p:cNvSpPr>
          <p:nvPr>
            <p:ph type="body" sz="half" idx="2"/>
          </p:nvPr>
        </p:nvSpPr>
        <p:spPr>
          <a:xfrm>
            <a:off x="6930775" y="1966453"/>
            <a:ext cx="4644001" cy="4388615"/>
          </a:xfrm>
        </p:spPr>
        <p:txBody>
          <a:bodyPr/>
          <a:lstStyle>
            <a:lvl1pPr marL="285664" indent="-285664">
              <a:lnSpc>
                <a:spcPct val="100000"/>
              </a:lnSpc>
              <a:spcBef>
                <a:spcPts val="0"/>
              </a:spcBef>
              <a:spcAft>
                <a:spcPts val="0"/>
              </a:spcAft>
              <a:buFont typeface="Arial" panose="020B0604020202020204" pitchFamily="34" charset="0"/>
              <a:buChar char="•"/>
              <a:defRPr sz="2399">
                <a:solidFill>
                  <a:schemeClr val="tx2"/>
                </a:solidFill>
              </a:defRPr>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noProof="0"/>
              <a:t>Click to edit Master text styles</a:t>
            </a:r>
          </a:p>
        </p:txBody>
      </p:sp>
      <p:sp>
        <p:nvSpPr>
          <p:cNvPr id="6" name="Footer Placeholder 5"/>
          <p:cNvSpPr>
            <a:spLocks noGrp="1"/>
          </p:cNvSpPr>
          <p:nvPr>
            <p:ph type="ftr" sz="quarter" idx="11"/>
          </p:nvPr>
        </p:nvSpPr>
        <p:spPr>
          <a:xfrm>
            <a:off x="507592" y="6350966"/>
            <a:ext cx="5270049" cy="457207"/>
          </a:xfrm>
        </p:spPr>
        <p:txBody>
          <a:bodyPr/>
          <a:lstStyle>
            <a:lvl1pPr algn="ctr">
              <a:defRPr>
                <a:solidFill>
                  <a:schemeClr val="tx2"/>
                </a:solidFill>
              </a:defRPr>
            </a:lvl1pPr>
          </a:lstStyle>
          <a:p>
            <a:r>
              <a:rPr lang="en-US"/>
              <a:t>The Bruman Group, PLLC © 2023. All rights reserved.</a:t>
            </a:r>
          </a:p>
        </p:txBody>
      </p:sp>
      <p:sp>
        <p:nvSpPr>
          <p:cNvPr id="7" name="Slide Number Placeholder 6"/>
          <p:cNvSpPr>
            <a:spLocks noGrp="1"/>
          </p:cNvSpPr>
          <p:nvPr>
            <p:ph type="sldNum" sz="quarter" idx="12"/>
          </p:nvPr>
        </p:nvSpPr>
        <p:spPr>
          <a:xfrm>
            <a:off x="9883140" y="6453386"/>
            <a:ext cx="1596292" cy="404614"/>
          </a:xfrm>
        </p:spPr>
        <p:txBody>
          <a:bodyPr/>
          <a:lstStyle>
            <a:lvl1pPr>
              <a:defRPr sz="1799">
                <a:solidFill>
                  <a:schemeClr val="tx2"/>
                </a:solidFill>
              </a:defRPr>
            </a:lvl1pPr>
          </a:lstStyle>
          <a:p>
            <a:fld id="{B38049E5-7B53-4E85-8972-7D6C4BCE5BB9}" type="slidenum">
              <a:rPr lang="en-US" smtClean="0"/>
              <a:pPr/>
              <a:t>‹#›</a:t>
            </a:fld>
            <a:endParaRPr lang="en-US"/>
          </a:p>
        </p:txBody>
      </p:sp>
      <p:sp>
        <p:nvSpPr>
          <p:cNvPr id="9" name="Rectangle 8" title="Divider Bar"/>
          <p:cNvSpPr/>
          <p:nvPr/>
        </p:nvSpPr>
        <p:spPr>
          <a:xfrm>
            <a:off x="6234897" y="-376"/>
            <a:ext cx="144001" cy="68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L-Shape 11">
            <a:extLst>
              <a:ext uri="{FF2B5EF4-FFF2-40B4-BE49-F238E27FC236}">
                <a16:creationId xmlns:a16="http://schemas.microsoft.com/office/drawing/2014/main" id="{26A5AA85-E28D-4647-B000-742C83A8047D}"/>
              </a:ext>
            </a:extLst>
          </p:cNvPr>
          <p:cNvSpPr>
            <a:spLocks noChangeAspect="1"/>
          </p:cNvSpPr>
          <p:nvPr userDrawn="1"/>
        </p:nvSpPr>
        <p:spPr>
          <a:xfrm flipV="1">
            <a:off x="6845771" y="372073"/>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799" noProof="0">
              <a:solidFill>
                <a:schemeClr val="tx2"/>
              </a:solidFill>
            </a:endParaRPr>
          </a:p>
        </p:txBody>
      </p:sp>
      <p:sp>
        <p:nvSpPr>
          <p:cNvPr id="13" name="L-Shape 12">
            <a:extLst>
              <a:ext uri="{FF2B5EF4-FFF2-40B4-BE49-F238E27FC236}">
                <a16:creationId xmlns:a16="http://schemas.microsoft.com/office/drawing/2014/main" id="{C3CD9875-0A2E-4F4D-ACB7-87DD98EED9D0}"/>
              </a:ext>
            </a:extLst>
          </p:cNvPr>
          <p:cNvSpPr>
            <a:spLocks noChangeAspect="1"/>
          </p:cNvSpPr>
          <p:nvPr userDrawn="1"/>
        </p:nvSpPr>
        <p:spPr>
          <a:xfrm flipH="1">
            <a:off x="11058439" y="5819527"/>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799" noProof="0">
              <a:solidFill>
                <a:schemeClr val="tx2"/>
              </a:solidFill>
            </a:endParaRPr>
          </a:p>
        </p:txBody>
      </p:sp>
      <p:sp>
        <p:nvSpPr>
          <p:cNvPr id="10" name="Picture Placeholder 9">
            <a:extLst>
              <a:ext uri="{FF2B5EF4-FFF2-40B4-BE49-F238E27FC236}">
                <a16:creationId xmlns:a16="http://schemas.microsoft.com/office/drawing/2014/main" id="{3BDA3A4D-2561-4EEB-8787-E1A652565755}"/>
              </a:ext>
            </a:extLst>
          </p:cNvPr>
          <p:cNvSpPr>
            <a:spLocks noGrp="1"/>
          </p:cNvSpPr>
          <p:nvPr>
            <p:ph type="pic" sz="quarter" idx="13"/>
          </p:nvPr>
        </p:nvSpPr>
        <p:spPr>
          <a:xfrm>
            <a:off x="806246" y="668597"/>
            <a:ext cx="4646651" cy="4198373"/>
          </a:xfrm>
          <a:prstGeom prst="snip2DiagRect">
            <a:avLst>
              <a:gd name="adj1" fmla="val 0"/>
              <a:gd name="adj2" fmla="val 10300"/>
            </a:avLst>
          </a:prstGeom>
          <a:ln w="38100">
            <a:solidFill>
              <a:schemeClr val="bg1"/>
            </a:solidFill>
          </a:ln>
          <a:effectLst>
            <a:innerShdw blurRad="114300">
              <a:prstClr val="black"/>
            </a:innerShdw>
          </a:effectLst>
        </p:spPr>
        <p:txBody>
          <a:bodyPr/>
          <a:lstStyle>
            <a:lvl1pPr>
              <a:defRPr>
                <a:solidFill>
                  <a:schemeClr val="bg1"/>
                </a:solidFill>
              </a:defRPr>
            </a:lvl1pPr>
          </a:lstStyle>
          <a:p>
            <a:r>
              <a:rPr lang="en-US" noProof="0"/>
              <a:t>Click icon to add picture</a:t>
            </a:r>
          </a:p>
        </p:txBody>
      </p:sp>
      <p:sp>
        <p:nvSpPr>
          <p:cNvPr id="16" name="Text Placeholder 15">
            <a:extLst>
              <a:ext uri="{FF2B5EF4-FFF2-40B4-BE49-F238E27FC236}">
                <a16:creationId xmlns:a16="http://schemas.microsoft.com/office/drawing/2014/main" id="{FBB32A6B-92AA-4208-9120-FFC166CE751C}"/>
              </a:ext>
            </a:extLst>
          </p:cNvPr>
          <p:cNvSpPr>
            <a:spLocks noGrp="1"/>
          </p:cNvSpPr>
          <p:nvPr>
            <p:ph type="body" sz="quarter" idx="14"/>
          </p:nvPr>
        </p:nvSpPr>
        <p:spPr>
          <a:xfrm>
            <a:off x="570276" y="5352418"/>
            <a:ext cx="5148000" cy="900000"/>
          </a:xfrm>
          <a:solidFill>
            <a:schemeClr val="bg2"/>
          </a:solidFill>
          <a:effectLst>
            <a:innerShdw blurRad="114300">
              <a:prstClr val="black">
                <a:alpha val="34000"/>
              </a:prstClr>
            </a:innerShdw>
          </a:effectLst>
        </p:spPr>
        <p:txBody>
          <a:bodyPr anchor="ctr" anchorCtr="0"/>
          <a:lstStyle>
            <a:lvl1pPr marL="0" indent="0" algn="ctr">
              <a:buFont typeface="Arial" panose="020B0604020202020204" pitchFamily="34" charset="0"/>
              <a:buNone/>
              <a:defRPr sz="1799">
                <a:solidFill>
                  <a:schemeClr val="accent3"/>
                </a:solidFill>
              </a:defRPr>
            </a:lvl1pPr>
            <a:lvl2pPr marL="530193" indent="0" algn="ctr">
              <a:buFont typeface="Arial" panose="020B0604020202020204" pitchFamily="34" charset="0"/>
              <a:buNone/>
              <a:defRPr sz="1799">
                <a:solidFill>
                  <a:schemeClr val="accent3"/>
                </a:solidFill>
              </a:defRPr>
            </a:lvl2pPr>
            <a:lvl3pPr marL="987256" indent="0" algn="ctr">
              <a:buFont typeface="Arial" panose="020B0604020202020204" pitchFamily="34" charset="0"/>
              <a:buNone/>
              <a:defRPr sz="1600">
                <a:solidFill>
                  <a:schemeClr val="accent3"/>
                </a:solidFill>
              </a:defRPr>
            </a:lvl3pPr>
            <a:lvl4pPr marL="1444319" indent="0" algn="ctr">
              <a:buFont typeface="Arial" panose="020B0604020202020204" pitchFamily="34" charset="0"/>
              <a:buNone/>
              <a:defRPr sz="1600">
                <a:solidFill>
                  <a:schemeClr val="accent3"/>
                </a:solidFill>
              </a:defRPr>
            </a:lvl4pPr>
            <a:lvl5pPr marL="1901381" indent="0" algn="ctr">
              <a:buFont typeface="Arial" panose="020B0604020202020204" pitchFamily="34" charset="0"/>
              <a:buNone/>
              <a:defRPr sz="1400">
                <a:solidFill>
                  <a:schemeClr val="accent3"/>
                </a:solidFill>
              </a:defRPr>
            </a:lvl5pPr>
          </a:lstStyle>
          <a:p>
            <a:pPr lvl="0"/>
            <a:r>
              <a:rPr lang="en-US" noProof="0"/>
              <a:t>Click to edit Master text styles</a:t>
            </a:r>
          </a:p>
        </p:txBody>
      </p:sp>
      <p:sp>
        <p:nvSpPr>
          <p:cNvPr id="20" name="L-Shape 19">
            <a:extLst>
              <a:ext uri="{FF2B5EF4-FFF2-40B4-BE49-F238E27FC236}">
                <a16:creationId xmlns:a16="http://schemas.microsoft.com/office/drawing/2014/main" id="{CC096F9F-3AD4-4FC8-823F-DBD962E2E1C6}"/>
              </a:ext>
            </a:extLst>
          </p:cNvPr>
          <p:cNvSpPr>
            <a:spLocks noChangeAspect="1"/>
          </p:cNvSpPr>
          <p:nvPr userDrawn="1"/>
        </p:nvSpPr>
        <p:spPr>
          <a:xfrm flipH="1" flipV="1">
            <a:off x="11021316" y="361498"/>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799" noProof="0">
              <a:solidFill>
                <a:schemeClr val="tx2"/>
              </a:solidFill>
            </a:endParaRPr>
          </a:p>
        </p:txBody>
      </p:sp>
      <p:sp>
        <p:nvSpPr>
          <p:cNvPr id="21" name="L-Shape 20">
            <a:extLst>
              <a:ext uri="{FF2B5EF4-FFF2-40B4-BE49-F238E27FC236}">
                <a16:creationId xmlns:a16="http://schemas.microsoft.com/office/drawing/2014/main" id="{9CFFEAD0-9992-49A8-A068-3357E08CD7C0}"/>
              </a:ext>
            </a:extLst>
          </p:cNvPr>
          <p:cNvSpPr>
            <a:spLocks noChangeAspect="1"/>
          </p:cNvSpPr>
          <p:nvPr userDrawn="1"/>
        </p:nvSpPr>
        <p:spPr>
          <a:xfrm>
            <a:off x="6865432" y="5819526"/>
            <a:ext cx="625971" cy="614197"/>
          </a:xfrm>
          <a:prstGeom prst="corner">
            <a:avLst>
              <a:gd name="adj1" fmla="val 4470"/>
              <a:gd name="adj2" fmla="val 4823"/>
            </a:avLst>
          </a:prstGeom>
          <a:solidFill>
            <a:schemeClr val="tx2"/>
          </a:solidFill>
          <a:ln w="28575">
            <a:solidFill>
              <a:schemeClr val="tx2"/>
            </a:solid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799" noProof="0">
              <a:solidFill>
                <a:schemeClr val="tx2"/>
              </a:solidFill>
            </a:endParaRPr>
          </a:p>
        </p:txBody>
      </p:sp>
      <p:cxnSp>
        <p:nvCxnSpPr>
          <p:cNvPr id="23" name="Straight Connector 22">
            <a:extLst>
              <a:ext uri="{FF2B5EF4-FFF2-40B4-BE49-F238E27FC236}">
                <a16:creationId xmlns:a16="http://schemas.microsoft.com/office/drawing/2014/main" id="{D470145D-417E-4648-AB08-0A7974A629E0}"/>
              </a:ext>
            </a:extLst>
          </p:cNvPr>
          <p:cNvCxnSpPr/>
          <p:nvPr userDrawn="1"/>
        </p:nvCxnSpPr>
        <p:spPr>
          <a:xfrm>
            <a:off x="7118556" y="1789472"/>
            <a:ext cx="42840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AF900CB3-CB30-4FDF-B906-08738091AB14}"/>
              </a:ext>
            </a:extLst>
          </p:cNvPr>
          <p:cNvSpPr txBox="1">
            <a:spLocks/>
          </p:cNvSpPr>
          <p:nvPr userDrawn="1"/>
        </p:nvSpPr>
        <p:spPr>
          <a:xfrm>
            <a:off x="236212" y="37783"/>
            <a:ext cx="2893359" cy="365125"/>
          </a:xfrm>
          <a:prstGeom prst="rect">
            <a:avLst/>
          </a:prstGeom>
        </p:spPr>
        <p:txBody>
          <a:bodyPr vert="horz" lIns="91416" tIns="45708" rIns="91416" bIns="45708" rtlCol="0" anchor="ctr"/>
          <a:lstStyle>
            <a:defPPr>
              <a:defRPr lang="en-US"/>
            </a:defPPr>
            <a:lvl1pPr marL="0" algn="l" defTabSz="914400" rtl="0" eaLnBrk="1" latinLnBrk="0" hangingPunct="1">
              <a:defRPr sz="1200" b="1" kern="1200">
                <a:solidFill>
                  <a:schemeClr val="accent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50"/>
              </a:spcBef>
              <a:spcAft>
                <a:spcPts val="30"/>
              </a:spcAft>
            </a:pPr>
            <a:r>
              <a:rPr lang="en-US" sz="1200" spc="-11">
                <a:ea typeface="Times New Roman" panose="02020603050405020304" pitchFamily="18" charset="0"/>
              </a:rPr>
              <a:t>Brustein &amp; Manasevit, PLLC</a:t>
            </a:r>
          </a:p>
          <a:p>
            <a:pPr>
              <a:spcBef>
                <a:spcPts val="150"/>
              </a:spcBef>
              <a:spcAft>
                <a:spcPts val="30"/>
              </a:spcAft>
            </a:pPr>
            <a:r>
              <a:rPr lang="en-US" sz="1200" spc="-11">
                <a:ea typeface="Times New Roman" panose="02020603050405020304" pitchFamily="18" charset="0"/>
              </a:rPr>
              <a:t>Planning for Uninterrupted Crises</a:t>
            </a:r>
            <a:endParaRPr lang="en-US" sz="1200"/>
          </a:p>
        </p:txBody>
      </p:sp>
    </p:spTree>
    <p:extLst>
      <p:ext uri="{BB962C8B-B14F-4D97-AF65-F5344CB8AC3E}">
        <p14:creationId xmlns:p14="http://schemas.microsoft.com/office/powerpoint/2010/main" val="11799241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ACCD1E61-BB3D-4248-8B38-513E78122DBC}"/>
              </a:ext>
            </a:extLst>
          </p:cNvPr>
          <p:cNvSpPr>
            <a:spLocks noGrp="1"/>
          </p:cNvSpPr>
          <p:nvPr>
            <p:ph type="dt" sz="half" idx="10"/>
          </p:nvPr>
        </p:nvSpPr>
        <p:spPr>
          <a:xfrm>
            <a:off x="242777" y="6356352"/>
            <a:ext cx="2743200" cy="365125"/>
          </a:xfrm>
        </p:spPr>
        <p:txBody>
          <a:bodyPr/>
          <a:lstStyle/>
          <a:p>
            <a:fld id="{89096643-C035-3343-988B-39308912A19B}" type="datetimeFigureOut">
              <a:rPr lang="en-US" smtClean="0"/>
              <a:t>8/24/2023</a:t>
            </a:fld>
            <a:endParaRPr lang="en-US"/>
          </a:p>
        </p:txBody>
      </p:sp>
      <p:sp>
        <p:nvSpPr>
          <p:cNvPr id="8" name="Footer Placeholder 4">
            <a:extLst>
              <a:ext uri="{FF2B5EF4-FFF2-40B4-BE49-F238E27FC236}">
                <a16:creationId xmlns:a16="http://schemas.microsoft.com/office/drawing/2014/main" id="{1383D4EE-74C3-6940-B435-64428EFABC1A}"/>
              </a:ext>
            </a:extLst>
          </p:cNvPr>
          <p:cNvSpPr>
            <a:spLocks noGrp="1"/>
          </p:cNvSpPr>
          <p:nvPr>
            <p:ph type="ftr" sz="quarter" idx="11"/>
          </p:nvPr>
        </p:nvSpPr>
        <p:spPr>
          <a:xfrm>
            <a:off x="4038601" y="6356352"/>
            <a:ext cx="4114800" cy="365125"/>
          </a:xfrm>
        </p:spPr>
        <p:txBody>
          <a:bodyPr/>
          <a:lstStyle/>
          <a:p>
            <a:endParaRPr lang="en-US"/>
          </a:p>
        </p:txBody>
      </p:sp>
      <p:sp>
        <p:nvSpPr>
          <p:cNvPr id="9" name="Slide Number Placeholder 5">
            <a:extLst>
              <a:ext uri="{FF2B5EF4-FFF2-40B4-BE49-F238E27FC236}">
                <a16:creationId xmlns:a16="http://schemas.microsoft.com/office/drawing/2014/main" id="{D5F6E28D-2024-CA48-B34E-3D413B823B22}"/>
              </a:ext>
            </a:extLst>
          </p:cNvPr>
          <p:cNvSpPr>
            <a:spLocks noGrp="1"/>
          </p:cNvSpPr>
          <p:nvPr>
            <p:ph type="sldNum" sz="quarter" idx="12"/>
          </p:nvPr>
        </p:nvSpPr>
        <p:spPr>
          <a:xfrm>
            <a:off x="9206023" y="6356352"/>
            <a:ext cx="2743200" cy="365125"/>
          </a:xfrm>
        </p:spPr>
        <p:txBody>
          <a:bodyPr/>
          <a:lstStyle/>
          <a:p>
            <a:fld id="{20379469-5D28-1B4D-AE7A-2B25E7DB2A4A}" type="slidenum">
              <a:rPr lang="en-US" smtClean="0"/>
              <a:t>‹#›</a:t>
            </a:fld>
            <a:endParaRPr lang="en-US"/>
          </a:p>
        </p:txBody>
      </p:sp>
      <p:pic>
        <p:nvPicPr>
          <p:cNvPr id="11" name="Picture 10">
            <a:extLst>
              <a:ext uri="{FF2B5EF4-FFF2-40B4-BE49-F238E27FC236}">
                <a16:creationId xmlns:a16="http://schemas.microsoft.com/office/drawing/2014/main" id="{60021C43-845B-9546-A4F4-A433AC07E9ED}"/>
              </a:ext>
            </a:extLst>
          </p:cNvPr>
          <p:cNvPicPr>
            <a:picLocks noChangeAspect="1"/>
          </p:cNvPicPr>
          <p:nvPr userDrawn="1"/>
        </p:nvPicPr>
        <p:blipFill>
          <a:blip r:embed="rId2"/>
          <a:stretch>
            <a:fillRect/>
          </a:stretch>
        </p:blipFill>
        <p:spPr>
          <a:xfrm>
            <a:off x="1" y="0"/>
            <a:ext cx="12192000" cy="914400"/>
          </a:xfrm>
          <a:prstGeom prst="rect">
            <a:avLst/>
          </a:prstGeom>
        </p:spPr>
      </p:pic>
      <p:sp>
        <p:nvSpPr>
          <p:cNvPr id="12" name="Rectangle 11">
            <a:extLst>
              <a:ext uri="{FF2B5EF4-FFF2-40B4-BE49-F238E27FC236}">
                <a16:creationId xmlns:a16="http://schemas.microsoft.com/office/drawing/2014/main" id="{6647E70D-98F2-2F49-AD2B-37BD460689D0}"/>
              </a:ext>
            </a:extLst>
          </p:cNvPr>
          <p:cNvSpPr/>
          <p:nvPr userDrawn="1"/>
        </p:nvSpPr>
        <p:spPr>
          <a:xfrm>
            <a:off x="1" y="914402"/>
            <a:ext cx="12192000" cy="45719"/>
          </a:xfrm>
          <a:prstGeom prst="rect">
            <a:avLst/>
          </a:prstGeom>
          <a:solidFill>
            <a:srgbClr val="F490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b="1"/>
          </a:p>
        </p:txBody>
      </p:sp>
      <p:sp>
        <p:nvSpPr>
          <p:cNvPr id="16" name="Text Placeholder 2">
            <a:extLst>
              <a:ext uri="{FF2B5EF4-FFF2-40B4-BE49-F238E27FC236}">
                <a16:creationId xmlns:a16="http://schemas.microsoft.com/office/drawing/2014/main" id="{16882CED-284A-7448-BF9C-E30B5738D06B}"/>
              </a:ext>
            </a:extLst>
          </p:cNvPr>
          <p:cNvSpPr>
            <a:spLocks noGrp="1"/>
          </p:cNvSpPr>
          <p:nvPr>
            <p:ph idx="13" hasCustomPrompt="1"/>
          </p:nvPr>
        </p:nvSpPr>
        <p:spPr>
          <a:xfrm>
            <a:off x="416442" y="166724"/>
            <a:ext cx="10515600" cy="598488"/>
          </a:xfrm>
          <a:prstGeom prst="rect">
            <a:avLst/>
          </a:prstGeom>
        </p:spPr>
        <p:txBody>
          <a:bodyPr vert="horz" lIns="91440" tIns="45720" rIns="91440" bIns="45720" rtlCol="0">
            <a:normAutofit/>
          </a:bodyPr>
          <a:lstStyle>
            <a:lvl1pPr>
              <a:defRPr sz="3199">
                <a:solidFill>
                  <a:schemeClr val="bg1"/>
                </a:solidFill>
              </a:defRPr>
            </a:lvl1pPr>
          </a:lstStyle>
          <a:p>
            <a:pPr lvl="0"/>
            <a:r>
              <a:rPr lang="en-US"/>
              <a:t>Click to edit Master text styles</a:t>
            </a:r>
          </a:p>
        </p:txBody>
      </p:sp>
      <p:sp>
        <p:nvSpPr>
          <p:cNvPr id="25" name="Content Placeholder 24">
            <a:extLst>
              <a:ext uri="{FF2B5EF4-FFF2-40B4-BE49-F238E27FC236}">
                <a16:creationId xmlns:a16="http://schemas.microsoft.com/office/drawing/2014/main" id="{5B922CDD-EA4B-9D40-924D-5C29B8D1C71A}"/>
              </a:ext>
            </a:extLst>
          </p:cNvPr>
          <p:cNvSpPr>
            <a:spLocks noGrp="1"/>
          </p:cNvSpPr>
          <p:nvPr>
            <p:ph sz="quarter" idx="15"/>
          </p:nvPr>
        </p:nvSpPr>
        <p:spPr>
          <a:xfrm>
            <a:off x="874233" y="1800093"/>
            <a:ext cx="10545135" cy="32179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36055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Title and Content with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5084064" y="1078992"/>
            <a:ext cx="6272784" cy="1536192"/>
          </a:xfrm>
        </p:spPr>
        <p:txBody>
          <a:bodyPr anchor="b">
            <a:normAutofit/>
          </a:bodyPr>
          <a:lstStyle>
            <a:lvl1pPr>
              <a:defRPr sz="5198"/>
            </a:lvl1pPr>
          </a:lstStyle>
          <a:p>
            <a:r>
              <a:rPr lang="en-US"/>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5084064" y="3355848"/>
            <a:ext cx="6272784" cy="2825496"/>
          </a:xfrm>
        </p:spPr>
        <p:txBody>
          <a:bodyPr/>
          <a:lstStyle>
            <a:lvl1pPr>
              <a:buNone/>
              <a:defRPr sz="1799"/>
            </a:lvl1pPr>
          </a:lstStyle>
          <a:p>
            <a:pPr lvl="0"/>
            <a:r>
              <a:rPr lang="en-US"/>
              <a:t>Click to edit Master text styles</a:t>
            </a:r>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a:xfrm>
            <a:off x="457200" y="96746"/>
            <a:ext cx="4114800" cy="365125"/>
          </a:xfrm>
        </p:spPr>
        <p:txBody>
          <a:bodyPr/>
          <a:lstStyle/>
          <a:p>
            <a:pPr>
              <a:spcBef>
                <a:spcPts val="150"/>
              </a:spcBef>
              <a:spcAft>
                <a:spcPts val="30"/>
              </a:spcAft>
            </a:pPr>
            <a:r>
              <a:rPr lang="en-US" spc="-11">
                <a:ea typeface="Times New Roman" panose="02020603050405020304" pitchFamily="18" charset="0"/>
              </a:rPr>
              <a:t>Brustein &amp; Manasevit, PLLC Planning for Uninterrupted Crises</a:t>
            </a:r>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2"/>
            <a:ext cx="2743200" cy="365125"/>
          </a:xfrm>
        </p:spPr>
        <p:txBody>
          <a:bodyPr/>
          <a:lstStyle/>
          <a:p>
            <a:fld id="{A65A5C87-DF58-40C8-B092-1DE63DB4547E}" type="slidenum">
              <a:rPr lang="en-US" smtClean="0"/>
              <a:t>‹#›</a:t>
            </a:fld>
            <a:endParaRPr lang="en-US"/>
          </a:p>
        </p:txBody>
      </p:sp>
      <p:sp>
        <p:nvSpPr>
          <p:cNvPr id="7" name="Rectangle 6">
            <a:extLst>
              <a:ext uri="{FF2B5EF4-FFF2-40B4-BE49-F238E27FC236}">
                <a16:creationId xmlns:a16="http://schemas.microsoft.com/office/drawing/2014/main" id="{C3EEEC07-DA87-4415-8D6B-72E1B2686535}"/>
              </a:ext>
            </a:extLst>
          </p:cNvPr>
          <p:cNvSpPr/>
          <p:nvPr userDrawn="1"/>
        </p:nvSpPr>
        <p:spPr>
          <a:xfrm rot="5400000">
            <a:off x="5317960" y="3633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CC47E32-D289-4A1B-A3C7-A355CD5572E8}"/>
              </a:ext>
            </a:extLst>
          </p:cNvPr>
          <p:cNvSpPr/>
          <p:nvPr userDrawn="1"/>
        </p:nvSpPr>
        <p:spPr>
          <a:xfrm>
            <a:off x="5099267"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457201" y="603504"/>
            <a:ext cx="4050792" cy="5577840"/>
          </a:xfrm>
        </p:spPr>
        <p:txBody>
          <a:bodyPr anchor="ctr"/>
          <a:lstStyle>
            <a:lvl1pPr algn="ctr">
              <a:buNone/>
              <a:defRPr/>
            </a:lvl1pPr>
          </a:lstStyle>
          <a:p>
            <a:r>
              <a:rPr lang="en-US"/>
              <a:t>Click icon to add picture</a:t>
            </a:r>
          </a:p>
        </p:txBody>
      </p:sp>
      <p:sp>
        <p:nvSpPr>
          <p:cNvPr id="10" name="Date Placeholder 3">
            <a:extLst>
              <a:ext uri="{FF2B5EF4-FFF2-40B4-BE49-F238E27FC236}">
                <a16:creationId xmlns:a16="http://schemas.microsoft.com/office/drawing/2014/main" id="{05865585-6A7A-4265-A1ED-FF49932946A4}"/>
              </a:ext>
            </a:extLst>
          </p:cNvPr>
          <p:cNvSpPr>
            <a:spLocks noGrp="1"/>
          </p:cNvSpPr>
          <p:nvPr>
            <p:ph type="dt" sz="half" idx="2"/>
          </p:nvPr>
        </p:nvSpPr>
        <p:spPr>
          <a:xfrm>
            <a:off x="457200" y="6396133"/>
            <a:ext cx="3684896" cy="365125"/>
          </a:xfrm>
          <a:prstGeom prst="rect">
            <a:avLst/>
          </a:prstGeom>
        </p:spPr>
        <p:txBody>
          <a:bodyPr anchor="ctr"/>
          <a:lstStyle>
            <a:lvl1pPr algn="ctr">
              <a:defRPr/>
            </a:lvl1pPr>
          </a:lstStyle>
          <a:p>
            <a:r>
              <a:rPr lang="en-US" sz="1000"/>
              <a:t>The Bruman Group, PLLC © 2023. All rights reserved.</a:t>
            </a:r>
          </a:p>
        </p:txBody>
      </p:sp>
    </p:spTree>
    <p:extLst>
      <p:ext uri="{BB962C8B-B14F-4D97-AF65-F5344CB8AC3E}">
        <p14:creationId xmlns:p14="http://schemas.microsoft.com/office/powerpoint/2010/main" val="1024601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76A3134-F569-8646-A42D-F63E04F64D14}"/>
              </a:ext>
            </a:extLst>
          </p:cNvPr>
          <p:cNvGrpSpPr/>
          <p:nvPr userDrawn="1"/>
        </p:nvGrpSpPr>
        <p:grpSpPr>
          <a:xfrm>
            <a:off x="7402423" y="0"/>
            <a:ext cx="4609669" cy="6858000"/>
            <a:chOff x="7400495" y="0"/>
            <a:chExt cx="4608469" cy="6858000"/>
          </a:xfrm>
        </p:grpSpPr>
        <p:sp>
          <p:nvSpPr>
            <p:cNvPr id="40" name="Freeform 39">
              <a:extLst>
                <a:ext uri="{FF2B5EF4-FFF2-40B4-BE49-F238E27FC236}">
                  <a16:creationId xmlns:a16="http://schemas.microsoft.com/office/drawing/2014/main" id="{93118687-118E-1C41-9FB4-27FF8AD1F8ED}"/>
                </a:ext>
              </a:extLst>
            </p:cNvPr>
            <p:cNvSpPr/>
            <p:nvPr userDrawn="1"/>
          </p:nvSpPr>
          <p:spPr>
            <a:xfrm>
              <a:off x="7400495" y="0"/>
              <a:ext cx="4181398" cy="6858000"/>
            </a:xfrm>
            <a:custGeom>
              <a:avLst/>
              <a:gdLst>
                <a:gd name="connsiteX0" fmla="*/ 4075034 w 4181398"/>
                <a:gd name="connsiteY0" fmla="*/ 0 h 6858000"/>
                <a:gd name="connsiteX1" fmla="*/ 4181398 w 4181398"/>
                <a:gd name="connsiteY1" fmla="*/ 0 h 6858000"/>
                <a:gd name="connsiteX2" fmla="*/ 106364 w 4181398"/>
                <a:gd name="connsiteY2" fmla="*/ 6858000 h 6858000"/>
                <a:gd name="connsiteX3" fmla="*/ 0 w 4181398"/>
                <a:gd name="connsiteY3" fmla="*/ 6858000 h 6858000"/>
                <a:gd name="connsiteX4" fmla="*/ 4075034 w 418139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398" h="6858000">
                  <a:moveTo>
                    <a:pt x="4075034" y="0"/>
                  </a:moveTo>
                  <a:lnTo>
                    <a:pt x="4181398" y="0"/>
                  </a:lnTo>
                  <a:lnTo>
                    <a:pt x="106364" y="6858000"/>
                  </a:lnTo>
                  <a:lnTo>
                    <a:pt x="0" y="6858000"/>
                  </a:lnTo>
                  <a:lnTo>
                    <a:pt x="4075034"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4" name="Freeform 43">
              <a:extLst>
                <a:ext uri="{FF2B5EF4-FFF2-40B4-BE49-F238E27FC236}">
                  <a16:creationId xmlns:a16="http://schemas.microsoft.com/office/drawing/2014/main" id="{8CA8E291-A12D-5B49-BE1A-688ACBDCA8B5}"/>
                </a:ext>
              </a:extLst>
            </p:cNvPr>
            <p:cNvSpPr/>
            <p:nvPr userDrawn="1"/>
          </p:nvSpPr>
          <p:spPr>
            <a:xfrm>
              <a:off x="7616860" y="0"/>
              <a:ext cx="4178568" cy="6853237"/>
            </a:xfrm>
            <a:custGeom>
              <a:avLst/>
              <a:gdLst>
                <a:gd name="connsiteX0" fmla="*/ 4072204 w 4178568"/>
                <a:gd name="connsiteY0" fmla="*/ 0 h 6853237"/>
                <a:gd name="connsiteX1" fmla="*/ 4178568 w 4178568"/>
                <a:gd name="connsiteY1" fmla="*/ 0 h 6853237"/>
                <a:gd name="connsiteX2" fmla="*/ 106364 w 4178568"/>
                <a:gd name="connsiteY2" fmla="*/ 6853237 h 6853237"/>
                <a:gd name="connsiteX3" fmla="*/ 0 w 4178568"/>
                <a:gd name="connsiteY3" fmla="*/ 6853237 h 6853237"/>
                <a:gd name="connsiteX4" fmla="*/ 4072204 w 4178568"/>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8" h="6853237">
                  <a:moveTo>
                    <a:pt x="4072204" y="0"/>
                  </a:moveTo>
                  <a:lnTo>
                    <a:pt x="4178568" y="0"/>
                  </a:lnTo>
                  <a:lnTo>
                    <a:pt x="106364" y="6853237"/>
                  </a:lnTo>
                  <a:lnTo>
                    <a:pt x="0" y="6853237"/>
                  </a:lnTo>
                  <a:lnTo>
                    <a:pt x="407220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48" name="Freeform 47">
              <a:extLst>
                <a:ext uri="{FF2B5EF4-FFF2-40B4-BE49-F238E27FC236}">
                  <a16:creationId xmlns:a16="http://schemas.microsoft.com/office/drawing/2014/main" id="{066923CB-F2BF-CA48-8C03-8AEFA99D081C}"/>
                </a:ext>
              </a:extLst>
            </p:cNvPr>
            <p:cNvSpPr/>
            <p:nvPr userDrawn="1"/>
          </p:nvSpPr>
          <p:spPr>
            <a:xfrm>
              <a:off x="7830397" y="0"/>
              <a:ext cx="4178567" cy="6853237"/>
            </a:xfrm>
            <a:custGeom>
              <a:avLst/>
              <a:gdLst>
                <a:gd name="connsiteX0" fmla="*/ 4072204 w 4178567"/>
                <a:gd name="connsiteY0" fmla="*/ 0 h 6853237"/>
                <a:gd name="connsiteX1" fmla="*/ 4178567 w 4178567"/>
                <a:gd name="connsiteY1" fmla="*/ 0 h 6853237"/>
                <a:gd name="connsiteX2" fmla="*/ 106364 w 4178567"/>
                <a:gd name="connsiteY2" fmla="*/ 6853237 h 6853237"/>
                <a:gd name="connsiteX3" fmla="*/ 0 w 4178567"/>
                <a:gd name="connsiteY3" fmla="*/ 6853237 h 6853237"/>
                <a:gd name="connsiteX4" fmla="*/ 4072204 w 4178567"/>
                <a:gd name="connsiteY4" fmla="*/ 0 h 685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8567" h="6853237">
                  <a:moveTo>
                    <a:pt x="4072204" y="0"/>
                  </a:moveTo>
                  <a:lnTo>
                    <a:pt x="4178567" y="0"/>
                  </a:lnTo>
                  <a:lnTo>
                    <a:pt x="106364" y="6853237"/>
                  </a:lnTo>
                  <a:lnTo>
                    <a:pt x="0" y="6853237"/>
                  </a:lnTo>
                  <a:lnTo>
                    <a:pt x="4072204"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8" name="Right Triangle 7">
            <a:extLst>
              <a:ext uri="{FF2B5EF4-FFF2-40B4-BE49-F238E27FC236}">
                <a16:creationId xmlns:a16="http://schemas.microsoft.com/office/drawing/2014/main" id="{023B4474-A5E7-FD4B-87BC-41821CD8CA5D}"/>
              </a:ext>
            </a:extLst>
          </p:cNvPr>
          <p:cNvSpPr/>
          <p:nvPr userDrawn="1"/>
        </p:nvSpPr>
        <p:spPr>
          <a:xfrm flipH="1">
            <a:off x="8133151" y="0"/>
            <a:ext cx="4058850" cy="6858000"/>
          </a:xfrm>
          <a:prstGeom prst="rtTriangle">
            <a:avLst/>
          </a:prstGeom>
          <a:solidFill>
            <a:schemeClr val="bg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Oval 4">
            <a:extLst>
              <a:ext uri="{FF2B5EF4-FFF2-40B4-BE49-F238E27FC236}">
                <a16:creationId xmlns:a16="http://schemas.microsoft.com/office/drawing/2014/main" id="{8EA55D89-C39F-4D43-AE63-61EB5128A2CE}"/>
              </a:ext>
            </a:extLst>
          </p:cNvPr>
          <p:cNvSpPr/>
          <p:nvPr userDrawn="1"/>
        </p:nvSpPr>
        <p:spPr>
          <a:xfrm>
            <a:off x="8133151" y="2009788"/>
            <a:ext cx="3630052" cy="3630052"/>
          </a:xfrm>
          <a:prstGeom prst="ellipse">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7" name="Title Placeholder 1">
            <a:extLst>
              <a:ext uri="{FF2B5EF4-FFF2-40B4-BE49-F238E27FC236}">
                <a16:creationId xmlns:a16="http://schemas.microsoft.com/office/drawing/2014/main" id="{D9222229-0C55-D44F-9E0B-BD6657EC6809}"/>
              </a:ext>
            </a:extLst>
          </p:cNvPr>
          <p:cNvSpPr>
            <a:spLocks noGrp="1"/>
          </p:cNvSpPr>
          <p:nvPr>
            <p:ph type="title"/>
          </p:nvPr>
        </p:nvSpPr>
        <p:spPr>
          <a:xfrm>
            <a:off x="508002" y="228600"/>
            <a:ext cx="10041890"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9" name="Text Placeholder 4">
            <a:extLst>
              <a:ext uri="{FF2B5EF4-FFF2-40B4-BE49-F238E27FC236}">
                <a16:creationId xmlns:a16="http://schemas.microsoft.com/office/drawing/2014/main" id="{BB270A57-A186-E741-B7EB-237807E41C4C}"/>
              </a:ext>
            </a:extLst>
          </p:cNvPr>
          <p:cNvSpPr>
            <a:spLocks noGrp="1"/>
          </p:cNvSpPr>
          <p:nvPr>
            <p:ph type="body" sz="quarter" idx="10"/>
          </p:nvPr>
        </p:nvSpPr>
        <p:spPr>
          <a:xfrm>
            <a:off x="508000" y="1531917"/>
            <a:ext cx="7321857"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23">
            <a:extLst>
              <a:ext uri="{FF2B5EF4-FFF2-40B4-BE49-F238E27FC236}">
                <a16:creationId xmlns:a16="http://schemas.microsoft.com/office/drawing/2014/main" id="{24371D59-BD56-DA4C-843B-99CF7AC81C35}"/>
              </a:ext>
            </a:extLst>
          </p:cNvPr>
          <p:cNvSpPr>
            <a:spLocks noGrp="1" noChangeAspect="1"/>
          </p:cNvSpPr>
          <p:nvPr>
            <p:ph type="pic" sz="quarter" idx="13"/>
          </p:nvPr>
        </p:nvSpPr>
        <p:spPr>
          <a:xfrm>
            <a:off x="8297474" y="2174542"/>
            <a:ext cx="3301405" cy="3300545"/>
          </a:xfrm>
          <a:prstGeom prst="ellipse">
            <a:avLst/>
          </a:prstGeom>
          <a:noFill/>
        </p:spPr>
        <p:txBody>
          <a:bodyPr/>
          <a:lstStyle/>
          <a:p>
            <a:r>
              <a:rPr lang="en-US"/>
              <a:t>Click icon to add picture</a:t>
            </a:r>
          </a:p>
        </p:txBody>
      </p:sp>
      <p:sp>
        <p:nvSpPr>
          <p:cNvPr id="2" name="Text Placeholder 11">
            <a:extLst>
              <a:ext uri="{FF2B5EF4-FFF2-40B4-BE49-F238E27FC236}">
                <a16:creationId xmlns:a16="http://schemas.microsoft.com/office/drawing/2014/main" id="{02E0BF29-865E-6D8B-578D-387019834176}"/>
              </a:ext>
            </a:extLst>
          </p:cNvPr>
          <p:cNvSpPr txBox="1">
            <a:spLocks/>
          </p:cNvSpPr>
          <p:nvPr userDrawn="1"/>
        </p:nvSpPr>
        <p:spPr>
          <a:xfrm>
            <a:off x="7034175" y="6515755"/>
            <a:ext cx="510673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sz="1000">
                <a:solidFill>
                  <a:schemeClr val="tx2"/>
                </a:solidFill>
              </a:rPr>
              <a:t>© Tennessee Department of Education </a:t>
            </a:r>
            <a:endParaRPr lang="id-ID" sz="1000">
              <a:solidFill>
                <a:schemeClr val="tx2"/>
              </a:solidFill>
            </a:endParaRPr>
          </a:p>
        </p:txBody>
      </p:sp>
    </p:spTree>
    <p:extLst>
      <p:ext uri="{BB962C8B-B14F-4D97-AF65-F5344CB8AC3E}">
        <p14:creationId xmlns:p14="http://schemas.microsoft.com/office/powerpoint/2010/main" val="3277129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9E3EC3A5-8DCE-854F-BBDA-489A49DBA4BB}"/>
              </a:ext>
            </a:extLst>
          </p:cNvPr>
          <p:cNvGrpSpPr/>
          <p:nvPr userDrawn="1"/>
        </p:nvGrpSpPr>
        <p:grpSpPr>
          <a:xfrm>
            <a:off x="1" y="5953038"/>
            <a:ext cx="12192000" cy="458586"/>
            <a:chOff x="0" y="6170814"/>
            <a:chExt cx="12188825" cy="458586"/>
          </a:xfrm>
        </p:grpSpPr>
        <p:sp>
          <p:nvSpPr>
            <p:cNvPr id="4" name="Rectangle 3">
              <a:extLst>
                <a:ext uri="{FF2B5EF4-FFF2-40B4-BE49-F238E27FC236}">
                  <a16:creationId xmlns:a16="http://schemas.microsoft.com/office/drawing/2014/main" id="{AF2FE6E9-E9DF-AB40-9AE7-7D62BD427FF7}"/>
                </a:ext>
              </a:extLst>
            </p:cNvPr>
            <p:cNvSpPr/>
            <p:nvPr userDrawn="1"/>
          </p:nvSpPr>
          <p:spPr>
            <a:xfrm>
              <a:off x="0" y="6170814"/>
              <a:ext cx="12188825"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6" name="Rectangle 255">
              <a:extLst>
                <a:ext uri="{FF2B5EF4-FFF2-40B4-BE49-F238E27FC236}">
                  <a16:creationId xmlns:a16="http://schemas.microsoft.com/office/drawing/2014/main" id="{D1E78ED1-F414-6C40-90F3-F5AFF60C4045}"/>
                </a:ext>
              </a:extLst>
            </p:cNvPr>
            <p:cNvSpPr/>
            <p:nvPr userDrawn="1"/>
          </p:nvSpPr>
          <p:spPr>
            <a:xfrm>
              <a:off x="0" y="6354387"/>
              <a:ext cx="12188825" cy="9144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sp>
          <p:nvSpPr>
            <p:cNvPr id="257" name="Rectangle 256">
              <a:extLst>
                <a:ext uri="{FF2B5EF4-FFF2-40B4-BE49-F238E27FC236}">
                  <a16:creationId xmlns:a16="http://schemas.microsoft.com/office/drawing/2014/main" id="{2DCB7BFD-68C1-FC4D-823C-BBFB370FA89C}"/>
                </a:ext>
              </a:extLst>
            </p:cNvPr>
            <p:cNvSpPr/>
            <p:nvPr userDrawn="1"/>
          </p:nvSpPr>
          <p:spPr>
            <a:xfrm>
              <a:off x="0" y="6537960"/>
              <a:ext cx="12188825" cy="9144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grpSp>
      <p:sp>
        <p:nvSpPr>
          <p:cNvPr id="5" name="Title Placeholder 1">
            <a:extLst>
              <a:ext uri="{FF2B5EF4-FFF2-40B4-BE49-F238E27FC236}">
                <a16:creationId xmlns:a16="http://schemas.microsoft.com/office/drawing/2014/main" id="{6AC5AEF8-E7BB-1D4F-A049-B1E811BC617B}"/>
              </a:ext>
            </a:extLst>
          </p:cNvPr>
          <p:cNvSpPr>
            <a:spLocks noGrp="1"/>
          </p:cNvSpPr>
          <p:nvPr>
            <p:ph type="title"/>
          </p:nvPr>
        </p:nvSpPr>
        <p:spPr>
          <a:xfrm>
            <a:off x="2134024" y="228600"/>
            <a:ext cx="9594595"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84660F89-3C72-2B46-B3F5-11717829B5F7}"/>
              </a:ext>
            </a:extLst>
          </p:cNvPr>
          <p:cNvSpPr>
            <a:spLocks noGrp="1"/>
          </p:cNvSpPr>
          <p:nvPr>
            <p:ph type="body" sz="quarter" idx="10"/>
          </p:nvPr>
        </p:nvSpPr>
        <p:spPr>
          <a:xfrm>
            <a:off x="2134024" y="1531917"/>
            <a:ext cx="9594595" cy="43088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7388F303-BD04-1949-8375-D52BF73748A8}"/>
              </a:ext>
            </a:extLst>
          </p:cNvPr>
          <p:cNvSpPr/>
          <p:nvPr userDrawn="1"/>
        </p:nvSpPr>
        <p:spPr>
          <a:xfrm>
            <a:off x="0" y="0"/>
            <a:ext cx="1827689" cy="6858000"/>
          </a:xfrm>
          <a:prstGeom prst="rect">
            <a:avLst/>
          </a:prstGeom>
          <a:gradFill>
            <a:gsLst>
              <a:gs pos="0">
                <a:schemeClr val="accent2"/>
              </a:gs>
              <a:gs pos="83000">
                <a:schemeClr val="accent2">
                  <a:lumMod val="75000"/>
                </a:schemeClr>
              </a:gs>
              <a:gs pos="98000">
                <a:schemeClr val="accent2">
                  <a:lumMod val="50000"/>
                </a:schemeClr>
              </a:gs>
            </a:gsLst>
            <a:lin ang="4800000" scaled="0"/>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350"/>
          </a:p>
        </p:txBody>
      </p:sp>
      <p:sp>
        <p:nvSpPr>
          <p:cNvPr id="10" name="Picture Placeholder 3">
            <a:extLst>
              <a:ext uri="{FF2B5EF4-FFF2-40B4-BE49-F238E27FC236}">
                <a16:creationId xmlns:a16="http://schemas.microsoft.com/office/drawing/2014/main" id="{1FFA5001-507A-524A-BED7-A5FD450C470D}"/>
              </a:ext>
            </a:extLst>
          </p:cNvPr>
          <p:cNvSpPr>
            <a:spLocks noGrp="1"/>
          </p:cNvSpPr>
          <p:nvPr>
            <p:ph type="pic" sz="quarter" idx="11"/>
          </p:nvPr>
        </p:nvSpPr>
        <p:spPr>
          <a:xfrm>
            <a:off x="1" y="0"/>
            <a:ext cx="1675249" cy="6858000"/>
          </a:xfrm>
          <a:pattFill prst="pct5">
            <a:fgClr>
              <a:schemeClr val="tx2"/>
            </a:fgClr>
            <a:bgClr>
              <a:schemeClr val="accent2"/>
            </a:bgClr>
          </a:pattFill>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942611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D25B73-62CF-2C4F-BB7F-FA0D0A19B1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93802" y="2075773"/>
            <a:ext cx="1289186" cy="3953028"/>
          </a:xfrm>
          <a:prstGeom prst="rect">
            <a:avLst/>
          </a:prstGeom>
        </p:spPr>
      </p:pic>
      <p:sp>
        <p:nvSpPr>
          <p:cNvPr id="5" name="Title Placeholder 1">
            <a:extLst>
              <a:ext uri="{FF2B5EF4-FFF2-40B4-BE49-F238E27FC236}">
                <a16:creationId xmlns:a16="http://schemas.microsoft.com/office/drawing/2014/main" id="{891E509F-E98D-3848-BA75-E94AF92FD6AD}"/>
              </a:ext>
            </a:extLst>
          </p:cNvPr>
          <p:cNvSpPr>
            <a:spLocks noGrp="1"/>
          </p:cNvSpPr>
          <p:nvPr>
            <p:ph type="title"/>
          </p:nvPr>
        </p:nvSpPr>
        <p:spPr>
          <a:xfrm>
            <a:off x="508000" y="228600"/>
            <a:ext cx="11207751"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8" name="Text Placeholder 4">
            <a:extLst>
              <a:ext uri="{FF2B5EF4-FFF2-40B4-BE49-F238E27FC236}">
                <a16:creationId xmlns:a16="http://schemas.microsoft.com/office/drawing/2014/main" id="{BD9C32CE-05CD-9E4D-AB4D-99C9C3D549CB}"/>
              </a:ext>
            </a:extLst>
          </p:cNvPr>
          <p:cNvSpPr>
            <a:spLocks noGrp="1"/>
          </p:cNvSpPr>
          <p:nvPr>
            <p:ph type="body" sz="quarter" idx="10"/>
          </p:nvPr>
        </p:nvSpPr>
        <p:spPr>
          <a:xfrm>
            <a:off x="508001" y="1531917"/>
            <a:ext cx="9525303" cy="43117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6" name="Group 5">
            <a:extLst>
              <a:ext uri="{FF2B5EF4-FFF2-40B4-BE49-F238E27FC236}">
                <a16:creationId xmlns:a16="http://schemas.microsoft.com/office/drawing/2014/main" id="{B5D10000-67FF-DD43-9E31-3F0A5DAC7F84}"/>
              </a:ext>
            </a:extLst>
          </p:cNvPr>
          <p:cNvGrpSpPr/>
          <p:nvPr userDrawn="1"/>
        </p:nvGrpSpPr>
        <p:grpSpPr>
          <a:xfrm>
            <a:off x="87633" y="6201841"/>
            <a:ext cx="12016740" cy="175769"/>
            <a:chOff x="-556175" y="5388428"/>
            <a:chExt cx="10206500" cy="149291"/>
          </a:xfrm>
        </p:grpSpPr>
        <p:grpSp>
          <p:nvGrpSpPr>
            <p:cNvPr id="7" name="Group 6">
              <a:extLst>
                <a:ext uri="{FF2B5EF4-FFF2-40B4-BE49-F238E27FC236}">
                  <a16:creationId xmlns:a16="http://schemas.microsoft.com/office/drawing/2014/main" id="{A3A15094-7A12-4547-841F-3F598746B08A}"/>
                </a:ext>
              </a:extLst>
            </p:cNvPr>
            <p:cNvGrpSpPr/>
            <p:nvPr userDrawn="1"/>
          </p:nvGrpSpPr>
          <p:grpSpPr>
            <a:xfrm>
              <a:off x="-556175" y="5388428"/>
              <a:ext cx="2501953" cy="149291"/>
              <a:chOff x="6927228" y="7552706"/>
              <a:chExt cx="5016271" cy="227062"/>
            </a:xfrm>
          </p:grpSpPr>
          <p:sp>
            <p:nvSpPr>
              <p:cNvPr id="156" name="Oval 155">
                <a:extLst>
                  <a:ext uri="{FF2B5EF4-FFF2-40B4-BE49-F238E27FC236}">
                    <a16:creationId xmlns:a16="http://schemas.microsoft.com/office/drawing/2014/main" id="{AC81769C-ACD0-AA46-B55B-55D9845DC1D2}"/>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7" name="Oval 156">
                <a:extLst>
                  <a:ext uri="{FF2B5EF4-FFF2-40B4-BE49-F238E27FC236}">
                    <a16:creationId xmlns:a16="http://schemas.microsoft.com/office/drawing/2014/main" id="{BC76E733-8AC1-8244-A878-DA7EECA7CB64}"/>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8" name="Oval 157">
                <a:extLst>
                  <a:ext uri="{FF2B5EF4-FFF2-40B4-BE49-F238E27FC236}">
                    <a16:creationId xmlns:a16="http://schemas.microsoft.com/office/drawing/2014/main" id="{5826B60D-6BD7-BE4E-B6AE-340C1C09DC50}"/>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9" name="Oval 158">
                <a:extLst>
                  <a:ext uri="{FF2B5EF4-FFF2-40B4-BE49-F238E27FC236}">
                    <a16:creationId xmlns:a16="http://schemas.microsoft.com/office/drawing/2014/main" id="{3611D097-B55B-AE44-9B42-DCA92C06CDC0}"/>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0" name="Oval 159">
                <a:extLst>
                  <a:ext uri="{FF2B5EF4-FFF2-40B4-BE49-F238E27FC236}">
                    <a16:creationId xmlns:a16="http://schemas.microsoft.com/office/drawing/2014/main" id="{46C53F09-7D4D-B94C-B8E0-11F2795FDB96}"/>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1" name="Oval 160">
                <a:extLst>
                  <a:ext uri="{FF2B5EF4-FFF2-40B4-BE49-F238E27FC236}">
                    <a16:creationId xmlns:a16="http://schemas.microsoft.com/office/drawing/2014/main" id="{1A486865-4261-1B4B-B0F7-2D5849B35D2B}"/>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2" name="Oval 161">
                <a:extLst>
                  <a:ext uri="{FF2B5EF4-FFF2-40B4-BE49-F238E27FC236}">
                    <a16:creationId xmlns:a16="http://schemas.microsoft.com/office/drawing/2014/main" id="{AC73E1FF-F2EC-BE45-AEB5-7FFAABDE2BA1}"/>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3" name="Oval 162">
                <a:extLst>
                  <a:ext uri="{FF2B5EF4-FFF2-40B4-BE49-F238E27FC236}">
                    <a16:creationId xmlns:a16="http://schemas.microsoft.com/office/drawing/2014/main" id="{D3859127-8766-774E-AF82-8BEF0AC5F539}"/>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4" name="Oval 163">
                <a:extLst>
                  <a:ext uri="{FF2B5EF4-FFF2-40B4-BE49-F238E27FC236}">
                    <a16:creationId xmlns:a16="http://schemas.microsoft.com/office/drawing/2014/main" id="{EDACB262-FDFC-F442-9CCA-41D550EB3488}"/>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5" name="Oval 164">
                <a:extLst>
                  <a:ext uri="{FF2B5EF4-FFF2-40B4-BE49-F238E27FC236}">
                    <a16:creationId xmlns:a16="http://schemas.microsoft.com/office/drawing/2014/main" id="{7B900191-750E-A946-8349-F4790B296A57}"/>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6" name="Oval 165">
                <a:extLst>
                  <a:ext uri="{FF2B5EF4-FFF2-40B4-BE49-F238E27FC236}">
                    <a16:creationId xmlns:a16="http://schemas.microsoft.com/office/drawing/2014/main" id="{7C70DE60-DBF4-CA44-AF95-5957981C2ACB}"/>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7" name="Oval 166">
                <a:extLst>
                  <a:ext uri="{FF2B5EF4-FFF2-40B4-BE49-F238E27FC236}">
                    <a16:creationId xmlns:a16="http://schemas.microsoft.com/office/drawing/2014/main" id="{FCC1CCEA-99D5-4D4F-A014-D288FAABDB0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8" name="Oval 167">
                <a:extLst>
                  <a:ext uri="{FF2B5EF4-FFF2-40B4-BE49-F238E27FC236}">
                    <a16:creationId xmlns:a16="http://schemas.microsoft.com/office/drawing/2014/main" id="{9A88879A-B09A-F545-B3CD-B5C985D01F3D}"/>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9" name="Oval 168">
                <a:extLst>
                  <a:ext uri="{FF2B5EF4-FFF2-40B4-BE49-F238E27FC236}">
                    <a16:creationId xmlns:a16="http://schemas.microsoft.com/office/drawing/2014/main" id="{2599358C-6F81-C24A-BC47-7167EC978622}"/>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0" name="Oval 169">
                <a:extLst>
                  <a:ext uri="{FF2B5EF4-FFF2-40B4-BE49-F238E27FC236}">
                    <a16:creationId xmlns:a16="http://schemas.microsoft.com/office/drawing/2014/main" id="{99754045-23E0-6543-91C2-E7296919294A}"/>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1" name="Oval 170">
                <a:extLst>
                  <a:ext uri="{FF2B5EF4-FFF2-40B4-BE49-F238E27FC236}">
                    <a16:creationId xmlns:a16="http://schemas.microsoft.com/office/drawing/2014/main" id="{DCA3B432-94C5-E841-A4FA-1DAB112F779F}"/>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2" name="Oval 171">
                <a:extLst>
                  <a:ext uri="{FF2B5EF4-FFF2-40B4-BE49-F238E27FC236}">
                    <a16:creationId xmlns:a16="http://schemas.microsoft.com/office/drawing/2014/main" id="{BB765CDB-B45E-4446-8F5B-E51DB59E6B2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3" name="Oval 172">
                <a:extLst>
                  <a:ext uri="{FF2B5EF4-FFF2-40B4-BE49-F238E27FC236}">
                    <a16:creationId xmlns:a16="http://schemas.microsoft.com/office/drawing/2014/main" id="{FED056CB-4654-0144-B516-8F7048BA26AB}"/>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4" name="Oval 173">
                <a:extLst>
                  <a:ext uri="{FF2B5EF4-FFF2-40B4-BE49-F238E27FC236}">
                    <a16:creationId xmlns:a16="http://schemas.microsoft.com/office/drawing/2014/main" id="{3EBDDD1E-2CE1-5E47-B197-FBB2AEAA3ED9}"/>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5" name="Oval 174">
                <a:extLst>
                  <a:ext uri="{FF2B5EF4-FFF2-40B4-BE49-F238E27FC236}">
                    <a16:creationId xmlns:a16="http://schemas.microsoft.com/office/drawing/2014/main" id="{104DEC34-9F54-5C41-B50C-D1871B7F6532}"/>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6" name="Oval 175">
                <a:extLst>
                  <a:ext uri="{FF2B5EF4-FFF2-40B4-BE49-F238E27FC236}">
                    <a16:creationId xmlns:a16="http://schemas.microsoft.com/office/drawing/2014/main" id="{4F96B8D3-C1A3-9D45-B2C0-0F7F96815FED}"/>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7" name="Oval 176">
                <a:extLst>
                  <a:ext uri="{FF2B5EF4-FFF2-40B4-BE49-F238E27FC236}">
                    <a16:creationId xmlns:a16="http://schemas.microsoft.com/office/drawing/2014/main" id="{50123706-07DE-0E4E-90CE-C4D6842A0A28}"/>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8" name="Oval 177">
                <a:extLst>
                  <a:ext uri="{FF2B5EF4-FFF2-40B4-BE49-F238E27FC236}">
                    <a16:creationId xmlns:a16="http://schemas.microsoft.com/office/drawing/2014/main" id="{AE7D8CBD-6778-B94D-B063-660BD02DA285}"/>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9" name="Oval 178">
                <a:extLst>
                  <a:ext uri="{FF2B5EF4-FFF2-40B4-BE49-F238E27FC236}">
                    <a16:creationId xmlns:a16="http://schemas.microsoft.com/office/drawing/2014/main" id="{3C62E5E3-D59A-4443-9ACE-988B9A158680}"/>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0" name="Oval 179">
                <a:extLst>
                  <a:ext uri="{FF2B5EF4-FFF2-40B4-BE49-F238E27FC236}">
                    <a16:creationId xmlns:a16="http://schemas.microsoft.com/office/drawing/2014/main" id="{41978F71-AF9E-7D4C-9AB6-5A1FD0B24805}"/>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1" name="Oval 180">
                <a:extLst>
                  <a:ext uri="{FF2B5EF4-FFF2-40B4-BE49-F238E27FC236}">
                    <a16:creationId xmlns:a16="http://schemas.microsoft.com/office/drawing/2014/main" id="{589FFE61-9030-534B-A6F4-2FC1730F52D8}"/>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2" name="Oval 181">
                <a:extLst>
                  <a:ext uri="{FF2B5EF4-FFF2-40B4-BE49-F238E27FC236}">
                    <a16:creationId xmlns:a16="http://schemas.microsoft.com/office/drawing/2014/main" id="{014C2F76-16A9-E840-B6E6-F49949CEEB9E}"/>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3" name="Oval 182">
                <a:extLst>
                  <a:ext uri="{FF2B5EF4-FFF2-40B4-BE49-F238E27FC236}">
                    <a16:creationId xmlns:a16="http://schemas.microsoft.com/office/drawing/2014/main" id="{6639544A-CF32-BC4D-BFC0-E2DC34E49E58}"/>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4" name="Oval 183">
                <a:extLst>
                  <a:ext uri="{FF2B5EF4-FFF2-40B4-BE49-F238E27FC236}">
                    <a16:creationId xmlns:a16="http://schemas.microsoft.com/office/drawing/2014/main" id="{D3BCBB0D-40AC-FF4B-A1D4-E8BD7CAFB73A}"/>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5" name="Oval 184">
                <a:extLst>
                  <a:ext uri="{FF2B5EF4-FFF2-40B4-BE49-F238E27FC236}">
                    <a16:creationId xmlns:a16="http://schemas.microsoft.com/office/drawing/2014/main" id="{109A4713-EEC6-724A-924A-004AB4FBE64B}"/>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6" name="Oval 185">
                <a:extLst>
                  <a:ext uri="{FF2B5EF4-FFF2-40B4-BE49-F238E27FC236}">
                    <a16:creationId xmlns:a16="http://schemas.microsoft.com/office/drawing/2014/main" id="{F88CCCC1-D404-1F41-B8D3-15E36B5964CC}"/>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7" name="Oval 186">
                <a:extLst>
                  <a:ext uri="{FF2B5EF4-FFF2-40B4-BE49-F238E27FC236}">
                    <a16:creationId xmlns:a16="http://schemas.microsoft.com/office/drawing/2014/main" id="{94D58B8E-0625-054E-8C67-52822EB7A05F}"/>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8" name="Oval 187">
                <a:extLst>
                  <a:ext uri="{FF2B5EF4-FFF2-40B4-BE49-F238E27FC236}">
                    <a16:creationId xmlns:a16="http://schemas.microsoft.com/office/drawing/2014/main" id="{CB9DCFAA-93B3-8644-AD88-9EC07EEA99E8}"/>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9" name="Oval 188">
                <a:extLst>
                  <a:ext uri="{FF2B5EF4-FFF2-40B4-BE49-F238E27FC236}">
                    <a16:creationId xmlns:a16="http://schemas.microsoft.com/office/drawing/2014/main" id="{EDB23739-9E10-4345-8C0E-6C0F3ECEC3DC}"/>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0" name="Oval 189">
                <a:extLst>
                  <a:ext uri="{FF2B5EF4-FFF2-40B4-BE49-F238E27FC236}">
                    <a16:creationId xmlns:a16="http://schemas.microsoft.com/office/drawing/2014/main" id="{E83BE764-F6D7-D047-990F-AB458CD41F44}"/>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1" name="Oval 190">
                <a:extLst>
                  <a:ext uri="{FF2B5EF4-FFF2-40B4-BE49-F238E27FC236}">
                    <a16:creationId xmlns:a16="http://schemas.microsoft.com/office/drawing/2014/main" id="{1E74F30B-2336-9346-9200-F78A2723F3E2}"/>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2" name="Oval 191">
                <a:extLst>
                  <a:ext uri="{FF2B5EF4-FFF2-40B4-BE49-F238E27FC236}">
                    <a16:creationId xmlns:a16="http://schemas.microsoft.com/office/drawing/2014/main" id="{70734039-795D-5D48-9694-F635EE86C9FF}"/>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3" name="Oval 192">
                <a:extLst>
                  <a:ext uri="{FF2B5EF4-FFF2-40B4-BE49-F238E27FC236}">
                    <a16:creationId xmlns:a16="http://schemas.microsoft.com/office/drawing/2014/main" id="{FC1E56BE-4508-6A44-B8D0-6CAF3643EDEA}"/>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4" name="Oval 193">
                <a:extLst>
                  <a:ext uri="{FF2B5EF4-FFF2-40B4-BE49-F238E27FC236}">
                    <a16:creationId xmlns:a16="http://schemas.microsoft.com/office/drawing/2014/main" id="{D211267B-870F-6946-ABDF-1F5861ADC46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5" name="Oval 194">
                <a:extLst>
                  <a:ext uri="{FF2B5EF4-FFF2-40B4-BE49-F238E27FC236}">
                    <a16:creationId xmlns:a16="http://schemas.microsoft.com/office/drawing/2014/main" id="{8D151696-3744-F44E-A416-96C512145F8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6" name="Oval 195">
                <a:extLst>
                  <a:ext uri="{FF2B5EF4-FFF2-40B4-BE49-F238E27FC236}">
                    <a16:creationId xmlns:a16="http://schemas.microsoft.com/office/drawing/2014/main" id="{1136BDF7-A7C7-5D43-973B-785D3D698F45}"/>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7" name="Oval 196">
                <a:extLst>
                  <a:ext uri="{FF2B5EF4-FFF2-40B4-BE49-F238E27FC236}">
                    <a16:creationId xmlns:a16="http://schemas.microsoft.com/office/drawing/2014/main" id="{C20E71D8-1BF8-BC4A-94D3-40D6ADC9BB3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8" name="Oval 197">
                <a:extLst>
                  <a:ext uri="{FF2B5EF4-FFF2-40B4-BE49-F238E27FC236}">
                    <a16:creationId xmlns:a16="http://schemas.microsoft.com/office/drawing/2014/main" id="{01BE462C-96AE-244A-9A1E-F1D3E8526D7F}"/>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9" name="Oval 198">
                <a:extLst>
                  <a:ext uri="{FF2B5EF4-FFF2-40B4-BE49-F238E27FC236}">
                    <a16:creationId xmlns:a16="http://schemas.microsoft.com/office/drawing/2014/main" id="{69E1E159-EF97-C547-9277-59CA6EA00875}"/>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0" name="Oval 199">
                <a:extLst>
                  <a:ext uri="{FF2B5EF4-FFF2-40B4-BE49-F238E27FC236}">
                    <a16:creationId xmlns:a16="http://schemas.microsoft.com/office/drawing/2014/main" id="{CA5878C4-288C-1C4B-84A2-5070CB95B58A}"/>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1" name="Oval 200">
                <a:extLst>
                  <a:ext uri="{FF2B5EF4-FFF2-40B4-BE49-F238E27FC236}">
                    <a16:creationId xmlns:a16="http://schemas.microsoft.com/office/drawing/2014/main" id="{A6C3D10E-8DA4-C24C-B029-754C4867904F}"/>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2" name="Oval 201">
                <a:extLst>
                  <a:ext uri="{FF2B5EF4-FFF2-40B4-BE49-F238E27FC236}">
                    <a16:creationId xmlns:a16="http://schemas.microsoft.com/office/drawing/2014/main" id="{353F3EB9-2191-E741-87F6-7825BE855E9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3" name="Oval 202">
                <a:extLst>
                  <a:ext uri="{FF2B5EF4-FFF2-40B4-BE49-F238E27FC236}">
                    <a16:creationId xmlns:a16="http://schemas.microsoft.com/office/drawing/2014/main" id="{7E45163F-DBE1-914F-8A1F-1A787E2DC332}"/>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9" name="Group 8">
              <a:extLst>
                <a:ext uri="{FF2B5EF4-FFF2-40B4-BE49-F238E27FC236}">
                  <a16:creationId xmlns:a16="http://schemas.microsoft.com/office/drawing/2014/main" id="{86297214-78B1-CF4B-B744-901345F30602}"/>
                </a:ext>
              </a:extLst>
            </p:cNvPr>
            <p:cNvGrpSpPr/>
            <p:nvPr userDrawn="1"/>
          </p:nvGrpSpPr>
          <p:grpSpPr>
            <a:xfrm>
              <a:off x="2008922" y="5388428"/>
              <a:ext cx="2501953" cy="149291"/>
              <a:chOff x="6927228" y="7552706"/>
              <a:chExt cx="5016271" cy="227062"/>
            </a:xfrm>
          </p:grpSpPr>
          <p:sp>
            <p:nvSpPr>
              <p:cNvPr id="108" name="Oval 107">
                <a:extLst>
                  <a:ext uri="{FF2B5EF4-FFF2-40B4-BE49-F238E27FC236}">
                    <a16:creationId xmlns:a16="http://schemas.microsoft.com/office/drawing/2014/main" id="{292706E5-076B-5F4C-812F-FEC6E9915D44}"/>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9" name="Oval 108">
                <a:extLst>
                  <a:ext uri="{FF2B5EF4-FFF2-40B4-BE49-F238E27FC236}">
                    <a16:creationId xmlns:a16="http://schemas.microsoft.com/office/drawing/2014/main" id="{4E3D1405-581F-6244-91CD-85A984DEC763}"/>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0" name="Oval 109">
                <a:extLst>
                  <a:ext uri="{FF2B5EF4-FFF2-40B4-BE49-F238E27FC236}">
                    <a16:creationId xmlns:a16="http://schemas.microsoft.com/office/drawing/2014/main" id="{6F2BCD18-8678-404E-9D15-F1BD7C07525D}"/>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1" name="Oval 110">
                <a:extLst>
                  <a:ext uri="{FF2B5EF4-FFF2-40B4-BE49-F238E27FC236}">
                    <a16:creationId xmlns:a16="http://schemas.microsoft.com/office/drawing/2014/main" id="{27BFD6CE-ECCD-444D-A7B0-4B48D67FDF74}"/>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2" name="Oval 111">
                <a:extLst>
                  <a:ext uri="{FF2B5EF4-FFF2-40B4-BE49-F238E27FC236}">
                    <a16:creationId xmlns:a16="http://schemas.microsoft.com/office/drawing/2014/main" id="{37929201-4384-E146-B984-1B2B04F2FDCF}"/>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3" name="Oval 112">
                <a:extLst>
                  <a:ext uri="{FF2B5EF4-FFF2-40B4-BE49-F238E27FC236}">
                    <a16:creationId xmlns:a16="http://schemas.microsoft.com/office/drawing/2014/main" id="{41A8DBFB-0288-314B-8FC9-105BF1D70A18}"/>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4" name="Oval 113">
                <a:extLst>
                  <a:ext uri="{FF2B5EF4-FFF2-40B4-BE49-F238E27FC236}">
                    <a16:creationId xmlns:a16="http://schemas.microsoft.com/office/drawing/2014/main" id="{B66C2E77-979E-8447-B176-1CCDA73AD475}"/>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5" name="Oval 114">
                <a:extLst>
                  <a:ext uri="{FF2B5EF4-FFF2-40B4-BE49-F238E27FC236}">
                    <a16:creationId xmlns:a16="http://schemas.microsoft.com/office/drawing/2014/main" id="{B4F26C27-0427-084D-90EE-625F83DD47D3}"/>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6" name="Oval 115">
                <a:extLst>
                  <a:ext uri="{FF2B5EF4-FFF2-40B4-BE49-F238E27FC236}">
                    <a16:creationId xmlns:a16="http://schemas.microsoft.com/office/drawing/2014/main" id="{72460563-A889-E945-8955-E9D1F149E02A}"/>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7" name="Oval 116">
                <a:extLst>
                  <a:ext uri="{FF2B5EF4-FFF2-40B4-BE49-F238E27FC236}">
                    <a16:creationId xmlns:a16="http://schemas.microsoft.com/office/drawing/2014/main" id="{40A6ACA5-BBB6-6141-8F99-097460C84ACF}"/>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8" name="Oval 117">
                <a:extLst>
                  <a:ext uri="{FF2B5EF4-FFF2-40B4-BE49-F238E27FC236}">
                    <a16:creationId xmlns:a16="http://schemas.microsoft.com/office/drawing/2014/main" id="{4BCCFF44-BB58-5643-A26C-CA81C93C438C}"/>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19" name="Oval 118">
                <a:extLst>
                  <a:ext uri="{FF2B5EF4-FFF2-40B4-BE49-F238E27FC236}">
                    <a16:creationId xmlns:a16="http://schemas.microsoft.com/office/drawing/2014/main" id="{661A0BA7-8837-BC4A-A51F-2CF4F9B61308}"/>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0" name="Oval 119">
                <a:extLst>
                  <a:ext uri="{FF2B5EF4-FFF2-40B4-BE49-F238E27FC236}">
                    <a16:creationId xmlns:a16="http://schemas.microsoft.com/office/drawing/2014/main" id="{02926DD6-27B3-8149-B92A-D411A42B44C6}"/>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1" name="Oval 120">
                <a:extLst>
                  <a:ext uri="{FF2B5EF4-FFF2-40B4-BE49-F238E27FC236}">
                    <a16:creationId xmlns:a16="http://schemas.microsoft.com/office/drawing/2014/main" id="{5EB62302-9E2F-5544-A7B6-57F7CED38A4F}"/>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2" name="Oval 121">
                <a:extLst>
                  <a:ext uri="{FF2B5EF4-FFF2-40B4-BE49-F238E27FC236}">
                    <a16:creationId xmlns:a16="http://schemas.microsoft.com/office/drawing/2014/main" id="{79815D6B-B72A-E045-8689-A8ED057DEC6E}"/>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3" name="Oval 122">
                <a:extLst>
                  <a:ext uri="{FF2B5EF4-FFF2-40B4-BE49-F238E27FC236}">
                    <a16:creationId xmlns:a16="http://schemas.microsoft.com/office/drawing/2014/main" id="{083634D3-5FEC-8842-B7B2-8B230768EFE2}"/>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4" name="Oval 123">
                <a:extLst>
                  <a:ext uri="{FF2B5EF4-FFF2-40B4-BE49-F238E27FC236}">
                    <a16:creationId xmlns:a16="http://schemas.microsoft.com/office/drawing/2014/main" id="{BD9E4A9B-0FED-554A-A870-B4709BE5CFC2}"/>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5" name="Oval 124">
                <a:extLst>
                  <a:ext uri="{FF2B5EF4-FFF2-40B4-BE49-F238E27FC236}">
                    <a16:creationId xmlns:a16="http://schemas.microsoft.com/office/drawing/2014/main" id="{60B57485-220E-714B-A2C2-B3B85ADE0B00}"/>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6" name="Oval 125">
                <a:extLst>
                  <a:ext uri="{FF2B5EF4-FFF2-40B4-BE49-F238E27FC236}">
                    <a16:creationId xmlns:a16="http://schemas.microsoft.com/office/drawing/2014/main" id="{8AFB7CB3-A903-DD4A-B6F2-0F5CF5CDE097}"/>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7" name="Oval 126">
                <a:extLst>
                  <a:ext uri="{FF2B5EF4-FFF2-40B4-BE49-F238E27FC236}">
                    <a16:creationId xmlns:a16="http://schemas.microsoft.com/office/drawing/2014/main" id="{57F66685-D8F3-2C42-9253-CB6FE5AB083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8" name="Oval 127">
                <a:extLst>
                  <a:ext uri="{FF2B5EF4-FFF2-40B4-BE49-F238E27FC236}">
                    <a16:creationId xmlns:a16="http://schemas.microsoft.com/office/drawing/2014/main" id="{FD9D70CF-6892-AB40-9B13-D229F7448A0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29" name="Oval 128">
                <a:extLst>
                  <a:ext uri="{FF2B5EF4-FFF2-40B4-BE49-F238E27FC236}">
                    <a16:creationId xmlns:a16="http://schemas.microsoft.com/office/drawing/2014/main" id="{7E74A9E9-14B9-254D-A201-96B112C001BA}"/>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0" name="Oval 129">
                <a:extLst>
                  <a:ext uri="{FF2B5EF4-FFF2-40B4-BE49-F238E27FC236}">
                    <a16:creationId xmlns:a16="http://schemas.microsoft.com/office/drawing/2014/main" id="{F7C45194-5CBF-6840-B5A4-8D3A44D4FD60}"/>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1" name="Oval 130">
                <a:extLst>
                  <a:ext uri="{FF2B5EF4-FFF2-40B4-BE49-F238E27FC236}">
                    <a16:creationId xmlns:a16="http://schemas.microsoft.com/office/drawing/2014/main" id="{0C9F3887-2520-364D-8505-A53938DB66CA}"/>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2" name="Oval 131">
                <a:extLst>
                  <a:ext uri="{FF2B5EF4-FFF2-40B4-BE49-F238E27FC236}">
                    <a16:creationId xmlns:a16="http://schemas.microsoft.com/office/drawing/2014/main" id="{535A291F-F9F8-6240-AB7E-9688DCD3AD5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3" name="Oval 132">
                <a:extLst>
                  <a:ext uri="{FF2B5EF4-FFF2-40B4-BE49-F238E27FC236}">
                    <a16:creationId xmlns:a16="http://schemas.microsoft.com/office/drawing/2014/main" id="{AF7E5FF7-B52D-A849-BEF0-E1DF76E4E0CA}"/>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4" name="Oval 133">
                <a:extLst>
                  <a:ext uri="{FF2B5EF4-FFF2-40B4-BE49-F238E27FC236}">
                    <a16:creationId xmlns:a16="http://schemas.microsoft.com/office/drawing/2014/main" id="{EB3407C5-1F9F-D949-9ABA-889FE9C4A39E}"/>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5" name="Oval 134">
                <a:extLst>
                  <a:ext uri="{FF2B5EF4-FFF2-40B4-BE49-F238E27FC236}">
                    <a16:creationId xmlns:a16="http://schemas.microsoft.com/office/drawing/2014/main" id="{716575CD-F19A-224E-8826-8835C6162D6A}"/>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6" name="Oval 135">
                <a:extLst>
                  <a:ext uri="{FF2B5EF4-FFF2-40B4-BE49-F238E27FC236}">
                    <a16:creationId xmlns:a16="http://schemas.microsoft.com/office/drawing/2014/main" id="{EDC22ADC-686E-504D-B0D0-4B51D43A2AFD}"/>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7" name="Oval 136">
                <a:extLst>
                  <a:ext uri="{FF2B5EF4-FFF2-40B4-BE49-F238E27FC236}">
                    <a16:creationId xmlns:a16="http://schemas.microsoft.com/office/drawing/2014/main" id="{5F35CC8B-996A-144F-946D-15D332A9336D}"/>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8" name="Oval 137">
                <a:extLst>
                  <a:ext uri="{FF2B5EF4-FFF2-40B4-BE49-F238E27FC236}">
                    <a16:creationId xmlns:a16="http://schemas.microsoft.com/office/drawing/2014/main" id="{6E5CBD76-CCC7-5142-8407-168685142F4D}"/>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9" name="Oval 138">
                <a:extLst>
                  <a:ext uri="{FF2B5EF4-FFF2-40B4-BE49-F238E27FC236}">
                    <a16:creationId xmlns:a16="http://schemas.microsoft.com/office/drawing/2014/main" id="{F2F2862C-DA42-3B4E-842C-C81DD965EF1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0" name="Oval 139">
                <a:extLst>
                  <a:ext uri="{FF2B5EF4-FFF2-40B4-BE49-F238E27FC236}">
                    <a16:creationId xmlns:a16="http://schemas.microsoft.com/office/drawing/2014/main" id="{396FE1C5-2B0A-584A-B04A-4F3DA96992C2}"/>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1" name="Oval 140">
                <a:extLst>
                  <a:ext uri="{FF2B5EF4-FFF2-40B4-BE49-F238E27FC236}">
                    <a16:creationId xmlns:a16="http://schemas.microsoft.com/office/drawing/2014/main" id="{567B61A4-0A80-8F4E-8D71-6166C6E33FC3}"/>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2" name="Oval 141">
                <a:extLst>
                  <a:ext uri="{FF2B5EF4-FFF2-40B4-BE49-F238E27FC236}">
                    <a16:creationId xmlns:a16="http://schemas.microsoft.com/office/drawing/2014/main" id="{FEAA5028-41C5-6647-A1CC-45132219185D}"/>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3" name="Oval 142">
                <a:extLst>
                  <a:ext uri="{FF2B5EF4-FFF2-40B4-BE49-F238E27FC236}">
                    <a16:creationId xmlns:a16="http://schemas.microsoft.com/office/drawing/2014/main" id="{725B31FB-57CE-1545-8795-44733B298239}"/>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4" name="Oval 143">
                <a:extLst>
                  <a:ext uri="{FF2B5EF4-FFF2-40B4-BE49-F238E27FC236}">
                    <a16:creationId xmlns:a16="http://schemas.microsoft.com/office/drawing/2014/main" id="{7D4072B1-FF73-9848-9733-7C55D1A0050F}"/>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5" name="Oval 144">
                <a:extLst>
                  <a:ext uri="{FF2B5EF4-FFF2-40B4-BE49-F238E27FC236}">
                    <a16:creationId xmlns:a16="http://schemas.microsoft.com/office/drawing/2014/main" id="{3BE2D710-FF1F-954D-AF85-6DA1D68D3AF6}"/>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6" name="Oval 145">
                <a:extLst>
                  <a:ext uri="{FF2B5EF4-FFF2-40B4-BE49-F238E27FC236}">
                    <a16:creationId xmlns:a16="http://schemas.microsoft.com/office/drawing/2014/main" id="{805013CF-77D8-7341-9093-41782D24F6C9}"/>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7" name="Oval 146">
                <a:extLst>
                  <a:ext uri="{FF2B5EF4-FFF2-40B4-BE49-F238E27FC236}">
                    <a16:creationId xmlns:a16="http://schemas.microsoft.com/office/drawing/2014/main" id="{E29D4563-308F-B44A-9773-E565F20D211F}"/>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8" name="Oval 147">
                <a:extLst>
                  <a:ext uri="{FF2B5EF4-FFF2-40B4-BE49-F238E27FC236}">
                    <a16:creationId xmlns:a16="http://schemas.microsoft.com/office/drawing/2014/main" id="{F47E6BB1-1E6D-044C-932D-F7F73227459A}"/>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9" name="Oval 148">
                <a:extLst>
                  <a:ext uri="{FF2B5EF4-FFF2-40B4-BE49-F238E27FC236}">
                    <a16:creationId xmlns:a16="http://schemas.microsoft.com/office/drawing/2014/main" id="{280F1885-F2F7-404A-A8A0-90189995FA59}"/>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0" name="Oval 149">
                <a:extLst>
                  <a:ext uri="{FF2B5EF4-FFF2-40B4-BE49-F238E27FC236}">
                    <a16:creationId xmlns:a16="http://schemas.microsoft.com/office/drawing/2014/main" id="{8BDD3253-8FFE-0745-863F-B612B527939A}"/>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1" name="Oval 150">
                <a:extLst>
                  <a:ext uri="{FF2B5EF4-FFF2-40B4-BE49-F238E27FC236}">
                    <a16:creationId xmlns:a16="http://schemas.microsoft.com/office/drawing/2014/main" id="{793644F3-7B15-0448-99E0-A95C47E1D63A}"/>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2" name="Oval 151">
                <a:extLst>
                  <a:ext uri="{FF2B5EF4-FFF2-40B4-BE49-F238E27FC236}">
                    <a16:creationId xmlns:a16="http://schemas.microsoft.com/office/drawing/2014/main" id="{77FB7D09-035C-C646-B7E8-C044DB0F2B91}"/>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3" name="Oval 152">
                <a:extLst>
                  <a:ext uri="{FF2B5EF4-FFF2-40B4-BE49-F238E27FC236}">
                    <a16:creationId xmlns:a16="http://schemas.microsoft.com/office/drawing/2014/main" id="{91AC3056-116B-5445-BC1D-67EE52B6E646}"/>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4" name="Oval 153">
                <a:extLst>
                  <a:ext uri="{FF2B5EF4-FFF2-40B4-BE49-F238E27FC236}">
                    <a16:creationId xmlns:a16="http://schemas.microsoft.com/office/drawing/2014/main" id="{99197D4B-68B1-E745-8F21-415016EAB75A}"/>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5" name="Oval 154">
                <a:extLst>
                  <a:ext uri="{FF2B5EF4-FFF2-40B4-BE49-F238E27FC236}">
                    <a16:creationId xmlns:a16="http://schemas.microsoft.com/office/drawing/2014/main" id="{02C8B4F6-259F-584B-8F27-69244A42D5B5}"/>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0" name="Group 9">
              <a:extLst>
                <a:ext uri="{FF2B5EF4-FFF2-40B4-BE49-F238E27FC236}">
                  <a16:creationId xmlns:a16="http://schemas.microsoft.com/office/drawing/2014/main" id="{50D03E38-69EB-DC4D-A1D7-FB8B055B3764}"/>
                </a:ext>
              </a:extLst>
            </p:cNvPr>
            <p:cNvGrpSpPr/>
            <p:nvPr userDrawn="1"/>
          </p:nvGrpSpPr>
          <p:grpSpPr>
            <a:xfrm>
              <a:off x="4583275" y="5388428"/>
              <a:ext cx="2501953" cy="149291"/>
              <a:chOff x="6927228" y="7552706"/>
              <a:chExt cx="5016271" cy="227062"/>
            </a:xfrm>
          </p:grpSpPr>
          <p:sp>
            <p:nvSpPr>
              <p:cNvPr id="60" name="Oval 59">
                <a:extLst>
                  <a:ext uri="{FF2B5EF4-FFF2-40B4-BE49-F238E27FC236}">
                    <a16:creationId xmlns:a16="http://schemas.microsoft.com/office/drawing/2014/main" id="{DF83B358-F012-4445-AC3A-1ABD62EB8A5E}"/>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0B0CFAB7-51E2-C64C-9CC8-F024812FF95C}"/>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D9D9FB5E-EC1A-CC46-9248-EAA8754542AF}"/>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81DC9453-8CB4-C446-B4DB-E592CB833E6D}"/>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EEFC4078-951A-8747-8304-DD69FAB1D965}"/>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008135A2-0ADA-EE43-BF14-307F8D29A195}"/>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1AA7F266-163E-8E44-A219-3936AC3BE608}"/>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1BF96821-339B-7540-AF72-5322BFCDC839}"/>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EF8393D7-2917-A94A-919B-650F3CE90BBF}"/>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979D1CD9-296B-0845-8DB1-810AFB122683}"/>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30D36610-910D-DA42-875F-F4B35ED17CD1}"/>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D5F38B31-6862-3243-BEF5-366B7DB8D7B4}"/>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78087064-1DB8-0946-BB41-42B82E19F5E8}"/>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0E0F0522-2F6B-EC43-A2B6-550C1BCD9F01}"/>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35EFFE54-37C4-9048-BE15-4D39983644B0}"/>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FED94618-5D44-5C4B-A7B4-B6B9A3C5592A}"/>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E44D03E3-63F4-6440-BFB0-562E5210B3F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257295A1-8673-6541-B40A-740E74900996}"/>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E3F61C51-FF64-314A-8ED8-591841616E38}"/>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28B7D709-C184-D540-A4A0-8D4E03DFB698}"/>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3D872C8F-5DD9-AE44-A051-3F62028060FD}"/>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1B265698-03A2-E74B-B1BC-8DADEB338400}"/>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F5A50DE7-C78C-9441-878B-7EED15998D72}"/>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7D29EEB4-E77B-0A40-8550-48358B40D293}"/>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334AB9B7-5A59-2C40-947D-339323EAF64A}"/>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A39BADCC-E5D0-3B47-8FF0-DA5D7A6F6A8F}"/>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80815E60-D580-3D4D-9577-9E3F28318836}"/>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ECF54FB2-76F1-C449-AC3C-7F608DABC9AC}"/>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9B50446C-7133-CA47-95D7-4088A012ED87}"/>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F27C3106-421B-5D48-8E14-E49DC444A984}"/>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389D8682-C322-A54B-AE4C-01A52CC5EF78}"/>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FD5D83B9-2A90-5744-9D12-465762EC988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C66BB921-2452-694F-8E9A-26069D607E67}"/>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0CBC8AB1-5CBD-E64F-A202-D1D90143BF30}"/>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DA7DAC34-6AED-6C4F-9B83-3914DEB95F3C}"/>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D0D6C7F3-B425-4E4F-866C-120C25EBA053}"/>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DD50A258-8AA1-9445-B251-2B6B68E65F9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D57B083A-9063-FE45-8303-4126F7DCD87A}"/>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E33C4777-3165-6046-98E4-45327DE8E11E}"/>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9E7CB826-708C-1441-B1DD-D88EF14F6241}"/>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C5E96F96-021C-CE44-9DD2-CDC018BD0D76}"/>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DF448B1A-2AC4-2D47-8024-EBF9DB0810D1}"/>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C107FAEB-0D07-2F48-8EB1-7DA42F5FCBCC}"/>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DD1F9484-750A-8542-9677-223E0C814619}"/>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4" name="Oval 103">
                <a:extLst>
                  <a:ext uri="{FF2B5EF4-FFF2-40B4-BE49-F238E27FC236}">
                    <a16:creationId xmlns:a16="http://schemas.microsoft.com/office/drawing/2014/main" id="{36C2DE35-6592-8D46-91C2-E7E229AF8C2E}"/>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5" name="Oval 104">
                <a:extLst>
                  <a:ext uri="{FF2B5EF4-FFF2-40B4-BE49-F238E27FC236}">
                    <a16:creationId xmlns:a16="http://schemas.microsoft.com/office/drawing/2014/main" id="{2F00CD62-DA8E-1D46-9A2B-C44D2E205F98}"/>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6" name="Oval 105">
                <a:extLst>
                  <a:ext uri="{FF2B5EF4-FFF2-40B4-BE49-F238E27FC236}">
                    <a16:creationId xmlns:a16="http://schemas.microsoft.com/office/drawing/2014/main" id="{BD30E9B3-AE1A-3949-89A0-A8D4072212CC}"/>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7" name="Oval 106">
                <a:extLst>
                  <a:ext uri="{FF2B5EF4-FFF2-40B4-BE49-F238E27FC236}">
                    <a16:creationId xmlns:a16="http://schemas.microsoft.com/office/drawing/2014/main" id="{A609772A-8D5B-674D-B520-98089C35BE9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nvGrpSpPr>
            <p:cNvPr id="11" name="Group 10">
              <a:extLst>
                <a:ext uri="{FF2B5EF4-FFF2-40B4-BE49-F238E27FC236}">
                  <a16:creationId xmlns:a16="http://schemas.microsoft.com/office/drawing/2014/main" id="{97264B34-1353-B840-B929-B78AE18C8968}"/>
                </a:ext>
              </a:extLst>
            </p:cNvPr>
            <p:cNvGrpSpPr/>
            <p:nvPr userDrawn="1"/>
          </p:nvGrpSpPr>
          <p:grpSpPr>
            <a:xfrm>
              <a:off x="7148372" y="5388428"/>
              <a:ext cx="2501953" cy="149291"/>
              <a:chOff x="6927228" y="7552706"/>
              <a:chExt cx="5016271" cy="227062"/>
            </a:xfrm>
          </p:grpSpPr>
          <p:sp>
            <p:nvSpPr>
              <p:cNvPr id="12" name="Oval 11">
                <a:extLst>
                  <a:ext uri="{FF2B5EF4-FFF2-40B4-BE49-F238E27FC236}">
                    <a16:creationId xmlns:a16="http://schemas.microsoft.com/office/drawing/2014/main" id="{06455C24-9D00-3E42-B03D-9131EA1007BF}"/>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3" name="Oval 12">
                <a:extLst>
                  <a:ext uri="{FF2B5EF4-FFF2-40B4-BE49-F238E27FC236}">
                    <a16:creationId xmlns:a16="http://schemas.microsoft.com/office/drawing/2014/main" id="{9BF9D318-54BD-6548-8035-05EB85BEA27D}"/>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4" name="Oval 13">
                <a:extLst>
                  <a:ext uri="{FF2B5EF4-FFF2-40B4-BE49-F238E27FC236}">
                    <a16:creationId xmlns:a16="http://schemas.microsoft.com/office/drawing/2014/main" id="{2057AD0F-E641-3B49-8157-42793C103BC7}"/>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5" name="Oval 14">
                <a:extLst>
                  <a:ext uri="{FF2B5EF4-FFF2-40B4-BE49-F238E27FC236}">
                    <a16:creationId xmlns:a16="http://schemas.microsoft.com/office/drawing/2014/main" id="{B355372B-14E8-094B-AF56-18AD8DB080E8}"/>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6" name="Oval 15">
                <a:extLst>
                  <a:ext uri="{FF2B5EF4-FFF2-40B4-BE49-F238E27FC236}">
                    <a16:creationId xmlns:a16="http://schemas.microsoft.com/office/drawing/2014/main" id="{ADDEA467-0890-2E43-A9C6-7F9B1D6AF8EC}"/>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7" name="Oval 16">
                <a:extLst>
                  <a:ext uri="{FF2B5EF4-FFF2-40B4-BE49-F238E27FC236}">
                    <a16:creationId xmlns:a16="http://schemas.microsoft.com/office/drawing/2014/main" id="{48FA7C5F-6973-8E4F-9F6F-AA3305E2AB5C}"/>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8" name="Oval 17">
                <a:extLst>
                  <a:ext uri="{FF2B5EF4-FFF2-40B4-BE49-F238E27FC236}">
                    <a16:creationId xmlns:a16="http://schemas.microsoft.com/office/drawing/2014/main" id="{5C7D7484-03A9-E845-AC47-694AD30250B6}"/>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9" name="Oval 18">
                <a:extLst>
                  <a:ext uri="{FF2B5EF4-FFF2-40B4-BE49-F238E27FC236}">
                    <a16:creationId xmlns:a16="http://schemas.microsoft.com/office/drawing/2014/main" id="{751892BF-DF01-9F48-984B-22DFA1F94AAC}"/>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0" name="Oval 19">
                <a:extLst>
                  <a:ext uri="{FF2B5EF4-FFF2-40B4-BE49-F238E27FC236}">
                    <a16:creationId xmlns:a16="http://schemas.microsoft.com/office/drawing/2014/main" id="{42BA570F-EEED-1D46-B19E-A3CFC99248D1}"/>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1" name="Oval 20">
                <a:extLst>
                  <a:ext uri="{FF2B5EF4-FFF2-40B4-BE49-F238E27FC236}">
                    <a16:creationId xmlns:a16="http://schemas.microsoft.com/office/drawing/2014/main" id="{1EFA85B5-5007-0F41-8FE1-2E864981C6CB}"/>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2" name="Oval 21">
                <a:extLst>
                  <a:ext uri="{FF2B5EF4-FFF2-40B4-BE49-F238E27FC236}">
                    <a16:creationId xmlns:a16="http://schemas.microsoft.com/office/drawing/2014/main" id="{B40490A4-6A5F-DA43-938B-BA8011D41839}"/>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3" name="Oval 22">
                <a:extLst>
                  <a:ext uri="{FF2B5EF4-FFF2-40B4-BE49-F238E27FC236}">
                    <a16:creationId xmlns:a16="http://schemas.microsoft.com/office/drawing/2014/main" id="{A12CA745-1BFE-C54E-A388-1C71FEA6F59E}"/>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4" name="Oval 23">
                <a:extLst>
                  <a:ext uri="{FF2B5EF4-FFF2-40B4-BE49-F238E27FC236}">
                    <a16:creationId xmlns:a16="http://schemas.microsoft.com/office/drawing/2014/main" id="{414DD249-A210-A448-B03A-022B96494C8C}"/>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5" name="Oval 24">
                <a:extLst>
                  <a:ext uri="{FF2B5EF4-FFF2-40B4-BE49-F238E27FC236}">
                    <a16:creationId xmlns:a16="http://schemas.microsoft.com/office/drawing/2014/main" id="{1856CFBD-76DE-E54B-8811-40BF5B851514}"/>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6" name="Oval 25">
                <a:extLst>
                  <a:ext uri="{FF2B5EF4-FFF2-40B4-BE49-F238E27FC236}">
                    <a16:creationId xmlns:a16="http://schemas.microsoft.com/office/drawing/2014/main" id="{F3E13981-996B-F74E-BDB0-BBD65F1DCF24}"/>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7" name="Oval 26">
                <a:extLst>
                  <a:ext uri="{FF2B5EF4-FFF2-40B4-BE49-F238E27FC236}">
                    <a16:creationId xmlns:a16="http://schemas.microsoft.com/office/drawing/2014/main" id="{35226105-411C-9546-8605-7F0029202508}"/>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8" name="Oval 27">
                <a:extLst>
                  <a:ext uri="{FF2B5EF4-FFF2-40B4-BE49-F238E27FC236}">
                    <a16:creationId xmlns:a16="http://schemas.microsoft.com/office/drawing/2014/main" id="{69AA2FDC-7E18-8143-B79A-88D706793D6D}"/>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29" name="Oval 28">
                <a:extLst>
                  <a:ext uri="{FF2B5EF4-FFF2-40B4-BE49-F238E27FC236}">
                    <a16:creationId xmlns:a16="http://schemas.microsoft.com/office/drawing/2014/main" id="{E45312BB-D91F-214A-A12F-CCCA557A28B0}"/>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0" name="Oval 29">
                <a:extLst>
                  <a:ext uri="{FF2B5EF4-FFF2-40B4-BE49-F238E27FC236}">
                    <a16:creationId xmlns:a16="http://schemas.microsoft.com/office/drawing/2014/main" id="{B7A711E9-D108-364B-846D-FE2A61BA462F}"/>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1" name="Oval 30">
                <a:extLst>
                  <a:ext uri="{FF2B5EF4-FFF2-40B4-BE49-F238E27FC236}">
                    <a16:creationId xmlns:a16="http://schemas.microsoft.com/office/drawing/2014/main" id="{12D691DA-3FA9-D94F-A669-867ECD0ACC11}"/>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2" name="Oval 31">
                <a:extLst>
                  <a:ext uri="{FF2B5EF4-FFF2-40B4-BE49-F238E27FC236}">
                    <a16:creationId xmlns:a16="http://schemas.microsoft.com/office/drawing/2014/main" id="{A6D2D21F-8FD5-0A49-B275-A50B6C81DB26}"/>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3" name="Oval 32">
                <a:extLst>
                  <a:ext uri="{FF2B5EF4-FFF2-40B4-BE49-F238E27FC236}">
                    <a16:creationId xmlns:a16="http://schemas.microsoft.com/office/drawing/2014/main" id="{C8A3FE7C-CCE3-E54C-9DD5-38276A91560D}"/>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4" name="Oval 33">
                <a:extLst>
                  <a:ext uri="{FF2B5EF4-FFF2-40B4-BE49-F238E27FC236}">
                    <a16:creationId xmlns:a16="http://schemas.microsoft.com/office/drawing/2014/main" id="{1D28709A-CD3D-BB4A-ABA0-2337551819AB}"/>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5" name="Oval 34">
                <a:extLst>
                  <a:ext uri="{FF2B5EF4-FFF2-40B4-BE49-F238E27FC236}">
                    <a16:creationId xmlns:a16="http://schemas.microsoft.com/office/drawing/2014/main" id="{6BD1E5D2-367A-6945-8DA7-31C5CBDF3520}"/>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6" name="Oval 35">
                <a:extLst>
                  <a:ext uri="{FF2B5EF4-FFF2-40B4-BE49-F238E27FC236}">
                    <a16:creationId xmlns:a16="http://schemas.microsoft.com/office/drawing/2014/main" id="{4C7FC2FE-5670-5D43-BB96-CC0BB20D6F01}"/>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7" name="Oval 36">
                <a:extLst>
                  <a:ext uri="{FF2B5EF4-FFF2-40B4-BE49-F238E27FC236}">
                    <a16:creationId xmlns:a16="http://schemas.microsoft.com/office/drawing/2014/main" id="{EE110EAD-D09B-0949-9FAC-B9E5336BD679}"/>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8" name="Oval 37">
                <a:extLst>
                  <a:ext uri="{FF2B5EF4-FFF2-40B4-BE49-F238E27FC236}">
                    <a16:creationId xmlns:a16="http://schemas.microsoft.com/office/drawing/2014/main" id="{9902BEEE-E692-AD4A-A016-57551BC4FE33}"/>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39" name="Oval 38">
                <a:extLst>
                  <a:ext uri="{FF2B5EF4-FFF2-40B4-BE49-F238E27FC236}">
                    <a16:creationId xmlns:a16="http://schemas.microsoft.com/office/drawing/2014/main" id="{D2BCF384-61FE-474F-8678-D22C29522898}"/>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0" name="Oval 39">
                <a:extLst>
                  <a:ext uri="{FF2B5EF4-FFF2-40B4-BE49-F238E27FC236}">
                    <a16:creationId xmlns:a16="http://schemas.microsoft.com/office/drawing/2014/main" id="{9C0E0173-D74F-8F4D-A549-DB54BDBAE66E}"/>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1" name="Oval 40">
                <a:extLst>
                  <a:ext uri="{FF2B5EF4-FFF2-40B4-BE49-F238E27FC236}">
                    <a16:creationId xmlns:a16="http://schemas.microsoft.com/office/drawing/2014/main" id="{39C27113-99AA-B049-8007-E2F256506BDE}"/>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2" name="Oval 41">
                <a:extLst>
                  <a:ext uri="{FF2B5EF4-FFF2-40B4-BE49-F238E27FC236}">
                    <a16:creationId xmlns:a16="http://schemas.microsoft.com/office/drawing/2014/main" id="{0FAA9F2E-EA23-0342-B585-56175D882949}"/>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3" name="Oval 42">
                <a:extLst>
                  <a:ext uri="{FF2B5EF4-FFF2-40B4-BE49-F238E27FC236}">
                    <a16:creationId xmlns:a16="http://schemas.microsoft.com/office/drawing/2014/main" id="{5FBC823E-7C2A-E04D-AEC4-9F891174BFA2}"/>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4" name="Oval 43">
                <a:extLst>
                  <a:ext uri="{FF2B5EF4-FFF2-40B4-BE49-F238E27FC236}">
                    <a16:creationId xmlns:a16="http://schemas.microsoft.com/office/drawing/2014/main" id="{9F67A6D3-BDDD-1A42-8E08-885709559F7B}"/>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5" name="Oval 44">
                <a:extLst>
                  <a:ext uri="{FF2B5EF4-FFF2-40B4-BE49-F238E27FC236}">
                    <a16:creationId xmlns:a16="http://schemas.microsoft.com/office/drawing/2014/main" id="{5537C916-282F-FF46-8D64-7B69850B2886}"/>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6" name="Oval 45">
                <a:extLst>
                  <a:ext uri="{FF2B5EF4-FFF2-40B4-BE49-F238E27FC236}">
                    <a16:creationId xmlns:a16="http://schemas.microsoft.com/office/drawing/2014/main" id="{819AC659-69E8-9042-8C36-62644A554E46}"/>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7" name="Oval 46">
                <a:extLst>
                  <a:ext uri="{FF2B5EF4-FFF2-40B4-BE49-F238E27FC236}">
                    <a16:creationId xmlns:a16="http://schemas.microsoft.com/office/drawing/2014/main" id="{FC56E4CB-B47A-5948-979C-ED344D50B0F1}"/>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8" name="Oval 47">
                <a:extLst>
                  <a:ext uri="{FF2B5EF4-FFF2-40B4-BE49-F238E27FC236}">
                    <a16:creationId xmlns:a16="http://schemas.microsoft.com/office/drawing/2014/main" id="{6C2692BD-89C9-DF47-8AEA-9017569DB778}"/>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9" name="Oval 48">
                <a:extLst>
                  <a:ext uri="{FF2B5EF4-FFF2-40B4-BE49-F238E27FC236}">
                    <a16:creationId xmlns:a16="http://schemas.microsoft.com/office/drawing/2014/main" id="{141AED1D-2BE5-AF42-9F28-A20471EED34D}"/>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0" name="Oval 49">
                <a:extLst>
                  <a:ext uri="{FF2B5EF4-FFF2-40B4-BE49-F238E27FC236}">
                    <a16:creationId xmlns:a16="http://schemas.microsoft.com/office/drawing/2014/main" id="{ED400831-0FCD-774D-BDC8-FFE72A97E550}"/>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1" name="Oval 50">
                <a:extLst>
                  <a:ext uri="{FF2B5EF4-FFF2-40B4-BE49-F238E27FC236}">
                    <a16:creationId xmlns:a16="http://schemas.microsoft.com/office/drawing/2014/main" id="{2C3CAB3B-A75A-D74A-BFD3-F8171988C7C3}"/>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2" name="Oval 51">
                <a:extLst>
                  <a:ext uri="{FF2B5EF4-FFF2-40B4-BE49-F238E27FC236}">
                    <a16:creationId xmlns:a16="http://schemas.microsoft.com/office/drawing/2014/main" id="{545A9641-E700-F248-9D33-500442AC5D7A}"/>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3" name="Oval 52">
                <a:extLst>
                  <a:ext uri="{FF2B5EF4-FFF2-40B4-BE49-F238E27FC236}">
                    <a16:creationId xmlns:a16="http://schemas.microsoft.com/office/drawing/2014/main" id="{11AF4AB0-7D82-E647-87BE-B74954EE8B1A}"/>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4" name="Oval 53">
                <a:extLst>
                  <a:ext uri="{FF2B5EF4-FFF2-40B4-BE49-F238E27FC236}">
                    <a16:creationId xmlns:a16="http://schemas.microsoft.com/office/drawing/2014/main" id="{0E07ED09-94BB-2742-8051-944ACD929212}"/>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5" name="Oval 54">
                <a:extLst>
                  <a:ext uri="{FF2B5EF4-FFF2-40B4-BE49-F238E27FC236}">
                    <a16:creationId xmlns:a16="http://schemas.microsoft.com/office/drawing/2014/main" id="{467A6002-BF98-BB47-B773-94158633CF8C}"/>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6" name="Oval 55">
                <a:extLst>
                  <a:ext uri="{FF2B5EF4-FFF2-40B4-BE49-F238E27FC236}">
                    <a16:creationId xmlns:a16="http://schemas.microsoft.com/office/drawing/2014/main" id="{F10122CE-0D61-534D-8216-10B671E3925E}"/>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7" name="Oval 56">
                <a:extLst>
                  <a:ext uri="{FF2B5EF4-FFF2-40B4-BE49-F238E27FC236}">
                    <a16:creationId xmlns:a16="http://schemas.microsoft.com/office/drawing/2014/main" id="{E7DEED5B-3E22-DD47-9F07-F1D320D6B728}"/>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8" name="Oval 57">
                <a:extLst>
                  <a:ext uri="{FF2B5EF4-FFF2-40B4-BE49-F238E27FC236}">
                    <a16:creationId xmlns:a16="http://schemas.microsoft.com/office/drawing/2014/main" id="{9D7049D5-06F4-9C48-A4FA-95128E7BB4B8}"/>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314E10B6-8E47-EA46-B151-9A59EF161010}"/>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grpSp>
    </p:spTree>
    <p:extLst>
      <p:ext uri="{BB962C8B-B14F-4D97-AF65-F5344CB8AC3E}">
        <p14:creationId xmlns:p14="http://schemas.microsoft.com/office/powerpoint/2010/main" val="2988277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A17CE0F-86B2-4F4A-8062-08DFB4C0BFA0}"/>
              </a:ext>
            </a:extLst>
          </p:cNvPr>
          <p:cNvSpPr>
            <a:spLocks noGrp="1"/>
          </p:cNvSpPr>
          <p:nvPr>
            <p:ph type="title"/>
          </p:nvPr>
        </p:nvSpPr>
        <p:spPr>
          <a:xfrm>
            <a:off x="2103003" y="228600"/>
            <a:ext cx="9612749" cy="1208314"/>
          </a:xfrm>
          <a:prstGeom prst="rect">
            <a:avLst/>
          </a:prstGeom>
        </p:spPr>
        <p:txBody>
          <a:bodyPr vert="horz" lIns="91440" tIns="45720" rIns="91440" bIns="45720" rtlCol="0" anchor="ctr">
            <a:normAutofit/>
          </a:bodyPr>
          <a:lstStyle>
            <a:lvl1pPr>
              <a:defRPr>
                <a:latin typeface="Georgia" panose="02040502050405020303" pitchFamily="18" charset="0"/>
              </a:defRPr>
            </a:lvl1pPr>
          </a:lstStyle>
          <a:p>
            <a:r>
              <a:rPr lang="en-US"/>
              <a:t>Click to edit Master title style</a:t>
            </a:r>
          </a:p>
        </p:txBody>
      </p:sp>
      <p:sp>
        <p:nvSpPr>
          <p:cNvPr id="6" name="Rectangle 5">
            <a:extLst>
              <a:ext uri="{FF2B5EF4-FFF2-40B4-BE49-F238E27FC236}">
                <a16:creationId xmlns:a16="http://schemas.microsoft.com/office/drawing/2014/main" id="{D7AC9AD7-8289-4247-B9A4-3E901630EB14}"/>
              </a:ext>
            </a:extLst>
          </p:cNvPr>
          <p:cNvSpPr/>
          <p:nvPr userDrawn="1"/>
        </p:nvSpPr>
        <p:spPr>
          <a:xfrm>
            <a:off x="0" y="0"/>
            <a:ext cx="180069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9" name="Picture 8">
            <a:extLst>
              <a:ext uri="{FF2B5EF4-FFF2-40B4-BE49-F238E27FC236}">
                <a16:creationId xmlns:a16="http://schemas.microsoft.com/office/drawing/2014/main" id="{E3804675-D4D6-2C48-BFDC-3C3B0F22F88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9696062">
            <a:off x="395575" y="260826"/>
            <a:ext cx="953888" cy="2924142"/>
          </a:xfrm>
          <a:prstGeom prst="rect">
            <a:avLst/>
          </a:prstGeom>
        </p:spPr>
      </p:pic>
      <p:sp>
        <p:nvSpPr>
          <p:cNvPr id="11" name="Content Placeholder 4">
            <a:extLst>
              <a:ext uri="{FF2B5EF4-FFF2-40B4-BE49-F238E27FC236}">
                <a16:creationId xmlns:a16="http://schemas.microsoft.com/office/drawing/2014/main" id="{5107627E-8D49-1F41-B296-873CA2E250E3}"/>
              </a:ext>
            </a:extLst>
          </p:cNvPr>
          <p:cNvSpPr>
            <a:spLocks noGrp="1"/>
          </p:cNvSpPr>
          <p:nvPr>
            <p:ph sz="quarter" idx="12"/>
          </p:nvPr>
        </p:nvSpPr>
        <p:spPr>
          <a:xfrm>
            <a:off x="2102878" y="1531918"/>
            <a:ext cx="9612749" cy="4335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a:extLst>
              <a:ext uri="{FF2B5EF4-FFF2-40B4-BE49-F238E27FC236}">
                <a16:creationId xmlns:a16="http://schemas.microsoft.com/office/drawing/2014/main" id="{800B34F4-D37B-4FCE-B19E-8AC2D3136F87}"/>
              </a:ext>
            </a:extLst>
          </p:cNvPr>
          <p:cNvGrpSpPr/>
          <p:nvPr userDrawn="1"/>
        </p:nvGrpSpPr>
        <p:grpSpPr>
          <a:xfrm>
            <a:off x="8530256" y="6106160"/>
            <a:ext cx="3210863" cy="196444"/>
            <a:chOff x="6927228" y="7552706"/>
            <a:chExt cx="5016271" cy="227062"/>
          </a:xfrm>
        </p:grpSpPr>
        <p:sp>
          <p:nvSpPr>
            <p:cNvPr id="3" name="Oval 2">
              <a:extLst>
                <a:ext uri="{FF2B5EF4-FFF2-40B4-BE49-F238E27FC236}">
                  <a16:creationId xmlns:a16="http://schemas.microsoft.com/office/drawing/2014/main" id="{3D79D985-522E-4815-9A90-CCB2102481D8}"/>
                </a:ext>
              </a:extLst>
            </p:cNvPr>
            <p:cNvSpPr>
              <a:spLocks noChangeAspect="1"/>
            </p:cNvSpPr>
            <p:nvPr/>
          </p:nvSpPr>
          <p:spPr>
            <a:xfrm rot="18861538">
              <a:off x="6927228"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4" name="Oval 3">
              <a:extLst>
                <a:ext uri="{FF2B5EF4-FFF2-40B4-BE49-F238E27FC236}">
                  <a16:creationId xmlns:a16="http://schemas.microsoft.com/office/drawing/2014/main" id="{79991DFE-94E4-19AB-0972-9088099F7E00}"/>
                </a:ext>
              </a:extLst>
            </p:cNvPr>
            <p:cNvSpPr>
              <a:spLocks noChangeAspect="1"/>
            </p:cNvSpPr>
            <p:nvPr/>
          </p:nvSpPr>
          <p:spPr>
            <a:xfrm rot="18861538">
              <a:off x="7142741"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 name="Oval 4">
              <a:extLst>
                <a:ext uri="{FF2B5EF4-FFF2-40B4-BE49-F238E27FC236}">
                  <a16:creationId xmlns:a16="http://schemas.microsoft.com/office/drawing/2014/main" id="{B0A4D449-EF5B-3993-277C-449A2CFF57DF}"/>
                </a:ext>
              </a:extLst>
            </p:cNvPr>
            <p:cNvSpPr>
              <a:spLocks noChangeAspect="1"/>
            </p:cNvSpPr>
            <p:nvPr/>
          </p:nvSpPr>
          <p:spPr>
            <a:xfrm rot="18861538">
              <a:off x="7358254"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59" name="Oval 58">
              <a:extLst>
                <a:ext uri="{FF2B5EF4-FFF2-40B4-BE49-F238E27FC236}">
                  <a16:creationId xmlns:a16="http://schemas.microsoft.com/office/drawing/2014/main" id="{44463259-608B-E08B-D5CE-F8DC6BECF6E2}"/>
                </a:ext>
              </a:extLst>
            </p:cNvPr>
            <p:cNvSpPr>
              <a:spLocks noChangeAspect="1"/>
            </p:cNvSpPr>
            <p:nvPr/>
          </p:nvSpPr>
          <p:spPr>
            <a:xfrm rot="18861538">
              <a:off x="7573766"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0" name="Oval 59">
              <a:extLst>
                <a:ext uri="{FF2B5EF4-FFF2-40B4-BE49-F238E27FC236}">
                  <a16:creationId xmlns:a16="http://schemas.microsoft.com/office/drawing/2014/main" id="{DF675E3D-B129-E72A-E03D-2E93027FA320}"/>
                </a:ext>
              </a:extLst>
            </p:cNvPr>
            <p:cNvSpPr>
              <a:spLocks noChangeAspect="1"/>
            </p:cNvSpPr>
            <p:nvPr/>
          </p:nvSpPr>
          <p:spPr>
            <a:xfrm rot="18861538">
              <a:off x="7789279"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1" name="Oval 60">
              <a:extLst>
                <a:ext uri="{FF2B5EF4-FFF2-40B4-BE49-F238E27FC236}">
                  <a16:creationId xmlns:a16="http://schemas.microsoft.com/office/drawing/2014/main" id="{25F26DBF-EDAC-20C4-6EC5-9DB9EF743A50}"/>
                </a:ext>
              </a:extLst>
            </p:cNvPr>
            <p:cNvSpPr>
              <a:spLocks noChangeAspect="1"/>
            </p:cNvSpPr>
            <p:nvPr/>
          </p:nvSpPr>
          <p:spPr>
            <a:xfrm rot="18861538">
              <a:off x="8004792"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2" name="Oval 61">
              <a:extLst>
                <a:ext uri="{FF2B5EF4-FFF2-40B4-BE49-F238E27FC236}">
                  <a16:creationId xmlns:a16="http://schemas.microsoft.com/office/drawing/2014/main" id="{821616D7-BEEA-38D6-8DE2-533BDE863130}"/>
                </a:ext>
              </a:extLst>
            </p:cNvPr>
            <p:cNvSpPr>
              <a:spLocks noChangeAspect="1"/>
            </p:cNvSpPr>
            <p:nvPr/>
          </p:nvSpPr>
          <p:spPr>
            <a:xfrm rot="18861538">
              <a:off x="8220304"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3" name="Oval 62">
              <a:extLst>
                <a:ext uri="{FF2B5EF4-FFF2-40B4-BE49-F238E27FC236}">
                  <a16:creationId xmlns:a16="http://schemas.microsoft.com/office/drawing/2014/main" id="{097235D8-3725-2BF7-1FA7-E0CBCCA96A8D}"/>
                </a:ext>
              </a:extLst>
            </p:cNvPr>
            <p:cNvSpPr>
              <a:spLocks noChangeAspect="1"/>
            </p:cNvSpPr>
            <p:nvPr/>
          </p:nvSpPr>
          <p:spPr>
            <a:xfrm rot="18861538">
              <a:off x="8435817"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4" name="Oval 63">
              <a:extLst>
                <a:ext uri="{FF2B5EF4-FFF2-40B4-BE49-F238E27FC236}">
                  <a16:creationId xmlns:a16="http://schemas.microsoft.com/office/drawing/2014/main" id="{F47862A7-7803-A1F4-84E2-AE3E916E4B9F}"/>
                </a:ext>
              </a:extLst>
            </p:cNvPr>
            <p:cNvSpPr>
              <a:spLocks noChangeAspect="1"/>
            </p:cNvSpPr>
            <p:nvPr/>
          </p:nvSpPr>
          <p:spPr>
            <a:xfrm rot="18861538">
              <a:off x="8651330"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5" name="Oval 64">
              <a:extLst>
                <a:ext uri="{FF2B5EF4-FFF2-40B4-BE49-F238E27FC236}">
                  <a16:creationId xmlns:a16="http://schemas.microsoft.com/office/drawing/2014/main" id="{91FF9CD8-1A58-E1A7-807B-85DA801F6A6B}"/>
                </a:ext>
              </a:extLst>
            </p:cNvPr>
            <p:cNvSpPr>
              <a:spLocks noChangeAspect="1"/>
            </p:cNvSpPr>
            <p:nvPr/>
          </p:nvSpPr>
          <p:spPr>
            <a:xfrm rot="18861538">
              <a:off x="8866842"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6" name="Oval 65">
              <a:extLst>
                <a:ext uri="{FF2B5EF4-FFF2-40B4-BE49-F238E27FC236}">
                  <a16:creationId xmlns:a16="http://schemas.microsoft.com/office/drawing/2014/main" id="{44F93EA7-D6B3-ED8F-0CA5-8A1C2743FE27}"/>
                </a:ext>
              </a:extLst>
            </p:cNvPr>
            <p:cNvSpPr>
              <a:spLocks noChangeAspect="1"/>
            </p:cNvSpPr>
            <p:nvPr/>
          </p:nvSpPr>
          <p:spPr>
            <a:xfrm rot="18861538">
              <a:off x="9082355"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7" name="Oval 66">
              <a:extLst>
                <a:ext uri="{FF2B5EF4-FFF2-40B4-BE49-F238E27FC236}">
                  <a16:creationId xmlns:a16="http://schemas.microsoft.com/office/drawing/2014/main" id="{85DAFC5D-831F-7CE6-6969-C5F5FC17EBD7}"/>
                </a:ext>
              </a:extLst>
            </p:cNvPr>
            <p:cNvSpPr>
              <a:spLocks noChangeAspect="1"/>
            </p:cNvSpPr>
            <p:nvPr/>
          </p:nvSpPr>
          <p:spPr>
            <a:xfrm rot="18861538">
              <a:off x="9297868"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8" name="Oval 67">
              <a:extLst>
                <a:ext uri="{FF2B5EF4-FFF2-40B4-BE49-F238E27FC236}">
                  <a16:creationId xmlns:a16="http://schemas.microsoft.com/office/drawing/2014/main" id="{FF61CE59-B617-169E-F5F8-D197A929534C}"/>
                </a:ext>
              </a:extLst>
            </p:cNvPr>
            <p:cNvSpPr>
              <a:spLocks noChangeAspect="1"/>
            </p:cNvSpPr>
            <p:nvPr/>
          </p:nvSpPr>
          <p:spPr>
            <a:xfrm rot="18861538">
              <a:off x="6927228"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69" name="Oval 68">
              <a:extLst>
                <a:ext uri="{FF2B5EF4-FFF2-40B4-BE49-F238E27FC236}">
                  <a16:creationId xmlns:a16="http://schemas.microsoft.com/office/drawing/2014/main" id="{A79C6CE1-2D95-E701-8511-69F4F10CC640}"/>
                </a:ext>
              </a:extLst>
            </p:cNvPr>
            <p:cNvSpPr>
              <a:spLocks noChangeAspect="1"/>
            </p:cNvSpPr>
            <p:nvPr/>
          </p:nvSpPr>
          <p:spPr>
            <a:xfrm rot="18861538">
              <a:off x="7142741"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0" name="Oval 69">
              <a:extLst>
                <a:ext uri="{FF2B5EF4-FFF2-40B4-BE49-F238E27FC236}">
                  <a16:creationId xmlns:a16="http://schemas.microsoft.com/office/drawing/2014/main" id="{98F2DF64-891F-1D9D-AD98-A204C7ECB46B}"/>
                </a:ext>
              </a:extLst>
            </p:cNvPr>
            <p:cNvSpPr>
              <a:spLocks noChangeAspect="1"/>
            </p:cNvSpPr>
            <p:nvPr/>
          </p:nvSpPr>
          <p:spPr>
            <a:xfrm rot="18861538">
              <a:off x="7358254"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1" name="Oval 70">
              <a:extLst>
                <a:ext uri="{FF2B5EF4-FFF2-40B4-BE49-F238E27FC236}">
                  <a16:creationId xmlns:a16="http://schemas.microsoft.com/office/drawing/2014/main" id="{DA0404E7-26AB-7047-24B4-F88E21A7C5F9}"/>
                </a:ext>
              </a:extLst>
            </p:cNvPr>
            <p:cNvSpPr>
              <a:spLocks noChangeAspect="1"/>
            </p:cNvSpPr>
            <p:nvPr/>
          </p:nvSpPr>
          <p:spPr>
            <a:xfrm rot="18861538">
              <a:off x="7573766"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2" name="Oval 71">
              <a:extLst>
                <a:ext uri="{FF2B5EF4-FFF2-40B4-BE49-F238E27FC236}">
                  <a16:creationId xmlns:a16="http://schemas.microsoft.com/office/drawing/2014/main" id="{24929038-12E0-10F7-317B-CE2DF81AB786}"/>
                </a:ext>
              </a:extLst>
            </p:cNvPr>
            <p:cNvSpPr>
              <a:spLocks noChangeAspect="1"/>
            </p:cNvSpPr>
            <p:nvPr/>
          </p:nvSpPr>
          <p:spPr>
            <a:xfrm rot="18861538">
              <a:off x="7789279"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3" name="Oval 72">
              <a:extLst>
                <a:ext uri="{FF2B5EF4-FFF2-40B4-BE49-F238E27FC236}">
                  <a16:creationId xmlns:a16="http://schemas.microsoft.com/office/drawing/2014/main" id="{84BD55B9-A153-D481-66A8-BEB251A2B2A5}"/>
                </a:ext>
              </a:extLst>
            </p:cNvPr>
            <p:cNvSpPr>
              <a:spLocks noChangeAspect="1"/>
            </p:cNvSpPr>
            <p:nvPr/>
          </p:nvSpPr>
          <p:spPr>
            <a:xfrm rot="18861538">
              <a:off x="8004792"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4" name="Oval 73">
              <a:extLst>
                <a:ext uri="{FF2B5EF4-FFF2-40B4-BE49-F238E27FC236}">
                  <a16:creationId xmlns:a16="http://schemas.microsoft.com/office/drawing/2014/main" id="{292EA9E0-1EF4-60B3-060C-5C40BECBD008}"/>
                </a:ext>
              </a:extLst>
            </p:cNvPr>
            <p:cNvSpPr>
              <a:spLocks noChangeAspect="1"/>
            </p:cNvSpPr>
            <p:nvPr/>
          </p:nvSpPr>
          <p:spPr>
            <a:xfrm rot="18861538">
              <a:off x="8220304"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5" name="Oval 74">
              <a:extLst>
                <a:ext uri="{FF2B5EF4-FFF2-40B4-BE49-F238E27FC236}">
                  <a16:creationId xmlns:a16="http://schemas.microsoft.com/office/drawing/2014/main" id="{ECE7DD42-BEEC-2EA7-F803-4ABFE8C038DA}"/>
                </a:ext>
              </a:extLst>
            </p:cNvPr>
            <p:cNvSpPr>
              <a:spLocks noChangeAspect="1"/>
            </p:cNvSpPr>
            <p:nvPr/>
          </p:nvSpPr>
          <p:spPr>
            <a:xfrm rot="18861538">
              <a:off x="8435817"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6" name="Oval 75">
              <a:extLst>
                <a:ext uri="{FF2B5EF4-FFF2-40B4-BE49-F238E27FC236}">
                  <a16:creationId xmlns:a16="http://schemas.microsoft.com/office/drawing/2014/main" id="{A60D47DB-51AA-D091-1402-757DA94FD198}"/>
                </a:ext>
              </a:extLst>
            </p:cNvPr>
            <p:cNvSpPr>
              <a:spLocks noChangeAspect="1"/>
            </p:cNvSpPr>
            <p:nvPr/>
          </p:nvSpPr>
          <p:spPr>
            <a:xfrm rot="18861538">
              <a:off x="8651330"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7" name="Oval 76">
              <a:extLst>
                <a:ext uri="{FF2B5EF4-FFF2-40B4-BE49-F238E27FC236}">
                  <a16:creationId xmlns:a16="http://schemas.microsoft.com/office/drawing/2014/main" id="{85BA26B2-60A8-3E34-C3F3-254E98C4A9C1}"/>
                </a:ext>
              </a:extLst>
            </p:cNvPr>
            <p:cNvSpPr>
              <a:spLocks noChangeAspect="1"/>
            </p:cNvSpPr>
            <p:nvPr/>
          </p:nvSpPr>
          <p:spPr>
            <a:xfrm rot="18861538">
              <a:off x="8866842"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8" name="Oval 77">
              <a:extLst>
                <a:ext uri="{FF2B5EF4-FFF2-40B4-BE49-F238E27FC236}">
                  <a16:creationId xmlns:a16="http://schemas.microsoft.com/office/drawing/2014/main" id="{985FB6BF-A280-B9AA-036C-069B10CCFB70}"/>
                </a:ext>
              </a:extLst>
            </p:cNvPr>
            <p:cNvSpPr>
              <a:spLocks noChangeAspect="1"/>
            </p:cNvSpPr>
            <p:nvPr/>
          </p:nvSpPr>
          <p:spPr>
            <a:xfrm rot="18861538">
              <a:off x="9082355"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79" name="Oval 78">
              <a:extLst>
                <a:ext uri="{FF2B5EF4-FFF2-40B4-BE49-F238E27FC236}">
                  <a16:creationId xmlns:a16="http://schemas.microsoft.com/office/drawing/2014/main" id="{76BFA3FB-EB9E-9C53-2E8D-337501C33471}"/>
                </a:ext>
              </a:extLst>
            </p:cNvPr>
            <p:cNvSpPr>
              <a:spLocks noChangeAspect="1"/>
            </p:cNvSpPr>
            <p:nvPr/>
          </p:nvSpPr>
          <p:spPr>
            <a:xfrm rot="18861538">
              <a:off x="9297868"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0" name="Oval 79">
              <a:extLst>
                <a:ext uri="{FF2B5EF4-FFF2-40B4-BE49-F238E27FC236}">
                  <a16:creationId xmlns:a16="http://schemas.microsoft.com/office/drawing/2014/main" id="{BE257809-91C9-54B8-974F-9D44D2CAB4D3}"/>
                </a:ext>
              </a:extLst>
            </p:cNvPr>
            <p:cNvSpPr>
              <a:spLocks noChangeAspect="1"/>
            </p:cNvSpPr>
            <p:nvPr/>
          </p:nvSpPr>
          <p:spPr>
            <a:xfrm rot="18861538">
              <a:off x="9508851" y="771191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1" name="Oval 80">
              <a:extLst>
                <a:ext uri="{FF2B5EF4-FFF2-40B4-BE49-F238E27FC236}">
                  <a16:creationId xmlns:a16="http://schemas.microsoft.com/office/drawing/2014/main" id="{A5A00912-2EC0-668B-9829-BA72DEFDB3C8}"/>
                </a:ext>
              </a:extLst>
            </p:cNvPr>
            <p:cNvSpPr>
              <a:spLocks noChangeAspect="1"/>
            </p:cNvSpPr>
            <p:nvPr/>
          </p:nvSpPr>
          <p:spPr>
            <a:xfrm rot="18861538">
              <a:off x="9724364" y="770950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2" name="Oval 81">
              <a:extLst>
                <a:ext uri="{FF2B5EF4-FFF2-40B4-BE49-F238E27FC236}">
                  <a16:creationId xmlns:a16="http://schemas.microsoft.com/office/drawing/2014/main" id="{72ED9DEE-1621-BFB0-629A-36410ECB94AB}"/>
                </a:ext>
              </a:extLst>
            </p:cNvPr>
            <p:cNvSpPr>
              <a:spLocks noChangeAspect="1"/>
            </p:cNvSpPr>
            <p:nvPr/>
          </p:nvSpPr>
          <p:spPr>
            <a:xfrm rot="18861538">
              <a:off x="9939877" y="770709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3" name="Oval 82">
              <a:extLst>
                <a:ext uri="{FF2B5EF4-FFF2-40B4-BE49-F238E27FC236}">
                  <a16:creationId xmlns:a16="http://schemas.microsoft.com/office/drawing/2014/main" id="{42EAAB73-3433-053F-17F3-572C20CA8460}"/>
                </a:ext>
              </a:extLst>
            </p:cNvPr>
            <p:cNvSpPr>
              <a:spLocks noChangeAspect="1"/>
            </p:cNvSpPr>
            <p:nvPr/>
          </p:nvSpPr>
          <p:spPr>
            <a:xfrm rot="18861538">
              <a:off x="10155389" y="771263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4" name="Oval 83">
              <a:extLst>
                <a:ext uri="{FF2B5EF4-FFF2-40B4-BE49-F238E27FC236}">
                  <a16:creationId xmlns:a16="http://schemas.microsoft.com/office/drawing/2014/main" id="{75963C91-7D74-2A9B-EAC1-CF50B4E21B7A}"/>
                </a:ext>
              </a:extLst>
            </p:cNvPr>
            <p:cNvSpPr>
              <a:spLocks noChangeAspect="1"/>
            </p:cNvSpPr>
            <p:nvPr/>
          </p:nvSpPr>
          <p:spPr>
            <a:xfrm rot="18861538">
              <a:off x="10370902" y="771022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5" name="Oval 84">
              <a:extLst>
                <a:ext uri="{FF2B5EF4-FFF2-40B4-BE49-F238E27FC236}">
                  <a16:creationId xmlns:a16="http://schemas.microsoft.com/office/drawing/2014/main" id="{87293302-A164-C136-54A2-7BA6EF412302}"/>
                </a:ext>
              </a:extLst>
            </p:cNvPr>
            <p:cNvSpPr>
              <a:spLocks noChangeAspect="1"/>
            </p:cNvSpPr>
            <p:nvPr/>
          </p:nvSpPr>
          <p:spPr>
            <a:xfrm rot="18861538">
              <a:off x="10586415" y="771576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6" name="Oval 85">
              <a:extLst>
                <a:ext uri="{FF2B5EF4-FFF2-40B4-BE49-F238E27FC236}">
                  <a16:creationId xmlns:a16="http://schemas.microsoft.com/office/drawing/2014/main" id="{1154296C-7268-08D1-FB83-FEE1198CB90F}"/>
                </a:ext>
              </a:extLst>
            </p:cNvPr>
            <p:cNvSpPr>
              <a:spLocks noChangeAspect="1"/>
            </p:cNvSpPr>
            <p:nvPr/>
          </p:nvSpPr>
          <p:spPr>
            <a:xfrm rot="18861538">
              <a:off x="10801927" y="771334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7" name="Oval 86">
              <a:extLst>
                <a:ext uri="{FF2B5EF4-FFF2-40B4-BE49-F238E27FC236}">
                  <a16:creationId xmlns:a16="http://schemas.microsoft.com/office/drawing/2014/main" id="{13A7833B-A9B7-6397-0160-7A2A473C46DC}"/>
                </a:ext>
              </a:extLst>
            </p:cNvPr>
            <p:cNvSpPr>
              <a:spLocks noChangeAspect="1"/>
            </p:cNvSpPr>
            <p:nvPr/>
          </p:nvSpPr>
          <p:spPr>
            <a:xfrm rot="18861538">
              <a:off x="11017440" y="771093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8" name="Oval 87">
              <a:extLst>
                <a:ext uri="{FF2B5EF4-FFF2-40B4-BE49-F238E27FC236}">
                  <a16:creationId xmlns:a16="http://schemas.microsoft.com/office/drawing/2014/main" id="{8209A318-9D33-89C6-CEE5-9B65B5CBC845}"/>
                </a:ext>
              </a:extLst>
            </p:cNvPr>
            <p:cNvSpPr>
              <a:spLocks noChangeAspect="1"/>
            </p:cNvSpPr>
            <p:nvPr/>
          </p:nvSpPr>
          <p:spPr>
            <a:xfrm rot="18861538">
              <a:off x="11232953" y="770852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89" name="Oval 88">
              <a:extLst>
                <a:ext uri="{FF2B5EF4-FFF2-40B4-BE49-F238E27FC236}">
                  <a16:creationId xmlns:a16="http://schemas.microsoft.com/office/drawing/2014/main" id="{739EB5A9-440D-E966-2A7F-51EFB41EC164}"/>
                </a:ext>
              </a:extLst>
            </p:cNvPr>
            <p:cNvSpPr>
              <a:spLocks noChangeAspect="1"/>
            </p:cNvSpPr>
            <p:nvPr/>
          </p:nvSpPr>
          <p:spPr>
            <a:xfrm rot="18861538">
              <a:off x="11448465" y="771406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0" name="Oval 89">
              <a:extLst>
                <a:ext uri="{FF2B5EF4-FFF2-40B4-BE49-F238E27FC236}">
                  <a16:creationId xmlns:a16="http://schemas.microsoft.com/office/drawing/2014/main" id="{A4BF16B5-C4D3-9C56-3D42-BA5128EC4D21}"/>
                </a:ext>
              </a:extLst>
            </p:cNvPr>
            <p:cNvSpPr>
              <a:spLocks noChangeAspect="1"/>
            </p:cNvSpPr>
            <p:nvPr/>
          </p:nvSpPr>
          <p:spPr>
            <a:xfrm rot="18861538">
              <a:off x="11663978" y="771165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1" name="Oval 90">
              <a:extLst>
                <a:ext uri="{FF2B5EF4-FFF2-40B4-BE49-F238E27FC236}">
                  <a16:creationId xmlns:a16="http://schemas.microsoft.com/office/drawing/2014/main" id="{9BCAAF9B-73C3-52B9-A7BB-82217926591B}"/>
                </a:ext>
              </a:extLst>
            </p:cNvPr>
            <p:cNvSpPr>
              <a:spLocks noChangeAspect="1"/>
            </p:cNvSpPr>
            <p:nvPr/>
          </p:nvSpPr>
          <p:spPr>
            <a:xfrm rot="18861538">
              <a:off x="11879491" y="7709243"/>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2" name="Oval 91">
              <a:extLst>
                <a:ext uri="{FF2B5EF4-FFF2-40B4-BE49-F238E27FC236}">
                  <a16:creationId xmlns:a16="http://schemas.microsoft.com/office/drawing/2014/main" id="{8F93CD8F-7644-9ACC-31B8-C493D312FC77}"/>
                </a:ext>
              </a:extLst>
            </p:cNvPr>
            <p:cNvSpPr>
              <a:spLocks noChangeAspect="1"/>
            </p:cNvSpPr>
            <p:nvPr/>
          </p:nvSpPr>
          <p:spPr>
            <a:xfrm rot="18861538">
              <a:off x="9508851" y="755752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3" name="Oval 92">
              <a:extLst>
                <a:ext uri="{FF2B5EF4-FFF2-40B4-BE49-F238E27FC236}">
                  <a16:creationId xmlns:a16="http://schemas.microsoft.com/office/drawing/2014/main" id="{C9990D3F-44C8-D228-C7EA-CBD7717FBF5E}"/>
                </a:ext>
              </a:extLst>
            </p:cNvPr>
            <p:cNvSpPr>
              <a:spLocks noChangeAspect="1"/>
            </p:cNvSpPr>
            <p:nvPr/>
          </p:nvSpPr>
          <p:spPr>
            <a:xfrm rot="18861538">
              <a:off x="9724364" y="755511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4" name="Oval 93">
              <a:extLst>
                <a:ext uri="{FF2B5EF4-FFF2-40B4-BE49-F238E27FC236}">
                  <a16:creationId xmlns:a16="http://schemas.microsoft.com/office/drawing/2014/main" id="{1FE225CB-51B9-4E01-EC39-1575092D1286}"/>
                </a:ext>
              </a:extLst>
            </p:cNvPr>
            <p:cNvSpPr>
              <a:spLocks noChangeAspect="1"/>
            </p:cNvSpPr>
            <p:nvPr/>
          </p:nvSpPr>
          <p:spPr>
            <a:xfrm rot="18861538">
              <a:off x="9939877" y="7552706"/>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5" name="Oval 94">
              <a:extLst>
                <a:ext uri="{FF2B5EF4-FFF2-40B4-BE49-F238E27FC236}">
                  <a16:creationId xmlns:a16="http://schemas.microsoft.com/office/drawing/2014/main" id="{B99E5398-1B3C-FF77-A50B-F5D27F60DDB4}"/>
                </a:ext>
              </a:extLst>
            </p:cNvPr>
            <p:cNvSpPr>
              <a:spLocks noChangeAspect="1"/>
            </p:cNvSpPr>
            <p:nvPr/>
          </p:nvSpPr>
          <p:spPr>
            <a:xfrm rot="18861538">
              <a:off x="10155389" y="7558245"/>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6" name="Oval 95">
              <a:extLst>
                <a:ext uri="{FF2B5EF4-FFF2-40B4-BE49-F238E27FC236}">
                  <a16:creationId xmlns:a16="http://schemas.microsoft.com/office/drawing/2014/main" id="{C842B528-A8EE-E257-827E-733123B701C1}"/>
                </a:ext>
              </a:extLst>
            </p:cNvPr>
            <p:cNvSpPr>
              <a:spLocks noChangeAspect="1"/>
            </p:cNvSpPr>
            <p:nvPr/>
          </p:nvSpPr>
          <p:spPr>
            <a:xfrm rot="18861538">
              <a:off x="10370902" y="755583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7" name="Oval 96">
              <a:extLst>
                <a:ext uri="{FF2B5EF4-FFF2-40B4-BE49-F238E27FC236}">
                  <a16:creationId xmlns:a16="http://schemas.microsoft.com/office/drawing/2014/main" id="{AECBA0FA-8421-7094-7C24-70C585702CE8}"/>
                </a:ext>
              </a:extLst>
            </p:cNvPr>
            <p:cNvSpPr>
              <a:spLocks noChangeAspect="1"/>
            </p:cNvSpPr>
            <p:nvPr/>
          </p:nvSpPr>
          <p:spPr>
            <a:xfrm rot="18861538">
              <a:off x="10586415" y="7561374"/>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8" name="Oval 97">
              <a:extLst>
                <a:ext uri="{FF2B5EF4-FFF2-40B4-BE49-F238E27FC236}">
                  <a16:creationId xmlns:a16="http://schemas.microsoft.com/office/drawing/2014/main" id="{0D169013-4512-F5F2-066E-D7A2E27C15D2}"/>
                </a:ext>
              </a:extLst>
            </p:cNvPr>
            <p:cNvSpPr>
              <a:spLocks noChangeAspect="1"/>
            </p:cNvSpPr>
            <p:nvPr/>
          </p:nvSpPr>
          <p:spPr>
            <a:xfrm rot="18861538">
              <a:off x="10801927" y="7558962"/>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99" name="Oval 98">
              <a:extLst>
                <a:ext uri="{FF2B5EF4-FFF2-40B4-BE49-F238E27FC236}">
                  <a16:creationId xmlns:a16="http://schemas.microsoft.com/office/drawing/2014/main" id="{4F61AD7B-30F1-CA25-081A-C12DAF007F13}"/>
                </a:ext>
              </a:extLst>
            </p:cNvPr>
            <p:cNvSpPr>
              <a:spLocks noChangeAspect="1"/>
            </p:cNvSpPr>
            <p:nvPr/>
          </p:nvSpPr>
          <p:spPr>
            <a:xfrm rot="18861538">
              <a:off x="11017440" y="7556551"/>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0" name="Oval 99">
              <a:extLst>
                <a:ext uri="{FF2B5EF4-FFF2-40B4-BE49-F238E27FC236}">
                  <a16:creationId xmlns:a16="http://schemas.microsoft.com/office/drawing/2014/main" id="{A4BE33CE-C2CC-FC5F-06D4-6F70D8CC5918}"/>
                </a:ext>
              </a:extLst>
            </p:cNvPr>
            <p:cNvSpPr>
              <a:spLocks noChangeAspect="1"/>
            </p:cNvSpPr>
            <p:nvPr/>
          </p:nvSpPr>
          <p:spPr>
            <a:xfrm rot="18861538">
              <a:off x="11232953" y="7554140"/>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1" name="Oval 100">
              <a:extLst>
                <a:ext uri="{FF2B5EF4-FFF2-40B4-BE49-F238E27FC236}">
                  <a16:creationId xmlns:a16="http://schemas.microsoft.com/office/drawing/2014/main" id="{8279D601-5CF4-2C8C-951B-0BB86C7E553B}"/>
                </a:ext>
              </a:extLst>
            </p:cNvPr>
            <p:cNvSpPr>
              <a:spLocks noChangeAspect="1"/>
            </p:cNvSpPr>
            <p:nvPr/>
          </p:nvSpPr>
          <p:spPr>
            <a:xfrm rot="18861538">
              <a:off x="11448465" y="7559679"/>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2" name="Oval 101">
              <a:extLst>
                <a:ext uri="{FF2B5EF4-FFF2-40B4-BE49-F238E27FC236}">
                  <a16:creationId xmlns:a16="http://schemas.microsoft.com/office/drawing/2014/main" id="{82733E9E-0A64-25A8-960F-DB6409D242B5}"/>
                </a:ext>
              </a:extLst>
            </p:cNvPr>
            <p:cNvSpPr>
              <a:spLocks noChangeAspect="1"/>
            </p:cNvSpPr>
            <p:nvPr/>
          </p:nvSpPr>
          <p:spPr>
            <a:xfrm rot="18861538">
              <a:off x="11663978" y="7557268"/>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sp>
          <p:nvSpPr>
            <p:cNvPr id="103" name="Oval 102">
              <a:extLst>
                <a:ext uri="{FF2B5EF4-FFF2-40B4-BE49-F238E27FC236}">
                  <a16:creationId xmlns:a16="http://schemas.microsoft.com/office/drawing/2014/main" id="{2CB0BD8E-2776-176D-33E5-48A3432A190C}"/>
                </a:ext>
              </a:extLst>
            </p:cNvPr>
            <p:cNvSpPr>
              <a:spLocks noChangeAspect="1"/>
            </p:cNvSpPr>
            <p:nvPr/>
          </p:nvSpPr>
          <p:spPr>
            <a:xfrm rot="18861538">
              <a:off x="11879491" y="7554857"/>
              <a:ext cx="64008" cy="6400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a:p>
          </p:txBody>
        </p:sp>
      </p:grpSp>
    </p:spTree>
    <p:extLst>
      <p:ext uri="{BB962C8B-B14F-4D97-AF65-F5344CB8AC3E}">
        <p14:creationId xmlns:p14="http://schemas.microsoft.com/office/powerpoint/2010/main" val="255071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73B2B5-0208-6E49-B4DB-F158C5731BA9}"/>
              </a:ext>
            </a:extLst>
          </p:cNvPr>
          <p:cNvSpPr>
            <a:spLocks noGrp="1"/>
          </p:cNvSpPr>
          <p:nvPr>
            <p:ph type="title" hasCustomPrompt="1"/>
          </p:nvPr>
        </p:nvSpPr>
        <p:spPr>
          <a:xfrm>
            <a:off x="2103003" y="228600"/>
            <a:ext cx="9612749" cy="1208314"/>
          </a:xfrm>
        </p:spPr>
        <p:txBody>
          <a:bodyPr/>
          <a:lstStyle>
            <a:lvl1pPr>
              <a:defRPr sz="3200"/>
            </a:lvl1pPr>
          </a:lstStyle>
          <a:p>
            <a:r>
              <a:rPr lang="en-US">
                <a:latin typeface="Open Sans" panose="020B0606030504020204" pitchFamily="34" charset="0"/>
              </a:rPr>
              <a:t>Table Example (this slide cannot be edited)</a:t>
            </a:r>
          </a:p>
        </p:txBody>
      </p:sp>
      <p:graphicFrame>
        <p:nvGraphicFramePr>
          <p:cNvPr id="4" name="Table 4">
            <a:extLst>
              <a:ext uri="{FF2B5EF4-FFF2-40B4-BE49-F238E27FC236}">
                <a16:creationId xmlns:a16="http://schemas.microsoft.com/office/drawing/2014/main" id="{1BC0C0AC-259E-8F45-A45D-E10E772A4F95}"/>
              </a:ext>
            </a:extLst>
          </p:cNvPr>
          <p:cNvGraphicFramePr>
            <a:graphicFrameLocks/>
          </p:cNvGraphicFramePr>
          <p:nvPr userDrawn="1">
            <p:extLst>
              <p:ext uri="{D42A27DB-BD31-4B8C-83A1-F6EECF244321}">
                <p14:modId xmlns:p14="http://schemas.microsoft.com/office/powerpoint/2010/main" val="1097459670"/>
              </p:ext>
            </p:extLst>
          </p:nvPr>
        </p:nvGraphicFramePr>
        <p:xfrm>
          <a:off x="2102398" y="1436914"/>
          <a:ext cx="9613228" cy="4778358"/>
        </p:xfrm>
        <a:graphic>
          <a:graphicData uri="http://schemas.openxmlformats.org/drawingml/2006/table">
            <a:tbl>
              <a:tblPr firstRow="1" bandRow="1">
                <a:tableStyleId>{21E4AEA4-8DFA-4A89-87EB-49C32662AFE0}</a:tableStyleId>
              </a:tblPr>
              <a:tblGrid>
                <a:gridCol w="1922646">
                  <a:extLst>
                    <a:ext uri="{9D8B030D-6E8A-4147-A177-3AD203B41FA5}">
                      <a16:colId xmlns:a16="http://schemas.microsoft.com/office/drawing/2014/main" val="648917623"/>
                    </a:ext>
                  </a:extLst>
                </a:gridCol>
                <a:gridCol w="1922646">
                  <a:extLst>
                    <a:ext uri="{9D8B030D-6E8A-4147-A177-3AD203B41FA5}">
                      <a16:colId xmlns:a16="http://schemas.microsoft.com/office/drawing/2014/main" val="600804887"/>
                    </a:ext>
                  </a:extLst>
                </a:gridCol>
                <a:gridCol w="1922646">
                  <a:extLst>
                    <a:ext uri="{9D8B030D-6E8A-4147-A177-3AD203B41FA5}">
                      <a16:colId xmlns:a16="http://schemas.microsoft.com/office/drawing/2014/main" val="2796580745"/>
                    </a:ext>
                  </a:extLst>
                </a:gridCol>
                <a:gridCol w="1922646">
                  <a:extLst>
                    <a:ext uri="{9D8B030D-6E8A-4147-A177-3AD203B41FA5}">
                      <a16:colId xmlns:a16="http://schemas.microsoft.com/office/drawing/2014/main" val="541427354"/>
                    </a:ext>
                  </a:extLst>
                </a:gridCol>
                <a:gridCol w="1922646">
                  <a:extLst>
                    <a:ext uri="{9D8B030D-6E8A-4147-A177-3AD203B41FA5}">
                      <a16:colId xmlns:a16="http://schemas.microsoft.com/office/drawing/2014/main" val="814551050"/>
                    </a:ext>
                  </a:extLst>
                </a:gridCol>
              </a:tblGrid>
              <a:tr h="367566">
                <a:tc>
                  <a:txBody>
                    <a:bodyPr/>
                    <a:lstStyle/>
                    <a:p>
                      <a:r>
                        <a:rPr lang="en-US">
                          <a:solidFill>
                            <a:schemeClr val="bg1"/>
                          </a:solidFill>
                        </a:rPr>
                        <a:t>Header Row</a:t>
                      </a:r>
                    </a:p>
                  </a:txBody>
                  <a:tcPr marL="91464" marR="91464" anchor="ctr">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B w="3175" cap="flat" cmpd="sng" algn="ctr">
                      <a:solidFill>
                        <a:schemeClr val="tx2"/>
                      </a:solidFill>
                      <a:prstDash val="solid"/>
                      <a:round/>
                      <a:headEnd type="none" w="med" len="med"/>
                      <a:tailEnd type="none" w="med" len="med"/>
                    </a:lnB>
                  </a:tcPr>
                </a:tc>
                <a:tc>
                  <a:txBody>
                    <a:bodyPr/>
                    <a:lstStyle/>
                    <a:p>
                      <a:endParaRPr lang="en-US">
                        <a:solidFill>
                          <a:schemeClr val="bg1"/>
                        </a:solidFill>
                      </a:endParaRPr>
                    </a:p>
                  </a:txBody>
                  <a:tcPr marL="91464" marR="91464" anchor="ctr">
                    <a:lnL w="3175" cap="flat" cmpd="sng" algn="ctr">
                      <a:solidFill>
                        <a:schemeClr val="tx2"/>
                      </a:solidFill>
                      <a:prstDash val="solid"/>
                      <a:round/>
                      <a:headEnd type="none" w="med" len="med"/>
                      <a:tailEnd type="none" w="med" len="med"/>
                    </a:lnL>
                    <a:lnB w="3175"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758531304"/>
                  </a:ext>
                </a:extLst>
              </a:tr>
              <a:tr h="367566">
                <a:tc>
                  <a:txBody>
                    <a:bodyPr/>
                    <a:lstStyle/>
                    <a:p>
                      <a:r>
                        <a:rPr lang="en-US"/>
                        <a:t>Row 1</a:t>
                      </a:r>
                    </a:p>
                  </a:txBody>
                  <a:tcPr marL="91464" marR="91464"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856013265"/>
                  </a:ext>
                </a:extLst>
              </a:tr>
              <a:tr h="367566">
                <a:tc>
                  <a:txBody>
                    <a:bodyPr/>
                    <a:lstStyle/>
                    <a:p>
                      <a:endParaRPr lang="en-US"/>
                    </a:p>
                  </a:txBody>
                  <a:tcPr marL="91464" marR="91464"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665799826"/>
                  </a:ext>
                </a:extLst>
              </a:tr>
              <a:tr h="367566">
                <a:tc>
                  <a:txBody>
                    <a:bodyPr/>
                    <a:lstStyle/>
                    <a:p>
                      <a:endParaRPr lang="en-US"/>
                    </a:p>
                  </a:txBody>
                  <a:tcPr marL="91464" marR="91464"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612874840"/>
                  </a:ext>
                </a:extLst>
              </a:tr>
              <a:tr h="367566">
                <a:tc>
                  <a:txBody>
                    <a:bodyPr/>
                    <a:lstStyle/>
                    <a:p>
                      <a:endParaRPr lang="en-US"/>
                    </a:p>
                  </a:txBody>
                  <a:tcPr marL="91464" marR="91464"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283410066"/>
                  </a:ext>
                </a:extLst>
              </a:tr>
              <a:tr h="367566">
                <a:tc>
                  <a:txBody>
                    <a:bodyPr/>
                    <a:lstStyle/>
                    <a:p>
                      <a:endParaRPr lang="en-US"/>
                    </a:p>
                  </a:txBody>
                  <a:tcPr marL="91464" marR="91464"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2996617798"/>
                  </a:ext>
                </a:extLst>
              </a:tr>
              <a:tr h="367566">
                <a:tc>
                  <a:txBody>
                    <a:bodyPr/>
                    <a:lstStyle/>
                    <a:p>
                      <a:endParaRPr lang="en-US"/>
                    </a:p>
                  </a:txBody>
                  <a:tcPr marL="91464" marR="91464"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3951368491"/>
                  </a:ext>
                </a:extLst>
              </a:tr>
              <a:tr h="367566">
                <a:tc>
                  <a:txBody>
                    <a:bodyPr/>
                    <a:lstStyle/>
                    <a:p>
                      <a:endParaRPr lang="en-US"/>
                    </a:p>
                  </a:txBody>
                  <a:tcPr marL="91464" marR="91464"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024443610"/>
                  </a:ext>
                </a:extLst>
              </a:tr>
              <a:tr h="367566">
                <a:tc>
                  <a:txBody>
                    <a:bodyPr/>
                    <a:lstStyle/>
                    <a:p>
                      <a:endParaRPr lang="en-US"/>
                    </a:p>
                  </a:txBody>
                  <a:tcPr marL="91464" marR="91464"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1440834433"/>
                  </a:ext>
                </a:extLst>
              </a:tr>
              <a:tr h="367566">
                <a:tc>
                  <a:txBody>
                    <a:bodyPr/>
                    <a:lstStyle/>
                    <a:p>
                      <a:endParaRPr lang="en-US"/>
                    </a:p>
                  </a:txBody>
                  <a:tcPr marL="91464" marR="91464"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4052657742"/>
                  </a:ext>
                </a:extLst>
              </a:tr>
              <a:tr h="367566">
                <a:tc>
                  <a:txBody>
                    <a:bodyPr/>
                    <a:lstStyle/>
                    <a:p>
                      <a:endParaRPr lang="en-US"/>
                    </a:p>
                  </a:txBody>
                  <a:tcPr marL="91464" marR="91464"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89897714"/>
                  </a:ext>
                </a:extLst>
              </a:tr>
              <a:tr h="367566">
                <a:tc>
                  <a:txBody>
                    <a:bodyPr/>
                    <a:lstStyle/>
                    <a:p>
                      <a:endParaRPr lang="en-US"/>
                    </a:p>
                  </a:txBody>
                  <a:tcPr marL="91464" marR="91464"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lnB w="3175" cap="flat" cmpd="sng" algn="ctr">
                      <a:solidFill>
                        <a:schemeClr val="tx2"/>
                      </a:solidFill>
                      <a:prstDash val="solid"/>
                      <a:round/>
                      <a:headEnd type="none" w="med" len="med"/>
                      <a:tailEnd type="none" w="med" len="med"/>
                    </a:lnB>
                    <a:solidFill>
                      <a:schemeClr val="bg2"/>
                    </a:solidFill>
                  </a:tcPr>
                </a:tc>
                <a:extLst>
                  <a:ext uri="{0D108BD9-81ED-4DB2-BD59-A6C34878D82A}">
                    <a16:rowId xmlns:a16="http://schemas.microsoft.com/office/drawing/2014/main" val="3858734154"/>
                  </a:ext>
                </a:extLst>
              </a:tr>
              <a:tr h="367566">
                <a:tc>
                  <a:txBody>
                    <a:bodyPr/>
                    <a:lstStyle/>
                    <a:p>
                      <a:endParaRPr lang="en-US"/>
                    </a:p>
                  </a:txBody>
                  <a:tcPr marL="91464" marR="91464" anchor="ctr">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solidFill>
                      <a:schemeClr val="bg1"/>
                    </a:solidFill>
                  </a:tcPr>
                </a:tc>
                <a:tc>
                  <a:txBody>
                    <a:bodyPr/>
                    <a:lstStyle/>
                    <a:p>
                      <a:endParaRPr lang="en-US"/>
                    </a:p>
                  </a:txBody>
                  <a:tcPr marL="91464" marR="91464" anchor="ctr">
                    <a:lnL w="3175" cap="flat" cmpd="sng" algn="ctr">
                      <a:solidFill>
                        <a:schemeClr val="tx2"/>
                      </a:solidFill>
                      <a:prstDash val="solid"/>
                      <a:round/>
                      <a:headEnd type="none" w="med" len="med"/>
                      <a:tailEnd type="none" w="med" len="med"/>
                    </a:lnL>
                    <a:lnT w="3175" cap="flat" cmpd="sng" algn="ctr">
                      <a:solidFill>
                        <a:schemeClr val="tx2"/>
                      </a:solidFill>
                      <a:prstDash val="solid"/>
                      <a:round/>
                      <a:headEnd type="none" w="med" len="med"/>
                      <a:tailEnd type="none" w="med" len="med"/>
                    </a:lnT>
                    <a:solidFill>
                      <a:schemeClr val="bg1"/>
                    </a:solidFill>
                  </a:tcPr>
                </a:tc>
                <a:extLst>
                  <a:ext uri="{0D108BD9-81ED-4DB2-BD59-A6C34878D82A}">
                    <a16:rowId xmlns:a16="http://schemas.microsoft.com/office/drawing/2014/main" val="1957898536"/>
                  </a:ext>
                </a:extLst>
              </a:tr>
            </a:tbl>
          </a:graphicData>
        </a:graphic>
      </p:graphicFrame>
      <p:sp>
        <p:nvSpPr>
          <p:cNvPr id="5" name="Rectangle 4">
            <a:extLst>
              <a:ext uri="{FF2B5EF4-FFF2-40B4-BE49-F238E27FC236}">
                <a16:creationId xmlns:a16="http://schemas.microsoft.com/office/drawing/2014/main" id="{CC4C5E06-77C1-1D48-854A-8ABEC6913C06}"/>
              </a:ext>
            </a:extLst>
          </p:cNvPr>
          <p:cNvSpPr/>
          <p:nvPr userDrawn="1"/>
        </p:nvSpPr>
        <p:spPr>
          <a:xfrm>
            <a:off x="0" y="0"/>
            <a:ext cx="1800695"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013"/>
          </a:p>
        </p:txBody>
      </p:sp>
      <p:pic>
        <p:nvPicPr>
          <p:cNvPr id="6" name="Picture 5">
            <a:extLst>
              <a:ext uri="{FF2B5EF4-FFF2-40B4-BE49-F238E27FC236}">
                <a16:creationId xmlns:a16="http://schemas.microsoft.com/office/drawing/2014/main" id="{3206E48F-2B6D-054C-8148-737292423DD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rot="19696062">
            <a:off x="395575" y="260826"/>
            <a:ext cx="953888" cy="2924142"/>
          </a:xfrm>
          <a:prstGeom prst="rect">
            <a:avLst/>
          </a:prstGeom>
        </p:spPr>
      </p:pic>
    </p:spTree>
    <p:extLst>
      <p:ext uri="{BB962C8B-B14F-4D97-AF65-F5344CB8AC3E}">
        <p14:creationId xmlns:p14="http://schemas.microsoft.com/office/powerpoint/2010/main" val="1078445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image" Target="../media/image158.jpeg"/><Relationship Id="rId2" Type="http://schemas.openxmlformats.org/officeDocument/2006/relationships/slideLayout" Target="../slideLayouts/slideLayout34.xml"/><Relationship Id="rId16" Type="http://schemas.openxmlformats.org/officeDocument/2006/relationships/theme" Target="../theme/theme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8000" y="1531920"/>
            <a:ext cx="11074400" cy="4335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508000" y="228600"/>
            <a:ext cx="11074400" cy="1208314"/>
          </a:xfrm>
          <a:prstGeom prst="rect">
            <a:avLst/>
          </a:prstGeom>
        </p:spPr>
        <p:txBody>
          <a:bodyPr vert="horz" lIns="91440" tIns="45720" rIns="91440" bIns="45720" rtlCol="0" anchor="ctr">
            <a:normAutofit/>
          </a:bodyPr>
          <a:lstStyle/>
          <a:p>
            <a:r>
              <a:rPr lang="en-US"/>
              <a:t>Click to edit title style</a:t>
            </a:r>
          </a:p>
        </p:txBody>
      </p:sp>
      <p:sp>
        <p:nvSpPr>
          <p:cNvPr id="4" name="Text Placeholder 11">
            <a:extLst>
              <a:ext uri="{FF2B5EF4-FFF2-40B4-BE49-F238E27FC236}">
                <a16:creationId xmlns:a16="http://schemas.microsoft.com/office/drawing/2014/main" id="{C68D8C1C-F6AD-DDA8-C956-474970713F5E}"/>
              </a:ext>
            </a:extLst>
          </p:cNvPr>
          <p:cNvSpPr txBox="1">
            <a:spLocks/>
          </p:cNvSpPr>
          <p:nvPr userDrawn="1"/>
        </p:nvSpPr>
        <p:spPr>
          <a:xfrm>
            <a:off x="7034175" y="6515755"/>
            <a:ext cx="5106731" cy="236981"/>
          </a:xfrm>
          <a:prstGeom prst="rect">
            <a:avLst/>
          </a:prstGeom>
        </p:spPr>
        <p:txBody>
          <a:bodyPr>
            <a:normAutofit lnSpcReduction="10000"/>
          </a:bodyPr>
          <a:lstStyle>
            <a:lvl1pPr marL="0" marR="0" indent="0" algn="r" defTabSz="685629" rtl="0" eaLnBrk="1" fontAlgn="auto" latinLnBrk="0" hangingPunct="1">
              <a:lnSpc>
                <a:spcPct val="100000"/>
              </a:lnSpc>
              <a:spcBef>
                <a:spcPct val="20000"/>
              </a:spcBef>
              <a:spcAft>
                <a:spcPts val="0"/>
              </a:spcAft>
              <a:buClr>
                <a:schemeClr val="tx1"/>
              </a:buClr>
              <a:buSzTx/>
              <a:buFont typeface="Wingdings" panose="05000000000000000000" pitchFamily="2" charset="2"/>
              <a:buNone/>
              <a:tabLst/>
              <a:defRPr sz="1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defRPr/>
            </a:pPr>
            <a:r>
              <a:rPr lang="en-US" sz="1000">
                <a:solidFill>
                  <a:schemeClr val="tx2"/>
                </a:solidFill>
              </a:rPr>
              <a:t>© Tennessee Department of Education </a:t>
            </a:r>
            <a:endParaRPr lang="id-ID" sz="1000">
              <a:solidFill>
                <a:schemeClr val="tx2"/>
              </a:solidFill>
            </a:endParaRPr>
          </a:p>
        </p:txBody>
      </p:sp>
    </p:spTree>
    <p:extLst>
      <p:ext uri="{BB962C8B-B14F-4D97-AF65-F5344CB8AC3E}">
        <p14:creationId xmlns:p14="http://schemas.microsoft.com/office/powerpoint/2010/main" val="30407174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Lst>
  <p:txStyles>
    <p:titleStyle>
      <a:lvl1pPr algn="l" defTabSz="685629" rtl="0" eaLnBrk="1" latinLnBrk="0" hangingPunct="1">
        <a:spcBef>
          <a:spcPct val="0"/>
        </a:spcBef>
        <a:buNone/>
        <a:defRPr sz="3599" b="1" kern="1200">
          <a:solidFill>
            <a:schemeClr val="accent2"/>
          </a:solidFill>
          <a:latin typeface="Georgia" panose="02040502050405020303" pitchFamily="18" charset="0"/>
          <a:ea typeface="Open Sans" panose="020B0606030504020204" pitchFamily="34" charset="0"/>
          <a:cs typeface="Open Sans" panose="020B0606030504020204" pitchFamily="34" charset="0"/>
        </a:defRPr>
      </a:lvl1pPr>
    </p:titleStyle>
    <p:bodyStyle>
      <a:lvl1pPr marL="257111" indent="-257111" algn="l" defTabSz="685629" rtl="0" eaLnBrk="1" latinLnBrk="0" hangingPunct="1">
        <a:spcBef>
          <a:spcPct val="20000"/>
        </a:spcBef>
        <a:buClr>
          <a:schemeClr val="tx1"/>
        </a:buClr>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074" indent="-214260" algn="l" defTabSz="685629" rtl="0" eaLnBrk="1" latinLnBrk="0" hangingPunct="1">
        <a:spcBef>
          <a:spcPct val="20000"/>
        </a:spcBef>
        <a:buClr>
          <a:schemeClr val="tx1"/>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036" indent="-171407" algn="l" defTabSz="685629" rtl="0" eaLnBrk="1" latinLnBrk="0" hangingPunct="1">
        <a:spcBef>
          <a:spcPct val="20000"/>
        </a:spcBef>
        <a:buClr>
          <a:schemeClr val="tx1"/>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199850" indent="-171407" algn="l" defTabSz="685629" rtl="0" eaLnBrk="1" latinLnBrk="0" hangingPunct="1">
        <a:spcBef>
          <a:spcPct val="20000"/>
        </a:spcBef>
        <a:buClr>
          <a:schemeClr val="tx1"/>
        </a:buClr>
        <a:buFont typeface="Courier New" panose="02070309020205020404" pitchFamily="49" charset="0"/>
        <a:buChar char="o"/>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2664" indent="-171407" algn="l" defTabSz="685629" rtl="0" eaLnBrk="1" latinLnBrk="0" hangingPunct="1">
        <a:spcBef>
          <a:spcPct val="20000"/>
        </a:spcBef>
        <a:buClr>
          <a:schemeClr val="tx1"/>
        </a:buClr>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479"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293"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107"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3922" indent="-171407" algn="l" defTabSz="685629"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629" rtl="0" eaLnBrk="1" latinLnBrk="0" hangingPunct="1">
        <a:defRPr sz="1350" kern="1200">
          <a:solidFill>
            <a:schemeClr val="tx1"/>
          </a:solidFill>
          <a:latin typeface="+mn-lt"/>
          <a:ea typeface="+mn-ea"/>
          <a:cs typeface="+mn-cs"/>
        </a:defRPr>
      </a:lvl1pPr>
      <a:lvl2pPr marL="342815" algn="l" defTabSz="685629" rtl="0" eaLnBrk="1" latinLnBrk="0" hangingPunct="1">
        <a:defRPr sz="1350" kern="1200">
          <a:solidFill>
            <a:schemeClr val="tx1"/>
          </a:solidFill>
          <a:latin typeface="+mn-lt"/>
          <a:ea typeface="+mn-ea"/>
          <a:cs typeface="+mn-cs"/>
        </a:defRPr>
      </a:lvl2pPr>
      <a:lvl3pPr marL="685629" algn="l" defTabSz="685629" rtl="0" eaLnBrk="1" latinLnBrk="0" hangingPunct="1">
        <a:defRPr sz="1350" kern="1200">
          <a:solidFill>
            <a:schemeClr val="tx1"/>
          </a:solidFill>
          <a:latin typeface="+mn-lt"/>
          <a:ea typeface="+mn-ea"/>
          <a:cs typeface="+mn-cs"/>
        </a:defRPr>
      </a:lvl3pPr>
      <a:lvl4pPr marL="1028443" algn="l" defTabSz="685629" rtl="0" eaLnBrk="1" latinLnBrk="0" hangingPunct="1">
        <a:defRPr sz="1350" kern="1200">
          <a:solidFill>
            <a:schemeClr val="tx1"/>
          </a:solidFill>
          <a:latin typeface="+mn-lt"/>
          <a:ea typeface="+mn-ea"/>
          <a:cs typeface="+mn-cs"/>
        </a:defRPr>
      </a:lvl4pPr>
      <a:lvl5pPr marL="1371257" algn="l" defTabSz="685629" rtl="0" eaLnBrk="1" latinLnBrk="0" hangingPunct="1">
        <a:defRPr sz="1350" kern="1200">
          <a:solidFill>
            <a:schemeClr val="tx1"/>
          </a:solidFill>
          <a:latin typeface="+mn-lt"/>
          <a:ea typeface="+mn-ea"/>
          <a:cs typeface="+mn-cs"/>
        </a:defRPr>
      </a:lvl5pPr>
      <a:lvl6pPr marL="1714072" algn="l" defTabSz="685629" rtl="0" eaLnBrk="1" latinLnBrk="0" hangingPunct="1">
        <a:defRPr sz="1350" kern="1200">
          <a:solidFill>
            <a:schemeClr val="tx1"/>
          </a:solidFill>
          <a:latin typeface="+mn-lt"/>
          <a:ea typeface="+mn-ea"/>
          <a:cs typeface="+mn-cs"/>
        </a:defRPr>
      </a:lvl6pPr>
      <a:lvl7pPr marL="2056886" algn="l" defTabSz="685629" rtl="0" eaLnBrk="1" latinLnBrk="0" hangingPunct="1">
        <a:defRPr sz="1350" kern="1200">
          <a:solidFill>
            <a:schemeClr val="tx1"/>
          </a:solidFill>
          <a:latin typeface="+mn-lt"/>
          <a:ea typeface="+mn-ea"/>
          <a:cs typeface="+mn-cs"/>
        </a:defRPr>
      </a:lvl7pPr>
      <a:lvl8pPr marL="2399700" algn="l" defTabSz="685629" rtl="0" eaLnBrk="1" latinLnBrk="0" hangingPunct="1">
        <a:defRPr sz="1350" kern="1200">
          <a:solidFill>
            <a:schemeClr val="tx1"/>
          </a:solidFill>
          <a:latin typeface="+mn-lt"/>
          <a:ea typeface="+mn-ea"/>
          <a:cs typeface="+mn-cs"/>
        </a:defRPr>
      </a:lvl8pPr>
      <a:lvl9pPr marL="2742514" algn="l" defTabSz="685629"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7" cstate="email">
            <a:extLst>
              <a:ext uri="{28A0092B-C50C-407E-A947-70E740481C1C}">
                <a14:useLocalDpi xmlns:a14="http://schemas.microsoft.com/office/drawing/2010/main"/>
              </a:ext>
            </a:extLst>
          </a:blip>
          <a:srcRect b="-1562"/>
          <a:stretch/>
        </p:blipFill>
        <p:spPr>
          <a:xfrm>
            <a:off x="1" y="6119336"/>
            <a:ext cx="12192000" cy="742950"/>
          </a:xfrm>
          <a:prstGeom prst="rect">
            <a:avLst/>
          </a:prstGeom>
        </p:spPr>
      </p:pic>
      <p:sp>
        <p:nvSpPr>
          <p:cNvPr id="13" name="Rectangle 12"/>
          <p:cNvSpPr/>
          <p:nvPr/>
        </p:nvSpPr>
        <p:spPr>
          <a:xfrm>
            <a:off x="1" y="2"/>
            <a:ext cx="12192000" cy="6115793"/>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1"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0" y="953326"/>
            <a:ext cx="9603275" cy="104923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30270" y="2171769"/>
            <a:ext cx="9603275" cy="32945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32830" y="330370"/>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1130271" y="329309"/>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The Bruman Group, PLLC © 2023. All rights reserved.</a:t>
            </a:r>
          </a:p>
        </p:txBody>
      </p:sp>
      <p:sp>
        <p:nvSpPr>
          <p:cNvPr id="6" name="Slide Number Placeholder 5"/>
          <p:cNvSpPr>
            <a:spLocks noGrp="1"/>
          </p:cNvSpPr>
          <p:nvPr>
            <p:ph type="sldNum" sz="quarter" idx="4"/>
          </p:nvPr>
        </p:nvSpPr>
        <p:spPr>
          <a:xfrm>
            <a:off x="9918077" y="329308"/>
            <a:ext cx="815469" cy="311679"/>
          </a:xfrm>
          <a:prstGeom prst="rect">
            <a:avLst/>
          </a:prstGeom>
        </p:spPr>
        <p:txBody>
          <a:bodyPr vert="horz" lIns="91440" tIns="45720" rIns="91440" bIns="45720" rtlCol="0" anchor="ctr"/>
          <a:lstStyle>
            <a:lvl1pPr algn="r">
              <a:defRPr sz="1799">
                <a:solidFill>
                  <a:schemeClr val="accent1"/>
                </a:solidFill>
              </a:defRPr>
            </a:lvl1pPr>
          </a:lstStyle>
          <a:p>
            <a:fld id="{95C5CA75-96F3-42DA-8C73-E2B32B310B9C}" type="slidenum">
              <a:rPr lang="en-US" smtClean="0"/>
              <a:pPr/>
              <a:t>‹#›</a:t>
            </a:fld>
            <a:endParaRPr lang="en-US"/>
          </a:p>
        </p:txBody>
      </p:sp>
    </p:spTree>
    <p:extLst>
      <p:ext uri="{BB962C8B-B14F-4D97-AF65-F5344CB8AC3E}">
        <p14:creationId xmlns:p14="http://schemas.microsoft.com/office/powerpoint/2010/main" val="151971111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Lst>
  <p:hf hdr="0" dt="0"/>
  <p:txStyles>
    <p:titleStyle>
      <a:lvl1pPr algn="l" defTabSz="914126" rtl="0" eaLnBrk="1" latinLnBrk="0" hangingPunct="1">
        <a:lnSpc>
          <a:spcPct val="90000"/>
        </a:lnSpc>
        <a:spcBef>
          <a:spcPct val="0"/>
        </a:spcBef>
        <a:buNone/>
        <a:defRPr sz="3199" b="0" i="0" kern="1200" cap="none">
          <a:solidFill>
            <a:schemeClr val="tx1"/>
          </a:solidFill>
          <a:effectLst/>
          <a:latin typeface="+mj-lt"/>
          <a:ea typeface="+mj-ea"/>
          <a:cs typeface="+mj-cs"/>
        </a:defRPr>
      </a:lvl1pPr>
    </p:titleStyle>
    <p:bodyStyle>
      <a:lvl1pPr marL="228531" indent="-228531" algn="l" defTabSz="914126" rtl="0" eaLnBrk="1" latinLnBrk="0" hangingPunct="1">
        <a:lnSpc>
          <a:spcPct val="120000"/>
        </a:lnSpc>
        <a:spcBef>
          <a:spcPts val="1000"/>
        </a:spcBef>
        <a:buClr>
          <a:schemeClr val="accent1"/>
        </a:buClr>
        <a:buSzPct val="100000"/>
        <a:buFont typeface="Arial" panose="020B0604020202020204" pitchFamily="34" charset="0"/>
        <a:buChar char="•"/>
        <a:defRPr sz="2399" kern="1200">
          <a:solidFill>
            <a:schemeClr val="tx1"/>
          </a:solidFill>
          <a:effectLst/>
          <a:latin typeface="+mn-lt"/>
          <a:ea typeface="+mn-ea"/>
          <a:cs typeface="+mn-cs"/>
        </a:defRPr>
      </a:lvl1pPr>
      <a:lvl2pPr marL="685594"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2199" kern="1200" cap="none" baseline="0">
          <a:solidFill>
            <a:schemeClr val="tx1"/>
          </a:solidFill>
          <a:effectLst/>
          <a:latin typeface="+mn-lt"/>
          <a:ea typeface="+mn-ea"/>
          <a:cs typeface="+mn-cs"/>
        </a:defRPr>
      </a:lvl2pPr>
      <a:lvl3pPr marL="1142657"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999" kern="1200">
          <a:solidFill>
            <a:schemeClr val="tx1"/>
          </a:solidFill>
          <a:effectLst/>
          <a:latin typeface="+mn-lt"/>
          <a:ea typeface="+mn-ea"/>
          <a:cs typeface="+mn-cs"/>
        </a:defRPr>
      </a:lvl3pPr>
      <a:lvl4pPr marL="1599720"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799" kern="1200" cap="none" baseline="0">
          <a:solidFill>
            <a:schemeClr val="tx1"/>
          </a:solidFill>
          <a:effectLst/>
          <a:latin typeface="+mn-lt"/>
          <a:ea typeface="+mn-ea"/>
          <a:cs typeface="+mn-cs"/>
        </a:defRPr>
      </a:lvl4pPr>
      <a:lvl5pPr marL="2056783"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5pPr>
      <a:lvl6pPr marL="2513846"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0908"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7971"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5034" indent="-228531" algn="l" defTabSz="914126"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8.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hyperlink" Target="http://www.bruman.com/" TargetMode="External"/><Relationship Id="rId2" Type="http://schemas.openxmlformats.org/officeDocument/2006/relationships/hyperlink" Target="mailto:tkesslar@bruman.com" TargetMode="External"/><Relationship Id="rId1" Type="http://schemas.openxmlformats.org/officeDocument/2006/relationships/slideLayout" Target="../slideLayouts/slideLayout33.xml"/><Relationship Id="rId4" Type="http://schemas.openxmlformats.org/officeDocument/2006/relationships/image" Target="../media/image161.png"/></Relationships>
</file>

<file path=ppt/slides/_rels/slide20.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169.wmf"/><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70.jpeg"/><Relationship Id="rId2" Type="http://schemas.openxmlformats.org/officeDocument/2006/relationships/diagramData" Target="../diagrams/data1.xml"/><Relationship Id="rId1" Type="http://schemas.openxmlformats.org/officeDocument/2006/relationships/slideLayout" Target="../slideLayouts/slideLayout3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3" Type="http://schemas.openxmlformats.org/officeDocument/2006/relationships/image" Target="../media/image159.emf"/><Relationship Id="rId2" Type="http://schemas.openxmlformats.org/officeDocument/2006/relationships/image" Target="../media/image162.jpeg"/><Relationship Id="rId1" Type="http://schemas.openxmlformats.org/officeDocument/2006/relationships/slideLayout" Target="../slideLayouts/slideLayout35.xml"/><Relationship Id="rId4" Type="http://schemas.openxmlformats.org/officeDocument/2006/relationships/image" Target="../media/image17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hyperlink" Target="https://www2.ed.gov/about/offices/list/oig/misc/edoigsar83.pdf" TargetMode="Externa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hyperlink" Target="https://www.whitehouse.gov/omb/office-federal-financial-management/" TargetMode="External"/><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hyperlink" Target="https://www.whitehouse.gov/wp-content/uploads/2023/05/2023-Compliance-Supplement-%E2%80%93-2-CFR-Part-200-Appendix-XI.pdf"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3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2.xml"/><Relationship Id="rId1" Type="http://schemas.openxmlformats.org/officeDocument/2006/relationships/slideLayout" Target="../slideLayouts/slideLayout35.xml"/><Relationship Id="rId5" Type="http://schemas.openxmlformats.org/officeDocument/2006/relationships/image" Target="../media/image163.jpeg"/><Relationship Id="rId4" Type="http://schemas.openxmlformats.org/officeDocument/2006/relationships/image" Target="../media/image159.emf"/></Relationships>
</file>

<file path=ppt/slides/_rels/slide50.xml.rels><?xml version="1.0" encoding="UTF-8" standalone="yes"?>
<Relationships xmlns="http://schemas.openxmlformats.org/package/2006/relationships"><Relationship Id="rId3" Type="http://schemas.openxmlformats.org/officeDocument/2006/relationships/hyperlink" Target="https://www.agacgfm.org/Intergov/More-Tools/Cooperative-Audit-Resolution-and-Oversight-Initiat.aspx" TargetMode="External"/><Relationship Id="rId2" Type="http://schemas.openxmlformats.org/officeDocument/2006/relationships/hyperlink" Target="https://www.agacgfm.org/Intergov/More-Tools/Successfully-Implementing-Cooperative-Audit-Resolu.aspx" TargetMode="Externa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2.xml"/><Relationship Id="rId1" Type="http://schemas.openxmlformats.org/officeDocument/2006/relationships/slideLayout" Target="../slideLayouts/slideLayout35.xml"/><Relationship Id="rId4" Type="http://schemas.openxmlformats.org/officeDocument/2006/relationships/image" Target="../media/image184.sv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164.wmf"/><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image" Target="../media/image165.wmf"/><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30C8B-6DB7-1A40-AA29-B9F55D2AB49D}"/>
              </a:ext>
            </a:extLst>
          </p:cNvPr>
          <p:cNvSpPr>
            <a:spLocks noGrp="1"/>
          </p:cNvSpPr>
          <p:nvPr>
            <p:ph type="title"/>
          </p:nvPr>
        </p:nvSpPr>
        <p:spPr/>
        <p:txBody>
          <a:bodyPr/>
          <a:lstStyle/>
          <a:p>
            <a:r>
              <a:rPr lang="en-US" dirty="0"/>
              <a:t>Preventing and Responding to Findings</a:t>
            </a:r>
          </a:p>
        </p:txBody>
      </p:sp>
      <p:sp>
        <p:nvSpPr>
          <p:cNvPr id="3" name="Text Placeholder 2">
            <a:extLst>
              <a:ext uri="{FF2B5EF4-FFF2-40B4-BE49-F238E27FC236}">
                <a16:creationId xmlns:a16="http://schemas.microsoft.com/office/drawing/2014/main" id="{944BDA30-C879-974C-B704-8522775FEB98}"/>
              </a:ext>
            </a:extLst>
          </p:cNvPr>
          <p:cNvSpPr>
            <a:spLocks noGrp="1"/>
          </p:cNvSpPr>
          <p:nvPr>
            <p:ph type="body" sz="quarter" idx="10"/>
          </p:nvPr>
        </p:nvSpPr>
        <p:spPr/>
        <p:txBody>
          <a:bodyPr>
            <a:normAutofit/>
          </a:bodyPr>
          <a:lstStyle/>
          <a:p>
            <a:pPr>
              <a:lnSpc>
                <a:spcPct val="150000"/>
              </a:lnSpc>
            </a:pPr>
            <a:r>
              <a:rPr lang="en-US" sz="2800"/>
              <a:t>Tiffany W. </a:t>
            </a:r>
            <a:r>
              <a:rPr lang="en-US" sz="2800" err="1"/>
              <a:t>Kesslar</a:t>
            </a:r>
            <a:r>
              <a:rPr lang="en-US" sz="2800"/>
              <a:t>, Esq., The </a:t>
            </a:r>
            <a:r>
              <a:rPr lang="en-US" sz="2800" err="1"/>
              <a:t>Bruman</a:t>
            </a:r>
            <a:r>
              <a:rPr lang="en-US" sz="2800"/>
              <a:t> Group, PLLC</a:t>
            </a:r>
          </a:p>
        </p:txBody>
      </p:sp>
    </p:spTree>
    <p:extLst>
      <p:ext uri="{BB962C8B-B14F-4D97-AF65-F5344CB8AC3E}">
        <p14:creationId xmlns:p14="http://schemas.microsoft.com/office/powerpoint/2010/main" val="3174508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4390ED8-503D-4B79-A783-6DF0F53260A2}"/>
              </a:ext>
            </a:extLst>
          </p:cNvPr>
          <p:cNvSpPr>
            <a:spLocks noGrp="1"/>
          </p:cNvSpPr>
          <p:nvPr>
            <p:ph type="title"/>
          </p:nvPr>
        </p:nvSpPr>
        <p:spPr/>
        <p:txBody>
          <a:bodyPr/>
          <a:lstStyle/>
          <a:p>
            <a:r>
              <a:rPr lang="en-US"/>
              <a:t>Internal Control Requirements - 200.303</a:t>
            </a:r>
          </a:p>
        </p:txBody>
      </p:sp>
      <p:sp>
        <p:nvSpPr>
          <p:cNvPr id="11" name="Content Placeholder 10">
            <a:extLst>
              <a:ext uri="{FF2B5EF4-FFF2-40B4-BE49-F238E27FC236}">
                <a16:creationId xmlns:a16="http://schemas.microsoft.com/office/drawing/2014/main" id="{E23E0860-75D5-4740-9B33-9F3455BFCCEE}"/>
              </a:ext>
            </a:extLst>
          </p:cNvPr>
          <p:cNvSpPr>
            <a:spLocks noGrp="1"/>
          </p:cNvSpPr>
          <p:nvPr>
            <p:ph idx="1"/>
          </p:nvPr>
        </p:nvSpPr>
        <p:spPr>
          <a:xfrm>
            <a:off x="1131564" y="1905399"/>
            <a:ext cx="9600774" cy="4113727"/>
          </a:xfrm>
        </p:spPr>
        <p:txBody>
          <a:bodyPr>
            <a:normAutofit fontScale="55000" lnSpcReduction="20000"/>
          </a:bodyPr>
          <a:lstStyle/>
          <a:p>
            <a:pPr marL="0" indent="0">
              <a:buNone/>
              <a:defRPr/>
            </a:pPr>
            <a:r>
              <a:rPr lang="en-US" sz="3999"/>
              <a:t>The non-Federal entity </a:t>
            </a:r>
            <a:r>
              <a:rPr lang="en-US" sz="3999" b="1" u="sng"/>
              <a:t>must</a:t>
            </a:r>
            <a:r>
              <a:rPr lang="en-US" sz="3999"/>
              <a:t>:</a:t>
            </a:r>
          </a:p>
          <a:p>
            <a:pPr marL="1199790" lvl="1" indent="-514196">
              <a:buFont typeface="+mj-lt"/>
              <a:buAutoNum type="alphaLcPeriod"/>
              <a:defRPr/>
            </a:pPr>
            <a:r>
              <a:rPr lang="en-US" sz="3599"/>
              <a:t>Establish and maintain effective internal control … that provides reasonable assurance that the non-Federal entity is managing the Federal award in compliance with Federal statutes, regulations, and the terms and conditions of the Federal award. </a:t>
            </a:r>
          </a:p>
          <a:p>
            <a:pPr marL="0" indent="0">
              <a:buNone/>
              <a:defRPr/>
            </a:pPr>
            <a:r>
              <a:rPr lang="en-US" altLang="en-US" sz="3599"/>
              <a:t>These internal controls </a:t>
            </a:r>
            <a:r>
              <a:rPr lang="en-US" altLang="en-US" sz="3599" u="sng"/>
              <a:t>should</a:t>
            </a:r>
            <a:r>
              <a:rPr lang="en-US" altLang="en-US" sz="3599"/>
              <a:t> follow guidance in:</a:t>
            </a:r>
          </a:p>
          <a:p>
            <a:pPr lvl="1">
              <a:defRPr/>
            </a:pPr>
            <a:r>
              <a:rPr lang="en-US" altLang="en-US" sz="3599"/>
              <a:t>“Standards for Internal Control in the Federal Government”, issued by the Comptroller General of the United States, or </a:t>
            </a:r>
          </a:p>
          <a:p>
            <a:pPr lvl="1">
              <a:defRPr/>
            </a:pPr>
            <a:r>
              <a:rPr lang="en-US" altLang="en-US" sz="3599"/>
              <a:t>The “Internal Control Integrated Framework”, issued by the Committee of Sponsoring Organizations of the Treadway Commission (</a:t>
            </a:r>
            <a:r>
              <a:rPr lang="en-US" altLang="en-US" sz="3599" err="1"/>
              <a:t>COSO</a:t>
            </a:r>
            <a:r>
              <a:rPr lang="en-US" altLang="en-US" sz="3599"/>
              <a:t>).</a:t>
            </a:r>
            <a:endParaRPr lang="en-US" sz="4399"/>
          </a:p>
          <a:p>
            <a:endParaRPr lang="en-US"/>
          </a:p>
        </p:txBody>
      </p:sp>
      <p:sp>
        <p:nvSpPr>
          <p:cNvPr id="2" name="Footer Placeholder 1">
            <a:extLst>
              <a:ext uri="{FF2B5EF4-FFF2-40B4-BE49-F238E27FC236}">
                <a16:creationId xmlns:a16="http://schemas.microsoft.com/office/drawing/2014/main" id="{5F0F8470-296D-4D5C-8293-060EA5656633}"/>
              </a:ext>
            </a:extLst>
          </p:cNvPr>
          <p:cNvSpPr>
            <a:spLocks noGrp="1"/>
          </p:cNvSpPr>
          <p:nvPr>
            <p:ph type="ftr" sz="quarter" idx="11"/>
          </p:nvPr>
        </p:nvSpPr>
        <p:spPr>
          <a:xfrm>
            <a:off x="1131564" y="330115"/>
            <a:ext cx="5937289" cy="309120"/>
          </a:xfrm>
        </p:spPr>
        <p:txBody>
          <a:bodyPr/>
          <a:lstStyle/>
          <a:p>
            <a:pPr defTabSz="457063"/>
            <a:r>
              <a:rPr lang="en-US">
                <a:solidFill>
                  <a:prstClr val="black">
                    <a:tint val="75000"/>
                  </a:prstClr>
                </a:solidFill>
                <a:latin typeface="Century Gothic" panose="020B0502020202020204"/>
              </a:rPr>
              <a:t>The Bruman Group, PLLC © 2023. All rights reserved.</a:t>
            </a:r>
          </a:p>
        </p:txBody>
      </p:sp>
      <p:sp>
        <p:nvSpPr>
          <p:cNvPr id="3" name="Slide Number Placeholder 2">
            <a:extLst>
              <a:ext uri="{FF2B5EF4-FFF2-40B4-BE49-F238E27FC236}">
                <a16:creationId xmlns:a16="http://schemas.microsoft.com/office/drawing/2014/main" id="{D31E59F5-427B-43E7-AB96-C53BD965B82C}"/>
              </a:ext>
            </a:extLst>
          </p:cNvPr>
          <p:cNvSpPr>
            <a:spLocks noGrp="1"/>
          </p:cNvSpPr>
          <p:nvPr>
            <p:ph type="sldNum" sz="quarter" idx="12"/>
          </p:nvPr>
        </p:nvSpPr>
        <p:spPr>
          <a:xfrm>
            <a:off x="9917082" y="330114"/>
            <a:ext cx="815257" cy="311598"/>
          </a:xfrm>
        </p:spPr>
        <p:txBody>
          <a:bodyPr/>
          <a:lstStyle/>
          <a:p>
            <a:pPr defTabSz="457063"/>
            <a:fld id="{B3506361-70C8-432A-93F0-141DC7F2B02C}" type="slidenum">
              <a:rPr lang="en-US">
                <a:solidFill>
                  <a:srgbClr val="4472C4"/>
                </a:solidFill>
                <a:latin typeface="Century Gothic" panose="020B0502020202020204"/>
              </a:rPr>
              <a:pPr defTabSz="457063"/>
              <a:t>10</a:t>
            </a:fld>
            <a:endParaRPr lang="en-US">
              <a:solidFill>
                <a:srgbClr val="4472C4"/>
              </a:solidFill>
              <a:latin typeface="Century Gothic" panose="020B0502020202020204"/>
            </a:endParaRPr>
          </a:p>
        </p:txBody>
      </p:sp>
    </p:spTree>
    <p:extLst>
      <p:ext uri="{BB962C8B-B14F-4D97-AF65-F5344CB8AC3E}">
        <p14:creationId xmlns:p14="http://schemas.microsoft.com/office/powerpoint/2010/main" val="529344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63C748C-967B-4A7B-A90F-3EDD0F485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91" y="893"/>
            <a:ext cx="12188520"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en-US" sz="1799">
              <a:solidFill>
                <a:prstClr val="white"/>
              </a:solidFill>
              <a:latin typeface="Century Gothic" panose="020B0502020202020204"/>
            </a:endParaRPr>
          </a:p>
        </p:txBody>
      </p:sp>
      <p:sp>
        <p:nvSpPr>
          <p:cNvPr id="18" name="Rectangle 17">
            <a:extLst>
              <a:ext uri="{FF2B5EF4-FFF2-40B4-BE49-F238E27FC236}">
                <a16:creationId xmlns:a16="http://schemas.microsoft.com/office/drawing/2014/main" id="{96FE7134-47B1-4BFF-93CB-669E11257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469540"/>
            <a:ext cx="12188825" cy="6387567"/>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prstClr val="white"/>
              </a:solidFill>
              <a:latin typeface="Century Gothic" panose="020B0502020202020204"/>
            </a:endParaRPr>
          </a:p>
        </p:txBody>
      </p:sp>
      <p:sp>
        <p:nvSpPr>
          <p:cNvPr id="20" name="Rectangle 19">
            <a:extLst>
              <a:ext uri="{FF2B5EF4-FFF2-40B4-BE49-F238E27FC236}">
                <a16:creationId xmlns:a16="http://schemas.microsoft.com/office/drawing/2014/main" id="{C0143637-4934-44E4-B909-BAF1E7B27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9" y="891"/>
            <a:ext cx="4061069" cy="6856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en-US" sz="1799">
              <a:solidFill>
                <a:prstClr val="white"/>
              </a:solidFill>
              <a:latin typeface="Century Gothic" panose="020B0502020202020204"/>
            </a:endParaRPr>
          </a:p>
        </p:txBody>
      </p:sp>
      <p:sp>
        <p:nvSpPr>
          <p:cNvPr id="10" name="Title 9">
            <a:extLst>
              <a:ext uri="{FF2B5EF4-FFF2-40B4-BE49-F238E27FC236}">
                <a16:creationId xmlns:a16="http://schemas.microsoft.com/office/drawing/2014/main" id="{81CCC0CE-2754-419E-A9EC-7C4CFB2BA01F}"/>
              </a:ext>
            </a:extLst>
          </p:cNvPr>
          <p:cNvSpPr>
            <a:spLocks noGrp="1"/>
          </p:cNvSpPr>
          <p:nvPr>
            <p:ph type="title"/>
          </p:nvPr>
        </p:nvSpPr>
        <p:spPr>
          <a:xfrm>
            <a:off x="851050" y="1240648"/>
            <a:ext cx="2776674" cy="4583333"/>
          </a:xfrm>
        </p:spPr>
        <p:txBody>
          <a:bodyPr>
            <a:normAutofit/>
          </a:bodyPr>
          <a:lstStyle/>
          <a:p>
            <a:r>
              <a:rPr lang="en-US" sz="2999">
                <a:solidFill>
                  <a:srgbClr val="FFFFFF"/>
                </a:solidFill>
              </a:rPr>
              <a:t>Internal Controls - Resources</a:t>
            </a:r>
            <a:br>
              <a:rPr lang="en-US" sz="2999">
                <a:solidFill>
                  <a:srgbClr val="FFFFFF"/>
                </a:solidFill>
              </a:rPr>
            </a:br>
            <a:endParaRPr lang="en-US" sz="2999">
              <a:solidFill>
                <a:srgbClr val="FFFFFF"/>
              </a:solidFill>
            </a:endParaRPr>
          </a:p>
        </p:txBody>
      </p:sp>
      <p:sp>
        <p:nvSpPr>
          <p:cNvPr id="2" name="Footer Placeholder 1">
            <a:extLst>
              <a:ext uri="{FF2B5EF4-FFF2-40B4-BE49-F238E27FC236}">
                <a16:creationId xmlns:a16="http://schemas.microsoft.com/office/drawing/2014/main" id="{D13CCFEF-2942-476A-AC4E-AAF26823831D}"/>
              </a:ext>
            </a:extLst>
          </p:cNvPr>
          <p:cNvSpPr>
            <a:spLocks noGrp="1"/>
          </p:cNvSpPr>
          <p:nvPr>
            <p:ph type="ftr" sz="quarter" idx="11"/>
          </p:nvPr>
        </p:nvSpPr>
        <p:spPr>
          <a:xfrm>
            <a:off x="4705958" y="330115"/>
            <a:ext cx="6033255" cy="309120"/>
          </a:xfrm>
        </p:spPr>
        <p:txBody>
          <a:bodyPr>
            <a:normAutofit/>
          </a:bodyPr>
          <a:lstStyle/>
          <a:p>
            <a:pPr defTabSz="457063">
              <a:spcAft>
                <a:spcPts val="600"/>
              </a:spcAft>
            </a:pPr>
            <a:r>
              <a:rPr lang="en-US">
                <a:solidFill>
                  <a:prstClr val="black">
                    <a:tint val="75000"/>
                  </a:prstClr>
                </a:solidFill>
                <a:latin typeface="Century Gothic" panose="020B0502020202020204"/>
              </a:rPr>
              <a:t>The Bruman Group, PLLC © 2023. All rights reserved.</a:t>
            </a:r>
          </a:p>
        </p:txBody>
      </p:sp>
      <p:sp>
        <p:nvSpPr>
          <p:cNvPr id="11" name="Content Placeholder 10">
            <a:extLst>
              <a:ext uri="{FF2B5EF4-FFF2-40B4-BE49-F238E27FC236}">
                <a16:creationId xmlns:a16="http://schemas.microsoft.com/office/drawing/2014/main" id="{03B6C41C-6729-4A79-B916-A7726DDC1B74}"/>
              </a:ext>
            </a:extLst>
          </p:cNvPr>
          <p:cNvSpPr>
            <a:spLocks noGrp="1"/>
          </p:cNvSpPr>
          <p:nvPr>
            <p:ph idx="1"/>
          </p:nvPr>
        </p:nvSpPr>
        <p:spPr>
          <a:xfrm>
            <a:off x="4705958" y="1240648"/>
            <a:ext cx="6033255" cy="4915185"/>
          </a:xfrm>
        </p:spPr>
        <p:txBody>
          <a:bodyPr anchor="t">
            <a:normAutofit/>
          </a:bodyPr>
          <a:lstStyle/>
          <a:p>
            <a:pPr marL="0" indent="0">
              <a:lnSpc>
                <a:spcPct val="110000"/>
              </a:lnSpc>
              <a:buNone/>
              <a:defRPr/>
            </a:pPr>
            <a:r>
              <a:rPr lang="en-US"/>
              <a:t>Also consider:</a:t>
            </a:r>
          </a:p>
          <a:p>
            <a:pPr marL="0" indent="0">
              <a:lnSpc>
                <a:spcPct val="110000"/>
              </a:lnSpc>
              <a:buNone/>
              <a:defRPr/>
            </a:pPr>
            <a:r>
              <a:rPr lang="en-US" altLang="en-US"/>
              <a:t>The OMB Compliance Supplement:</a:t>
            </a:r>
          </a:p>
          <a:p>
            <a:pPr lvl="1">
              <a:lnSpc>
                <a:spcPct val="110000"/>
              </a:lnSpc>
              <a:defRPr/>
            </a:pPr>
            <a:r>
              <a:rPr lang="en-US" altLang="en-US"/>
              <a:t>Part 6 – Internal Control</a:t>
            </a:r>
          </a:p>
          <a:p>
            <a:pPr lvl="2">
              <a:lnSpc>
                <a:spcPct val="110000"/>
              </a:lnSpc>
              <a:defRPr/>
            </a:pPr>
            <a:r>
              <a:rPr lang="en-US" altLang="en-US"/>
              <a:t>Summarizes requirements for internal control</a:t>
            </a:r>
          </a:p>
          <a:p>
            <a:pPr lvl="2">
              <a:lnSpc>
                <a:spcPct val="110000"/>
              </a:lnSpc>
              <a:defRPr/>
            </a:pPr>
            <a:r>
              <a:rPr lang="en-US" altLang="en-US"/>
              <a:t>Discusses important internal control concepts</a:t>
            </a:r>
          </a:p>
          <a:p>
            <a:pPr lvl="2">
              <a:lnSpc>
                <a:spcPct val="110000"/>
              </a:lnSpc>
              <a:defRPr/>
            </a:pPr>
            <a:r>
              <a:rPr lang="en-US" altLang="en-US"/>
              <a:t>Includes illustrations of entity-wide internal control</a:t>
            </a:r>
          </a:p>
        </p:txBody>
      </p:sp>
    </p:spTree>
    <p:extLst>
      <p:ext uri="{BB962C8B-B14F-4D97-AF65-F5344CB8AC3E}">
        <p14:creationId xmlns:p14="http://schemas.microsoft.com/office/powerpoint/2010/main" val="2493118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F4B6AE7-D8DB-4AA0-8D4E-43FFBA7802E4}"/>
              </a:ext>
            </a:extLst>
          </p:cNvPr>
          <p:cNvSpPr>
            <a:spLocks noGrp="1"/>
          </p:cNvSpPr>
          <p:nvPr>
            <p:ph type="title"/>
          </p:nvPr>
        </p:nvSpPr>
        <p:spPr/>
        <p:txBody>
          <a:bodyPr/>
          <a:lstStyle/>
          <a:p>
            <a:r>
              <a:rPr lang="en-US"/>
              <a:t>Internal Control Requirements – 200.303</a:t>
            </a:r>
          </a:p>
        </p:txBody>
      </p:sp>
      <p:sp>
        <p:nvSpPr>
          <p:cNvPr id="11" name="Content Placeholder 10">
            <a:extLst>
              <a:ext uri="{FF2B5EF4-FFF2-40B4-BE49-F238E27FC236}">
                <a16:creationId xmlns:a16="http://schemas.microsoft.com/office/drawing/2014/main" id="{6D995390-8016-4561-B8FA-B83F89F47B31}"/>
              </a:ext>
            </a:extLst>
          </p:cNvPr>
          <p:cNvSpPr>
            <a:spLocks noGrp="1"/>
          </p:cNvSpPr>
          <p:nvPr>
            <p:ph idx="1"/>
          </p:nvPr>
        </p:nvSpPr>
        <p:spPr/>
        <p:txBody>
          <a:bodyPr>
            <a:normAutofit fontScale="77500" lnSpcReduction="20000"/>
          </a:bodyPr>
          <a:lstStyle/>
          <a:p>
            <a:pPr marL="0" indent="0">
              <a:buNone/>
              <a:defRPr/>
            </a:pPr>
            <a:r>
              <a:rPr lang="en-US" sz="3199"/>
              <a:t>The non-Federal entity </a:t>
            </a:r>
            <a:r>
              <a:rPr lang="en-US" sz="3199" b="1" u="sng"/>
              <a:t>must</a:t>
            </a:r>
            <a:r>
              <a:rPr lang="en-US" sz="3199"/>
              <a:t>:</a:t>
            </a:r>
          </a:p>
          <a:p>
            <a:pPr marL="1028391" lvl="1" indent="-342797">
              <a:buSzPct val="98000"/>
              <a:buFont typeface="+mj-lt"/>
              <a:buAutoNum type="alphaLcPeriod" startAt="2"/>
              <a:defRPr/>
            </a:pPr>
            <a:r>
              <a:rPr lang="en-US" sz="2599"/>
              <a:t>Comply with Federal statutes, regs, and the terms and conditions of the Federal awards.</a:t>
            </a:r>
          </a:p>
          <a:p>
            <a:pPr marL="1028391" lvl="1" indent="-342797">
              <a:buSzPct val="98000"/>
              <a:buFont typeface="+mj-lt"/>
              <a:buAutoNum type="alphaLcPeriod" startAt="2"/>
              <a:defRPr/>
            </a:pPr>
            <a:r>
              <a:rPr lang="en-US" sz="2599"/>
              <a:t>Evaluate and monitor the non-Federal entity's compliance</a:t>
            </a:r>
          </a:p>
          <a:p>
            <a:pPr marL="1028391" lvl="1" indent="-342797">
              <a:buSzPct val="98000"/>
              <a:buFont typeface="+mj-lt"/>
              <a:buAutoNum type="alphaLcPeriod" startAt="2"/>
              <a:defRPr/>
            </a:pPr>
            <a:r>
              <a:rPr lang="en-US" sz="2599"/>
              <a:t>Take prompt action when instances of noncompliance are identified including in audit findings.</a:t>
            </a:r>
          </a:p>
          <a:p>
            <a:pPr marL="1028391" lvl="1" indent="-342797">
              <a:buSzPct val="98000"/>
              <a:buFont typeface="+mj-lt"/>
              <a:buAutoNum type="alphaLcPeriod" startAt="2"/>
              <a:defRPr/>
            </a:pPr>
            <a:r>
              <a:rPr lang="en-US" sz="2599"/>
              <a:t>Take reasonable measures to safeguard protected personally identifiable info (PII) and other information designated or deemed sensitive</a:t>
            </a:r>
          </a:p>
          <a:p>
            <a:endParaRPr lang="en-US"/>
          </a:p>
        </p:txBody>
      </p:sp>
      <p:sp>
        <p:nvSpPr>
          <p:cNvPr id="2" name="Footer Placeholder 1">
            <a:extLst>
              <a:ext uri="{FF2B5EF4-FFF2-40B4-BE49-F238E27FC236}">
                <a16:creationId xmlns:a16="http://schemas.microsoft.com/office/drawing/2014/main" id="{ED4B204C-08F5-45D9-AF26-8FB14BFC3FED}"/>
              </a:ext>
            </a:extLst>
          </p:cNvPr>
          <p:cNvSpPr>
            <a:spLocks noGrp="1"/>
          </p:cNvSpPr>
          <p:nvPr>
            <p:ph type="ftr" sz="quarter" idx="11"/>
          </p:nvPr>
        </p:nvSpPr>
        <p:spPr>
          <a:xfrm>
            <a:off x="1131564" y="330115"/>
            <a:ext cx="5937289" cy="309120"/>
          </a:xfrm>
        </p:spPr>
        <p:txBody>
          <a:bodyPr/>
          <a:lstStyle/>
          <a:p>
            <a:pPr defTabSz="457063"/>
            <a:r>
              <a:rPr lang="en-US">
                <a:solidFill>
                  <a:prstClr val="black">
                    <a:tint val="75000"/>
                  </a:prstClr>
                </a:solidFill>
                <a:latin typeface="Century Gothic" panose="020B0502020202020204"/>
              </a:rPr>
              <a:t>The Bruman Group, PLLC © 2023. All rights reserved.</a:t>
            </a:r>
          </a:p>
        </p:txBody>
      </p:sp>
      <p:sp>
        <p:nvSpPr>
          <p:cNvPr id="3" name="Slide Number Placeholder 2">
            <a:extLst>
              <a:ext uri="{FF2B5EF4-FFF2-40B4-BE49-F238E27FC236}">
                <a16:creationId xmlns:a16="http://schemas.microsoft.com/office/drawing/2014/main" id="{EBBDDDF4-2580-4444-AF94-2275F0B905D6}"/>
              </a:ext>
            </a:extLst>
          </p:cNvPr>
          <p:cNvSpPr>
            <a:spLocks noGrp="1"/>
          </p:cNvSpPr>
          <p:nvPr>
            <p:ph type="sldNum" sz="quarter" idx="12"/>
          </p:nvPr>
        </p:nvSpPr>
        <p:spPr>
          <a:xfrm>
            <a:off x="9917082" y="330114"/>
            <a:ext cx="815257" cy="311598"/>
          </a:xfrm>
        </p:spPr>
        <p:txBody>
          <a:bodyPr/>
          <a:lstStyle/>
          <a:p>
            <a:pPr defTabSz="457063"/>
            <a:fld id="{B3506361-70C8-432A-93F0-141DC7F2B02C}" type="slidenum">
              <a:rPr lang="en-US">
                <a:solidFill>
                  <a:srgbClr val="4472C4"/>
                </a:solidFill>
                <a:latin typeface="Century Gothic" panose="020B0502020202020204"/>
              </a:rPr>
              <a:pPr defTabSz="457063"/>
              <a:t>12</a:t>
            </a:fld>
            <a:endParaRPr lang="en-US">
              <a:solidFill>
                <a:srgbClr val="4472C4"/>
              </a:solidFill>
              <a:latin typeface="Century Gothic" panose="020B0502020202020204"/>
            </a:endParaRPr>
          </a:p>
        </p:txBody>
      </p:sp>
    </p:spTree>
    <p:extLst>
      <p:ext uri="{BB962C8B-B14F-4D97-AF65-F5344CB8AC3E}">
        <p14:creationId xmlns:p14="http://schemas.microsoft.com/office/powerpoint/2010/main" val="32444303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3E3682-C981-5243-96DB-8237C6C7C317}"/>
              </a:ext>
            </a:extLst>
          </p:cNvPr>
          <p:cNvSpPr txBox="1"/>
          <p:nvPr/>
        </p:nvSpPr>
        <p:spPr>
          <a:xfrm>
            <a:off x="297348" y="196433"/>
            <a:ext cx="11400135" cy="584623"/>
          </a:xfrm>
          <a:prstGeom prst="rect">
            <a:avLst/>
          </a:prstGeom>
          <a:noFill/>
        </p:spPr>
        <p:txBody>
          <a:bodyPr wrap="square" rtlCol="0">
            <a:spAutoFit/>
          </a:bodyPr>
          <a:lstStyle/>
          <a:p>
            <a:pPr defTabSz="457063"/>
            <a:r>
              <a:rPr lang="en-US" sz="3199">
                <a:solidFill>
                  <a:prstClr val="white"/>
                </a:solidFill>
                <a:latin typeface="Century Gothic" panose="020B0502020202020204"/>
                <a:cs typeface="Arial" panose="020B0604020202020204" pitchFamily="34" charset="0"/>
              </a:rPr>
              <a:t>Components of Internal Controls</a:t>
            </a:r>
          </a:p>
        </p:txBody>
      </p:sp>
      <p:pic>
        <p:nvPicPr>
          <p:cNvPr id="7" name="Content Placeholder 2">
            <a:extLst>
              <a:ext uri="{FF2B5EF4-FFF2-40B4-BE49-F238E27FC236}">
                <a16:creationId xmlns:a16="http://schemas.microsoft.com/office/drawing/2014/main" id="{A71A6F99-BD38-4B2A-9ABA-B4D2D62024A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1306968" y="898478"/>
            <a:ext cx="9578064" cy="5061047"/>
          </a:xfrm>
          <a:prstGeom prst="rect">
            <a:avLst/>
          </a:prstGeom>
        </p:spPr>
      </p:pic>
      <p:sp>
        <p:nvSpPr>
          <p:cNvPr id="2" name="Footer Placeholder 1">
            <a:extLst>
              <a:ext uri="{FF2B5EF4-FFF2-40B4-BE49-F238E27FC236}">
                <a16:creationId xmlns:a16="http://schemas.microsoft.com/office/drawing/2014/main" id="{9D6B0C22-519A-4634-B22B-153837AD38DD}"/>
              </a:ext>
            </a:extLst>
          </p:cNvPr>
          <p:cNvSpPr>
            <a:spLocks noGrp="1"/>
          </p:cNvSpPr>
          <p:nvPr>
            <p:ph type="ftr" sz="quarter" idx="11"/>
          </p:nvPr>
        </p:nvSpPr>
        <p:spPr>
          <a:xfrm>
            <a:off x="1131564" y="330115"/>
            <a:ext cx="5937289" cy="309120"/>
          </a:xfrm>
        </p:spPr>
        <p:txBody>
          <a:bodyPr/>
          <a:lstStyle/>
          <a:p>
            <a:pPr defTabSz="457063"/>
            <a:r>
              <a:rPr lang="en-US">
                <a:solidFill>
                  <a:prstClr val="black">
                    <a:tint val="75000"/>
                  </a:prstClr>
                </a:solidFill>
                <a:latin typeface="Century Gothic" panose="020B0502020202020204"/>
              </a:rPr>
              <a:t>The Bruman Group, PLLC © 2023. All rights reserved.</a:t>
            </a:r>
          </a:p>
        </p:txBody>
      </p:sp>
      <p:sp>
        <p:nvSpPr>
          <p:cNvPr id="4" name="Slide Number Placeholder 3">
            <a:extLst>
              <a:ext uri="{FF2B5EF4-FFF2-40B4-BE49-F238E27FC236}">
                <a16:creationId xmlns:a16="http://schemas.microsoft.com/office/drawing/2014/main" id="{19AC0455-561E-48D8-810C-51DAD0D2DAB4}"/>
              </a:ext>
            </a:extLst>
          </p:cNvPr>
          <p:cNvSpPr>
            <a:spLocks noGrp="1"/>
          </p:cNvSpPr>
          <p:nvPr>
            <p:ph type="sldNum" sz="quarter" idx="12"/>
          </p:nvPr>
        </p:nvSpPr>
        <p:spPr>
          <a:xfrm>
            <a:off x="9917082" y="330114"/>
            <a:ext cx="815257" cy="311598"/>
          </a:xfrm>
        </p:spPr>
        <p:txBody>
          <a:bodyPr/>
          <a:lstStyle/>
          <a:p>
            <a:pPr defTabSz="457063"/>
            <a:fld id="{B3506361-70C8-432A-93F0-141DC7F2B02C}" type="slidenum">
              <a:rPr lang="en-US">
                <a:solidFill>
                  <a:srgbClr val="4472C4"/>
                </a:solidFill>
                <a:latin typeface="Century Gothic" panose="020B0502020202020204"/>
              </a:rPr>
              <a:pPr defTabSz="457063"/>
              <a:t>13</a:t>
            </a:fld>
            <a:endParaRPr lang="en-US">
              <a:solidFill>
                <a:srgbClr val="4472C4"/>
              </a:solidFill>
              <a:latin typeface="Century Gothic" panose="020B0502020202020204"/>
            </a:endParaRPr>
          </a:p>
        </p:txBody>
      </p:sp>
    </p:spTree>
    <p:extLst>
      <p:ext uri="{BB962C8B-B14F-4D97-AF65-F5344CB8AC3E}">
        <p14:creationId xmlns:p14="http://schemas.microsoft.com/office/powerpoint/2010/main" val="3641463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080A167-4FED-4EA7-BACB-7F4B0A6FB63A}"/>
              </a:ext>
            </a:extLst>
          </p:cNvPr>
          <p:cNvSpPr>
            <a:spLocks noGrp="1"/>
          </p:cNvSpPr>
          <p:nvPr>
            <p:ph type="title"/>
          </p:nvPr>
        </p:nvSpPr>
        <p:spPr/>
        <p:txBody>
          <a:bodyPr/>
          <a:lstStyle/>
          <a:p>
            <a:r>
              <a:rPr lang="en-US"/>
              <a:t>Control Environment Principles</a:t>
            </a:r>
          </a:p>
        </p:txBody>
      </p:sp>
      <p:sp>
        <p:nvSpPr>
          <p:cNvPr id="11" name="Content Placeholder 10">
            <a:extLst>
              <a:ext uri="{FF2B5EF4-FFF2-40B4-BE49-F238E27FC236}">
                <a16:creationId xmlns:a16="http://schemas.microsoft.com/office/drawing/2014/main" id="{240A660B-6EB5-4F68-BE9C-8B4D0A5F2435}"/>
              </a:ext>
            </a:extLst>
          </p:cNvPr>
          <p:cNvSpPr>
            <a:spLocks noGrp="1"/>
          </p:cNvSpPr>
          <p:nvPr>
            <p:ph idx="1"/>
          </p:nvPr>
        </p:nvSpPr>
        <p:spPr/>
        <p:txBody>
          <a:bodyPr>
            <a:normAutofit fontScale="77500" lnSpcReduction="20000"/>
          </a:bodyPr>
          <a:lstStyle/>
          <a:p>
            <a:pPr marL="457063" indent="-457063">
              <a:buFont typeface="+mj-lt"/>
              <a:buAutoNum type="arabicPeriod"/>
              <a:defRPr/>
            </a:pPr>
            <a:r>
              <a:rPr lang="en-US" altLang="en-US"/>
              <a:t>A commitment to integrity and ethical values;</a:t>
            </a:r>
          </a:p>
          <a:p>
            <a:pPr marL="457063" indent="-457063">
              <a:buFont typeface="+mj-lt"/>
              <a:buAutoNum type="arabicPeriod"/>
              <a:defRPr/>
            </a:pPr>
            <a:r>
              <a:rPr lang="en-US" altLang="en-US"/>
              <a:t>Independent oversight over the development and performance of internal controls;</a:t>
            </a:r>
          </a:p>
          <a:p>
            <a:pPr marL="457063" indent="-457063">
              <a:buFont typeface="+mj-lt"/>
              <a:buAutoNum type="arabicPeriod"/>
              <a:defRPr/>
            </a:pPr>
            <a:r>
              <a:rPr lang="en-US" altLang="en-US"/>
              <a:t>Clearly defined organizational structure, clear reporting lines, appropriate authorities;</a:t>
            </a:r>
          </a:p>
          <a:p>
            <a:pPr marL="457063" indent="-457063">
              <a:buFont typeface="+mj-lt"/>
              <a:buAutoNum type="arabicPeriod"/>
              <a:defRPr/>
            </a:pPr>
            <a:r>
              <a:rPr lang="en-US" altLang="en-US"/>
              <a:t>A commitment to attract, develop and retain competent individuals, clearly defined organizational structure; and</a:t>
            </a:r>
          </a:p>
          <a:p>
            <a:pPr marL="457063" indent="-457063">
              <a:buFont typeface="+mj-lt"/>
              <a:buAutoNum type="arabicPeriod"/>
              <a:defRPr/>
            </a:pPr>
            <a:r>
              <a:rPr lang="en-US" altLang="en-US"/>
              <a:t>Maintain a level of competence that allows personnel to accomplish their assigned duties (and holding individuals accountable)</a:t>
            </a:r>
          </a:p>
        </p:txBody>
      </p:sp>
      <p:sp>
        <p:nvSpPr>
          <p:cNvPr id="2" name="Footer Placeholder 1">
            <a:extLst>
              <a:ext uri="{FF2B5EF4-FFF2-40B4-BE49-F238E27FC236}">
                <a16:creationId xmlns:a16="http://schemas.microsoft.com/office/drawing/2014/main" id="{829C66FB-6943-4BC3-A5D8-E612A6FC917A}"/>
              </a:ext>
            </a:extLst>
          </p:cNvPr>
          <p:cNvSpPr>
            <a:spLocks noGrp="1"/>
          </p:cNvSpPr>
          <p:nvPr>
            <p:ph type="ftr" sz="quarter" idx="11"/>
          </p:nvPr>
        </p:nvSpPr>
        <p:spPr>
          <a:xfrm>
            <a:off x="1131564" y="330115"/>
            <a:ext cx="5937289" cy="309120"/>
          </a:xfrm>
        </p:spPr>
        <p:txBody>
          <a:bodyPr/>
          <a:lstStyle/>
          <a:p>
            <a:pPr defTabSz="457063"/>
            <a:r>
              <a:rPr lang="en-US">
                <a:solidFill>
                  <a:prstClr val="black">
                    <a:tint val="75000"/>
                  </a:prstClr>
                </a:solidFill>
                <a:latin typeface="Century Gothic" panose="020B0502020202020204"/>
              </a:rPr>
              <a:t>The Bruman Group, PLLC © 2023. All rights reserved.</a:t>
            </a:r>
          </a:p>
        </p:txBody>
      </p:sp>
      <p:sp>
        <p:nvSpPr>
          <p:cNvPr id="3" name="Slide Number Placeholder 2">
            <a:extLst>
              <a:ext uri="{FF2B5EF4-FFF2-40B4-BE49-F238E27FC236}">
                <a16:creationId xmlns:a16="http://schemas.microsoft.com/office/drawing/2014/main" id="{F97DBBD0-0AD8-4C4A-8A91-E0BE1A873491}"/>
              </a:ext>
            </a:extLst>
          </p:cNvPr>
          <p:cNvSpPr>
            <a:spLocks noGrp="1"/>
          </p:cNvSpPr>
          <p:nvPr>
            <p:ph type="sldNum" sz="quarter" idx="12"/>
          </p:nvPr>
        </p:nvSpPr>
        <p:spPr>
          <a:xfrm>
            <a:off x="9917082" y="330114"/>
            <a:ext cx="815257" cy="311598"/>
          </a:xfrm>
        </p:spPr>
        <p:txBody>
          <a:bodyPr/>
          <a:lstStyle/>
          <a:p>
            <a:pPr defTabSz="457063"/>
            <a:fld id="{B3506361-70C8-432A-93F0-141DC7F2B02C}" type="slidenum">
              <a:rPr lang="en-US">
                <a:solidFill>
                  <a:srgbClr val="4472C4"/>
                </a:solidFill>
                <a:latin typeface="Century Gothic" panose="020B0502020202020204"/>
              </a:rPr>
              <a:pPr defTabSz="457063"/>
              <a:t>14</a:t>
            </a:fld>
            <a:endParaRPr lang="en-US">
              <a:solidFill>
                <a:srgbClr val="4472C4"/>
              </a:solidFill>
              <a:latin typeface="Century Gothic" panose="020B0502020202020204"/>
            </a:endParaRPr>
          </a:p>
        </p:txBody>
      </p:sp>
    </p:spTree>
    <p:extLst>
      <p:ext uri="{BB962C8B-B14F-4D97-AF65-F5344CB8AC3E}">
        <p14:creationId xmlns:p14="http://schemas.microsoft.com/office/powerpoint/2010/main" val="835200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E3C16EE-4AC1-42E7-A653-EE4465186FB0}"/>
              </a:ext>
            </a:extLst>
          </p:cNvPr>
          <p:cNvSpPr>
            <a:spLocks noGrp="1"/>
          </p:cNvSpPr>
          <p:nvPr>
            <p:ph type="title"/>
          </p:nvPr>
        </p:nvSpPr>
        <p:spPr/>
        <p:txBody>
          <a:bodyPr/>
          <a:lstStyle/>
          <a:p>
            <a:r>
              <a:rPr lang="en-US"/>
              <a:t>Control Environment Examples</a:t>
            </a:r>
          </a:p>
        </p:txBody>
      </p:sp>
      <p:sp>
        <p:nvSpPr>
          <p:cNvPr id="11" name="Content Placeholder 10">
            <a:extLst>
              <a:ext uri="{FF2B5EF4-FFF2-40B4-BE49-F238E27FC236}">
                <a16:creationId xmlns:a16="http://schemas.microsoft.com/office/drawing/2014/main" id="{16313843-0E1B-4459-B214-3341B376824D}"/>
              </a:ext>
            </a:extLst>
          </p:cNvPr>
          <p:cNvSpPr>
            <a:spLocks noGrp="1"/>
          </p:cNvSpPr>
          <p:nvPr>
            <p:ph idx="1"/>
          </p:nvPr>
        </p:nvSpPr>
        <p:spPr/>
        <p:txBody>
          <a:bodyPr>
            <a:normAutofit fontScale="92500" lnSpcReduction="10000"/>
          </a:bodyPr>
          <a:lstStyle/>
          <a:p>
            <a:pPr marL="342797" indent="-342797">
              <a:defRPr/>
            </a:pPr>
            <a:r>
              <a:rPr lang="en-US" altLang="en-US"/>
              <a:t>Well-written policies and procedures manuals </a:t>
            </a:r>
          </a:p>
          <a:p>
            <a:pPr lvl="2">
              <a:defRPr/>
            </a:pPr>
            <a:r>
              <a:rPr lang="en-US" altLang="en-US" sz="2399">
                <a:solidFill>
                  <a:schemeClr val="tx1">
                    <a:lumMod val="65000"/>
                    <a:lumOff val="35000"/>
                  </a:schemeClr>
                </a:solidFill>
              </a:rPr>
              <a:t>Addressing employee responsibilities, limits to authority, performance standards, hiring practices, whistleblower policies, conflict of interests, etc. </a:t>
            </a:r>
          </a:p>
          <a:p>
            <a:pPr marL="342797" indent="-342797">
              <a:defRPr/>
            </a:pPr>
            <a:r>
              <a:rPr lang="en-US" altLang="en-US"/>
              <a:t>Organizational chart (clear lines of authority and responsibility)</a:t>
            </a:r>
          </a:p>
          <a:p>
            <a:pPr marL="342797" indent="-342797">
              <a:defRPr/>
            </a:pPr>
            <a:r>
              <a:rPr lang="en-US" altLang="en-US"/>
              <a:t>Clear job descriptions </a:t>
            </a:r>
          </a:p>
          <a:p>
            <a:pPr marL="342797" indent="-342797">
              <a:defRPr/>
            </a:pPr>
            <a:r>
              <a:rPr lang="en-US" altLang="en-US"/>
              <a:t>Adequate training programs and performance evaluations.</a:t>
            </a:r>
          </a:p>
        </p:txBody>
      </p:sp>
      <p:sp>
        <p:nvSpPr>
          <p:cNvPr id="2" name="Footer Placeholder 1">
            <a:extLst>
              <a:ext uri="{FF2B5EF4-FFF2-40B4-BE49-F238E27FC236}">
                <a16:creationId xmlns:a16="http://schemas.microsoft.com/office/drawing/2014/main" id="{77D719E7-DFFD-4FE7-A73C-E757C38736D9}"/>
              </a:ext>
            </a:extLst>
          </p:cNvPr>
          <p:cNvSpPr>
            <a:spLocks noGrp="1"/>
          </p:cNvSpPr>
          <p:nvPr>
            <p:ph type="ftr" sz="quarter" idx="11"/>
          </p:nvPr>
        </p:nvSpPr>
        <p:spPr>
          <a:xfrm>
            <a:off x="1131564" y="330115"/>
            <a:ext cx="5937289" cy="309120"/>
          </a:xfrm>
        </p:spPr>
        <p:txBody>
          <a:bodyPr/>
          <a:lstStyle/>
          <a:p>
            <a:pPr defTabSz="457063"/>
            <a:r>
              <a:rPr lang="en-US">
                <a:solidFill>
                  <a:prstClr val="black">
                    <a:tint val="75000"/>
                  </a:prstClr>
                </a:solidFill>
                <a:latin typeface="Century Gothic" panose="020B0502020202020204"/>
              </a:rPr>
              <a:t>The Bruman Group, PLLC © 2023. All rights reserved.</a:t>
            </a:r>
          </a:p>
        </p:txBody>
      </p:sp>
      <p:sp>
        <p:nvSpPr>
          <p:cNvPr id="3" name="Slide Number Placeholder 2">
            <a:extLst>
              <a:ext uri="{FF2B5EF4-FFF2-40B4-BE49-F238E27FC236}">
                <a16:creationId xmlns:a16="http://schemas.microsoft.com/office/drawing/2014/main" id="{45A68FAC-E4FA-4026-A16A-8E9E196FAA60}"/>
              </a:ext>
            </a:extLst>
          </p:cNvPr>
          <p:cNvSpPr>
            <a:spLocks noGrp="1"/>
          </p:cNvSpPr>
          <p:nvPr>
            <p:ph type="sldNum" sz="quarter" idx="12"/>
          </p:nvPr>
        </p:nvSpPr>
        <p:spPr>
          <a:xfrm>
            <a:off x="9917082" y="330114"/>
            <a:ext cx="815257" cy="311598"/>
          </a:xfrm>
        </p:spPr>
        <p:txBody>
          <a:bodyPr/>
          <a:lstStyle/>
          <a:p>
            <a:pPr defTabSz="457063"/>
            <a:fld id="{B3506361-70C8-432A-93F0-141DC7F2B02C}" type="slidenum">
              <a:rPr lang="en-US">
                <a:solidFill>
                  <a:srgbClr val="4472C4"/>
                </a:solidFill>
                <a:latin typeface="Century Gothic" panose="020B0502020202020204"/>
              </a:rPr>
              <a:pPr defTabSz="457063"/>
              <a:t>15</a:t>
            </a:fld>
            <a:endParaRPr lang="en-US">
              <a:solidFill>
                <a:srgbClr val="4472C4"/>
              </a:solidFill>
              <a:latin typeface="Century Gothic" panose="020B0502020202020204"/>
            </a:endParaRPr>
          </a:p>
        </p:txBody>
      </p:sp>
    </p:spTree>
    <p:extLst>
      <p:ext uri="{BB962C8B-B14F-4D97-AF65-F5344CB8AC3E}">
        <p14:creationId xmlns:p14="http://schemas.microsoft.com/office/powerpoint/2010/main" val="4636755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BDD04BD-785A-49A9-B998-4BF5944BA802}"/>
              </a:ext>
            </a:extLst>
          </p:cNvPr>
          <p:cNvSpPr>
            <a:spLocks noGrp="1"/>
          </p:cNvSpPr>
          <p:nvPr>
            <p:ph type="title"/>
          </p:nvPr>
        </p:nvSpPr>
        <p:spPr/>
        <p:txBody>
          <a:bodyPr/>
          <a:lstStyle/>
          <a:p>
            <a:r>
              <a:rPr lang="en-US"/>
              <a:t>Risk Assessment Principles</a:t>
            </a:r>
          </a:p>
        </p:txBody>
      </p:sp>
      <p:sp>
        <p:nvSpPr>
          <p:cNvPr id="11" name="Content Placeholder 10">
            <a:extLst>
              <a:ext uri="{FF2B5EF4-FFF2-40B4-BE49-F238E27FC236}">
                <a16:creationId xmlns:a16="http://schemas.microsoft.com/office/drawing/2014/main" id="{6137828E-42C4-437D-8431-AC0948856D86}"/>
              </a:ext>
            </a:extLst>
          </p:cNvPr>
          <p:cNvSpPr>
            <a:spLocks noGrp="1"/>
          </p:cNvSpPr>
          <p:nvPr>
            <p:ph idx="1"/>
          </p:nvPr>
        </p:nvSpPr>
        <p:spPr/>
        <p:txBody>
          <a:bodyPr>
            <a:normAutofit fontScale="92500" lnSpcReduction="20000"/>
          </a:bodyPr>
          <a:lstStyle/>
          <a:p>
            <a:pPr marL="457063" indent="-457063">
              <a:buFont typeface="Century Gothic" panose="020B0502020202020204" pitchFamily="34" charset="0"/>
              <a:buAutoNum type="arabicPeriod"/>
            </a:pPr>
            <a:r>
              <a:rPr lang="en-US" altLang="en-US">
                <a:cs typeface="Arial" panose="020B0604020202020204" pitchFamily="34" charset="0"/>
              </a:rPr>
              <a:t>Clear objectives to enable the identification and assessment of risks;</a:t>
            </a:r>
          </a:p>
          <a:p>
            <a:pPr marL="457063" indent="-457063">
              <a:buFont typeface="Century Gothic" panose="020B0502020202020204" pitchFamily="34" charset="0"/>
              <a:buAutoNum type="arabicPeriod"/>
            </a:pPr>
            <a:r>
              <a:rPr lang="en-US" altLang="en-US"/>
              <a:t>Identify risks to achievement of objectives across the entity and analyze risks as a basis for determining how the risks should be managed;</a:t>
            </a:r>
          </a:p>
          <a:p>
            <a:pPr marL="457063" indent="-457063">
              <a:buFont typeface="Century Gothic" panose="020B0502020202020204" pitchFamily="34" charset="0"/>
              <a:buAutoNum type="arabicPeriod"/>
            </a:pPr>
            <a:r>
              <a:rPr lang="en-US" altLang="en-US"/>
              <a:t>Consider the potential for fraud; and</a:t>
            </a:r>
          </a:p>
          <a:p>
            <a:pPr marL="457063" indent="-457063">
              <a:buFont typeface="Century Gothic" panose="020B0502020202020204" pitchFamily="34" charset="0"/>
              <a:buAutoNum type="arabicPeriod"/>
            </a:pPr>
            <a:r>
              <a:rPr lang="en-US" altLang="en-US"/>
              <a:t>Identify and assess changes that could significantly impact the system.</a:t>
            </a:r>
          </a:p>
        </p:txBody>
      </p:sp>
      <p:sp>
        <p:nvSpPr>
          <p:cNvPr id="2" name="Footer Placeholder 1">
            <a:extLst>
              <a:ext uri="{FF2B5EF4-FFF2-40B4-BE49-F238E27FC236}">
                <a16:creationId xmlns:a16="http://schemas.microsoft.com/office/drawing/2014/main" id="{FDD1D655-3015-437B-8DAF-8066993D4A54}"/>
              </a:ext>
            </a:extLst>
          </p:cNvPr>
          <p:cNvSpPr>
            <a:spLocks noGrp="1"/>
          </p:cNvSpPr>
          <p:nvPr>
            <p:ph type="ftr" sz="quarter" idx="11"/>
          </p:nvPr>
        </p:nvSpPr>
        <p:spPr>
          <a:xfrm>
            <a:off x="1131564" y="330115"/>
            <a:ext cx="5937289" cy="309120"/>
          </a:xfrm>
        </p:spPr>
        <p:txBody>
          <a:bodyPr/>
          <a:lstStyle/>
          <a:p>
            <a:pPr defTabSz="457063"/>
            <a:r>
              <a:rPr lang="en-US">
                <a:solidFill>
                  <a:prstClr val="black">
                    <a:tint val="75000"/>
                  </a:prstClr>
                </a:solidFill>
                <a:latin typeface="Century Gothic" panose="020B0502020202020204"/>
              </a:rPr>
              <a:t>The Bruman Group, PLLC © 2023. All rights reserved.</a:t>
            </a:r>
          </a:p>
        </p:txBody>
      </p:sp>
      <p:sp>
        <p:nvSpPr>
          <p:cNvPr id="3" name="Slide Number Placeholder 2">
            <a:extLst>
              <a:ext uri="{FF2B5EF4-FFF2-40B4-BE49-F238E27FC236}">
                <a16:creationId xmlns:a16="http://schemas.microsoft.com/office/drawing/2014/main" id="{D629FD8F-DFC8-483C-9B6A-61AC8A13E91A}"/>
              </a:ext>
            </a:extLst>
          </p:cNvPr>
          <p:cNvSpPr>
            <a:spLocks noGrp="1"/>
          </p:cNvSpPr>
          <p:nvPr>
            <p:ph type="sldNum" sz="quarter" idx="12"/>
          </p:nvPr>
        </p:nvSpPr>
        <p:spPr>
          <a:xfrm>
            <a:off x="9917082" y="330114"/>
            <a:ext cx="815257" cy="311598"/>
          </a:xfrm>
        </p:spPr>
        <p:txBody>
          <a:bodyPr/>
          <a:lstStyle/>
          <a:p>
            <a:pPr defTabSz="457063"/>
            <a:fld id="{B3506361-70C8-432A-93F0-141DC7F2B02C}" type="slidenum">
              <a:rPr lang="en-US">
                <a:solidFill>
                  <a:srgbClr val="4472C4"/>
                </a:solidFill>
                <a:latin typeface="Century Gothic" panose="020B0502020202020204"/>
              </a:rPr>
              <a:pPr defTabSz="457063"/>
              <a:t>16</a:t>
            </a:fld>
            <a:endParaRPr lang="en-US">
              <a:solidFill>
                <a:srgbClr val="4472C4"/>
              </a:solidFill>
              <a:latin typeface="Century Gothic" panose="020B0502020202020204"/>
            </a:endParaRPr>
          </a:p>
        </p:txBody>
      </p:sp>
    </p:spTree>
    <p:extLst>
      <p:ext uri="{BB962C8B-B14F-4D97-AF65-F5344CB8AC3E}">
        <p14:creationId xmlns:p14="http://schemas.microsoft.com/office/powerpoint/2010/main" val="1982701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27F14CA-3AF2-4764-8992-962EB416CFA2}"/>
              </a:ext>
            </a:extLst>
          </p:cNvPr>
          <p:cNvSpPr>
            <a:spLocks noGrp="1"/>
          </p:cNvSpPr>
          <p:nvPr>
            <p:ph type="title"/>
          </p:nvPr>
        </p:nvSpPr>
        <p:spPr/>
        <p:txBody>
          <a:bodyPr/>
          <a:lstStyle/>
          <a:p>
            <a:r>
              <a:rPr lang="en-US"/>
              <a:t>Risk Areas</a:t>
            </a:r>
          </a:p>
        </p:txBody>
      </p:sp>
      <p:sp>
        <p:nvSpPr>
          <p:cNvPr id="11" name="Content Placeholder 10">
            <a:extLst>
              <a:ext uri="{FF2B5EF4-FFF2-40B4-BE49-F238E27FC236}">
                <a16:creationId xmlns:a16="http://schemas.microsoft.com/office/drawing/2014/main" id="{03E38F18-D976-4D91-880A-D5C140E755FF}"/>
              </a:ext>
            </a:extLst>
          </p:cNvPr>
          <p:cNvSpPr>
            <a:spLocks noGrp="1"/>
          </p:cNvSpPr>
          <p:nvPr>
            <p:ph idx="1"/>
          </p:nvPr>
        </p:nvSpPr>
        <p:spPr/>
        <p:txBody>
          <a:bodyPr>
            <a:normAutofit fontScale="92500" lnSpcReduction="20000"/>
          </a:bodyPr>
          <a:lstStyle/>
          <a:p>
            <a:pPr marL="514196" indent="-514196">
              <a:buFont typeface="Century Gothic" panose="020B0502020202020204" pitchFamily="34" charset="0"/>
              <a:buAutoNum type="arabicPeriod"/>
            </a:pPr>
            <a:r>
              <a:rPr lang="en-US" altLang="en-US" b="1"/>
              <a:t>Strategic</a:t>
            </a:r>
            <a:r>
              <a:rPr lang="en-US" altLang="en-US"/>
              <a:t> – political risk and risk from dependencies on other organizations</a:t>
            </a:r>
          </a:p>
          <a:p>
            <a:pPr marL="514196" indent="-514196">
              <a:buFont typeface="Wingdings 3" panose="05040102010807070707" pitchFamily="18" charset="2"/>
              <a:buAutoNum type="arabicPeriod"/>
            </a:pPr>
            <a:r>
              <a:rPr lang="en-US" altLang="en-US" b="1"/>
              <a:t>Financial</a:t>
            </a:r>
            <a:r>
              <a:rPr lang="en-US" altLang="en-US"/>
              <a:t> – risk of audit findings and other things that would undermine reporting integrity</a:t>
            </a:r>
          </a:p>
          <a:p>
            <a:pPr marL="514196" indent="-514196">
              <a:buFont typeface="Wingdings 3" panose="05040102010807070707" pitchFamily="18" charset="2"/>
              <a:buAutoNum type="arabicPeriod"/>
            </a:pPr>
            <a:r>
              <a:rPr lang="en-US" altLang="en-US" b="1"/>
              <a:t>Compliance</a:t>
            </a:r>
            <a:r>
              <a:rPr lang="en-US" altLang="en-US"/>
              <a:t> – fraud and non-compliance programmatic requirements. </a:t>
            </a:r>
          </a:p>
          <a:p>
            <a:pPr marL="514196" indent="-514196">
              <a:buFont typeface="Wingdings 3" panose="05040102010807070707" pitchFamily="18" charset="2"/>
              <a:buAutoNum type="arabicPeriod"/>
            </a:pPr>
            <a:r>
              <a:rPr lang="en-US" altLang="en-US" b="1"/>
              <a:t>Operational</a:t>
            </a:r>
            <a:r>
              <a:rPr lang="en-US" altLang="en-US"/>
              <a:t> – risk that programs fail to meet their objectives and lack of technology</a:t>
            </a:r>
          </a:p>
        </p:txBody>
      </p:sp>
      <p:sp>
        <p:nvSpPr>
          <p:cNvPr id="2" name="Footer Placeholder 1">
            <a:extLst>
              <a:ext uri="{FF2B5EF4-FFF2-40B4-BE49-F238E27FC236}">
                <a16:creationId xmlns:a16="http://schemas.microsoft.com/office/drawing/2014/main" id="{EC4C848B-C944-4457-9644-55B5581202EA}"/>
              </a:ext>
            </a:extLst>
          </p:cNvPr>
          <p:cNvSpPr>
            <a:spLocks noGrp="1"/>
          </p:cNvSpPr>
          <p:nvPr>
            <p:ph type="ftr" sz="quarter" idx="11"/>
          </p:nvPr>
        </p:nvSpPr>
        <p:spPr>
          <a:xfrm>
            <a:off x="1131564" y="330115"/>
            <a:ext cx="5937289" cy="309120"/>
          </a:xfrm>
        </p:spPr>
        <p:txBody>
          <a:bodyPr/>
          <a:lstStyle/>
          <a:p>
            <a:pPr defTabSz="457063"/>
            <a:r>
              <a:rPr lang="en-US">
                <a:solidFill>
                  <a:prstClr val="black">
                    <a:tint val="75000"/>
                  </a:prstClr>
                </a:solidFill>
                <a:latin typeface="Century Gothic" panose="020B0502020202020204"/>
              </a:rPr>
              <a:t>The Bruman Group, PLLC © 2023. All rights reserved.</a:t>
            </a:r>
          </a:p>
        </p:txBody>
      </p:sp>
      <p:sp>
        <p:nvSpPr>
          <p:cNvPr id="3" name="Slide Number Placeholder 2">
            <a:extLst>
              <a:ext uri="{FF2B5EF4-FFF2-40B4-BE49-F238E27FC236}">
                <a16:creationId xmlns:a16="http://schemas.microsoft.com/office/drawing/2014/main" id="{2EE0EE72-0EFA-44D1-BCED-B2CC22A53763}"/>
              </a:ext>
            </a:extLst>
          </p:cNvPr>
          <p:cNvSpPr>
            <a:spLocks noGrp="1"/>
          </p:cNvSpPr>
          <p:nvPr>
            <p:ph type="sldNum" sz="quarter" idx="12"/>
          </p:nvPr>
        </p:nvSpPr>
        <p:spPr>
          <a:xfrm>
            <a:off x="9917082" y="330114"/>
            <a:ext cx="815257" cy="311598"/>
          </a:xfrm>
        </p:spPr>
        <p:txBody>
          <a:bodyPr/>
          <a:lstStyle/>
          <a:p>
            <a:pPr defTabSz="457063"/>
            <a:fld id="{B3506361-70C8-432A-93F0-141DC7F2B02C}" type="slidenum">
              <a:rPr lang="en-US">
                <a:solidFill>
                  <a:srgbClr val="4472C4"/>
                </a:solidFill>
                <a:latin typeface="Century Gothic" panose="020B0502020202020204"/>
              </a:rPr>
              <a:pPr defTabSz="457063"/>
              <a:t>17</a:t>
            </a:fld>
            <a:endParaRPr lang="en-US">
              <a:solidFill>
                <a:srgbClr val="4472C4"/>
              </a:solidFill>
              <a:latin typeface="Century Gothic" panose="020B0502020202020204"/>
            </a:endParaRPr>
          </a:p>
        </p:txBody>
      </p:sp>
    </p:spTree>
    <p:extLst>
      <p:ext uri="{BB962C8B-B14F-4D97-AF65-F5344CB8AC3E}">
        <p14:creationId xmlns:p14="http://schemas.microsoft.com/office/powerpoint/2010/main" val="3808202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50C1D98-CD24-4A01-912E-340FB76EB0A8}"/>
              </a:ext>
            </a:extLst>
          </p:cNvPr>
          <p:cNvSpPr>
            <a:spLocks noGrp="1"/>
          </p:cNvSpPr>
          <p:nvPr>
            <p:ph type="title"/>
          </p:nvPr>
        </p:nvSpPr>
        <p:spPr/>
        <p:txBody>
          <a:bodyPr/>
          <a:lstStyle/>
          <a:p>
            <a:r>
              <a:rPr lang="en-US"/>
              <a:t>Risk Assessment Examples</a:t>
            </a:r>
          </a:p>
        </p:txBody>
      </p:sp>
      <p:sp>
        <p:nvSpPr>
          <p:cNvPr id="11" name="Content Placeholder 10">
            <a:extLst>
              <a:ext uri="{FF2B5EF4-FFF2-40B4-BE49-F238E27FC236}">
                <a16:creationId xmlns:a16="http://schemas.microsoft.com/office/drawing/2014/main" id="{0B260AB6-C94F-4C20-9709-5142CCE0534E}"/>
              </a:ext>
            </a:extLst>
          </p:cNvPr>
          <p:cNvSpPr>
            <a:spLocks noGrp="1"/>
          </p:cNvSpPr>
          <p:nvPr>
            <p:ph idx="1"/>
          </p:nvPr>
        </p:nvSpPr>
        <p:spPr/>
        <p:txBody>
          <a:bodyPr>
            <a:normAutofit fontScale="70000" lnSpcReduction="20000"/>
          </a:bodyPr>
          <a:lstStyle/>
          <a:p>
            <a:pPr marL="342797" indent="-342797">
              <a:defRPr/>
            </a:pPr>
            <a:r>
              <a:rPr lang="en-US" altLang="en-US" sz="3199"/>
              <a:t>Have an established risk assessment process</a:t>
            </a:r>
          </a:p>
          <a:p>
            <a:pPr lvl="2">
              <a:defRPr/>
            </a:pPr>
            <a:r>
              <a:rPr lang="en-US" altLang="en-US" sz="2799">
                <a:solidFill>
                  <a:schemeClr val="tx1">
                    <a:lumMod val="65000"/>
                    <a:lumOff val="35000"/>
                  </a:schemeClr>
                </a:solidFill>
              </a:rPr>
              <a:t>Include key compliance objectives, identify and evaluate risk tolerances, create a specific risk matrix</a:t>
            </a:r>
          </a:p>
          <a:p>
            <a:pPr marL="342797" indent="-342797">
              <a:defRPr/>
            </a:pPr>
            <a:r>
              <a:rPr lang="en-US" altLang="en-US" sz="3199"/>
              <a:t>Provide training to employees to enable them to assess risks</a:t>
            </a:r>
          </a:p>
          <a:p>
            <a:pPr marL="342797" indent="-342797">
              <a:defRPr/>
            </a:pPr>
            <a:r>
              <a:rPr lang="en-US" altLang="en-US" sz="3199"/>
              <a:t>Have a process to identify and address fraud risks, as appropriate</a:t>
            </a:r>
          </a:p>
          <a:p>
            <a:pPr marL="342797" indent="-342797">
              <a:defRPr/>
            </a:pPr>
            <a:r>
              <a:rPr lang="en-US" altLang="en-US" sz="3199"/>
              <a:t>Identify internal and external changes that affect risk – e.g. new personnel, new technology, rapid growth…</a:t>
            </a:r>
            <a:endParaRPr lang="en-US" altLang="en-US"/>
          </a:p>
        </p:txBody>
      </p:sp>
      <p:sp>
        <p:nvSpPr>
          <p:cNvPr id="2" name="Footer Placeholder 1">
            <a:extLst>
              <a:ext uri="{FF2B5EF4-FFF2-40B4-BE49-F238E27FC236}">
                <a16:creationId xmlns:a16="http://schemas.microsoft.com/office/drawing/2014/main" id="{609CFBC1-D962-49F9-979F-38E9BFD8E269}"/>
              </a:ext>
            </a:extLst>
          </p:cNvPr>
          <p:cNvSpPr>
            <a:spLocks noGrp="1"/>
          </p:cNvSpPr>
          <p:nvPr>
            <p:ph type="ftr" sz="quarter" idx="11"/>
          </p:nvPr>
        </p:nvSpPr>
        <p:spPr>
          <a:xfrm>
            <a:off x="1131564" y="330115"/>
            <a:ext cx="5937289" cy="309120"/>
          </a:xfrm>
        </p:spPr>
        <p:txBody>
          <a:bodyPr/>
          <a:lstStyle/>
          <a:p>
            <a:pPr defTabSz="457063"/>
            <a:r>
              <a:rPr lang="en-US">
                <a:solidFill>
                  <a:prstClr val="black">
                    <a:tint val="75000"/>
                  </a:prstClr>
                </a:solidFill>
                <a:latin typeface="Century Gothic" panose="020B0502020202020204"/>
              </a:rPr>
              <a:t>The Bruman Group, PLLC © 2023. All rights reserved.</a:t>
            </a:r>
          </a:p>
        </p:txBody>
      </p:sp>
      <p:sp>
        <p:nvSpPr>
          <p:cNvPr id="3" name="Slide Number Placeholder 2">
            <a:extLst>
              <a:ext uri="{FF2B5EF4-FFF2-40B4-BE49-F238E27FC236}">
                <a16:creationId xmlns:a16="http://schemas.microsoft.com/office/drawing/2014/main" id="{152A0964-2979-43B7-A35A-A3D6DB73978E}"/>
              </a:ext>
            </a:extLst>
          </p:cNvPr>
          <p:cNvSpPr>
            <a:spLocks noGrp="1"/>
          </p:cNvSpPr>
          <p:nvPr>
            <p:ph type="sldNum" sz="quarter" idx="12"/>
          </p:nvPr>
        </p:nvSpPr>
        <p:spPr>
          <a:xfrm>
            <a:off x="9917082" y="330114"/>
            <a:ext cx="815257" cy="311598"/>
          </a:xfrm>
        </p:spPr>
        <p:txBody>
          <a:bodyPr/>
          <a:lstStyle/>
          <a:p>
            <a:pPr defTabSz="457063"/>
            <a:fld id="{B3506361-70C8-432A-93F0-141DC7F2B02C}" type="slidenum">
              <a:rPr lang="en-US">
                <a:solidFill>
                  <a:srgbClr val="4472C4"/>
                </a:solidFill>
                <a:latin typeface="Century Gothic" panose="020B0502020202020204"/>
              </a:rPr>
              <a:pPr defTabSz="457063"/>
              <a:t>18</a:t>
            </a:fld>
            <a:endParaRPr lang="en-US">
              <a:solidFill>
                <a:srgbClr val="4472C4"/>
              </a:solidFill>
              <a:latin typeface="Century Gothic" panose="020B0502020202020204"/>
            </a:endParaRPr>
          </a:p>
        </p:txBody>
      </p:sp>
    </p:spTree>
    <p:extLst>
      <p:ext uri="{BB962C8B-B14F-4D97-AF65-F5344CB8AC3E}">
        <p14:creationId xmlns:p14="http://schemas.microsoft.com/office/powerpoint/2010/main" val="1401288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ormAutofit/>
          </a:bodyPr>
          <a:lstStyle/>
          <a:p>
            <a:pPr>
              <a:defRPr/>
            </a:pPr>
            <a:r>
              <a:rPr lang="en-US" altLang="en-US"/>
              <a:t>Risk Mapping </a:t>
            </a:r>
          </a:p>
        </p:txBody>
      </p:sp>
      <p:pic>
        <p:nvPicPr>
          <p:cNvPr id="40963"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9203" y="2180574"/>
            <a:ext cx="10781456" cy="3759809"/>
          </a:xfrm>
        </p:spPr>
      </p:pic>
      <p:sp>
        <p:nvSpPr>
          <p:cNvPr id="2" name="Footer Placeholder 1">
            <a:extLst>
              <a:ext uri="{FF2B5EF4-FFF2-40B4-BE49-F238E27FC236}">
                <a16:creationId xmlns:a16="http://schemas.microsoft.com/office/drawing/2014/main" id="{085086E1-CD86-FFD5-15E1-5BF55DE1F8F1}"/>
              </a:ext>
            </a:extLst>
          </p:cNvPr>
          <p:cNvSpPr>
            <a:spLocks noGrp="1"/>
          </p:cNvSpPr>
          <p:nvPr>
            <p:ph type="ftr" sz="quarter" idx="11"/>
          </p:nvPr>
        </p:nvSpPr>
        <p:spPr/>
        <p:txBody>
          <a:bodyPr/>
          <a:lstStyle/>
          <a:p>
            <a:pPr defTabSz="457063"/>
            <a:r>
              <a:rPr lang="en-US">
                <a:solidFill>
                  <a:prstClr val="black">
                    <a:tint val="75000"/>
                  </a:prstClr>
                </a:solidFill>
                <a:latin typeface="Century Gothic" panose="020B0502020202020204"/>
              </a:rPr>
              <a:t>The Bruman Group, PLLC © 2023. All rights reserved.</a:t>
            </a:r>
          </a:p>
        </p:txBody>
      </p:sp>
      <p:sp>
        <p:nvSpPr>
          <p:cNvPr id="3" name="Slide Number Placeholder 2">
            <a:extLst>
              <a:ext uri="{FF2B5EF4-FFF2-40B4-BE49-F238E27FC236}">
                <a16:creationId xmlns:a16="http://schemas.microsoft.com/office/drawing/2014/main" id="{0AD623E5-AA53-D8DF-A397-2122F33F78FC}"/>
              </a:ext>
            </a:extLst>
          </p:cNvPr>
          <p:cNvSpPr>
            <a:spLocks noGrp="1"/>
          </p:cNvSpPr>
          <p:nvPr>
            <p:ph type="sldNum" sz="quarter" idx="12"/>
          </p:nvPr>
        </p:nvSpPr>
        <p:spPr/>
        <p:txBody>
          <a:bodyPr/>
          <a:lstStyle/>
          <a:p>
            <a:pPr defTabSz="457063"/>
            <a:fld id="{95C5CA75-96F3-42DA-8C73-E2B32B310B9C}" type="slidenum">
              <a:rPr lang="en-US">
                <a:solidFill>
                  <a:srgbClr val="4472C4"/>
                </a:solidFill>
                <a:latin typeface="Century Gothic" panose="020B0502020202020204"/>
              </a:rPr>
              <a:pPr defTabSz="457063"/>
              <a:t>19</a:t>
            </a:fld>
            <a:endParaRPr lang="en-US">
              <a:solidFill>
                <a:srgbClr val="4472C4"/>
              </a:solidFill>
              <a:latin typeface="Century Gothic" panose="020B0502020202020204"/>
            </a:endParaRPr>
          </a:p>
        </p:txBody>
      </p:sp>
    </p:spTree>
    <p:extLst>
      <p:ext uri="{BB962C8B-B14F-4D97-AF65-F5344CB8AC3E}">
        <p14:creationId xmlns:p14="http://schemas.microsoft.com/office/powerpoint/2010/main" val="2122443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3CF21-4D59-A27C-2045-E3B982B1DC8D}"/>
              </a:ext>
            </a:extLst>
          </p:cNvPr>
          <p:cNvSpPr>
            <a:spLocks noGrp="1"/>
          </p:cNvSpPr>
          <p:nvPr>
            <p:ph type="ctrTitle"/>
          </p:nvPr>
        </p:nvSpPr>
        <p:spPr/>
        <p:txBody>
          <a:bodyPr>
            <a:normAutofit fontScale="90000"/>
          </a:bodyPr>
          <a:lstStyle/>
          <a:p>
            <a:r>
              <a:rPr lang="en-US"/>
              <a:t>Preventing and Responding to Findings</a:t>
            </a:r>
          </a:p>
        </p:txBody>
      </p:sp>
      <p:sp>
        <p:nvSpPr>
          <p:cNvPr id="3" name="Subtitle 2">
            <a:extLst>
              <a:ext uri="{FF2B5EF4-FFF2-40B4-BE49-F238E27FC236}">
                <a16:creationId xmlns:a16="http://schemas.microsoft.com/office/drawing/2014/main" id="{512B9BE7-D362-6243-2850-8568C3827E15}"/>
              </a:ext>
            </a:extLst>
          </p:cNvPr>
          <p:cNvSpPr>
            <a:spLocks noGrp="1"/>
          </p:cNvSpPr>
          <p:nvPr>
            <p:ph type="subTitle" idx="1"/>
          </p:nvPr>
        </p:nvSpPr>
        <p:spPr>
          <a:xfrm>
            <a:off x="1129699" y="3792974"/>
            <a:ext cx="8634823" cy="2226153"/>
          </a:xfrm>
        </p:spPr>
        <p:txBody>
          <a:bodyPr>
            <a:normAutofit lnSpcReduction="10000"/>
          </a:bodyPr>
          <a:lstStyle/>
          <a:p>
            <a:r>
              <a:rPr lang="en-US"/>
              <a:t>Tiffany Kesslar, Esq. </a:t>
            </a:r>
          </a:p>
          <a:p>
            <a:r>
              <a:rPr lang="en-US">
                <a:hlinkClick r:id="rId2"/>
              </a:rPr>
              <a:t>tkesslar@bruman.com</a:t>
            </a:r>
            <a:r>
              <a:rPr lang="en-US"/>
              <a:t>; </a:t>
            </a:r>
          </a:p>
          <a:p>
            <a:r>
              <a:rPr lang="en-US">
                <a:hlinkClick r:id="rId3"/>
              </a:rPr>
              <a:t>www.bruman.com</a:t>
            </a:r>
            <a:endParaRPr lang="en-US"/>
          </a:p>
          <a:p>
            <a:r>
              <a:rPr lang="en-US"/>
              <a:t>August 2023</a:t>
            </a:r>
          </a:p>
          <a:p>
            <a:endParaRPr lang="en-US"/>
          </a:p>
        </p:txBody>
      </p:sp>
      <p:sp>
        <p:nvSpPr>
          <p:cNvPr id="5" name="Slide Number Placeholder 4">
            <a:extLst>
              <a:ext uri="{FF2B5EF4-FFF2-40B4-BE49-F238E27FC236}">
                <a16:creationId xmlns:a16="http://schemas.microsoft.com/office/drawing/2014/main" id="{607A1938-34E2-BD3F-20BF-B27F6AE901D4}"/>
              </a:ext>
            </a:extLst>
          </p:cNvPr>
          <p:cNvSpPr>
            <a:spLocks noGrp="1"/>
          </p:cNvSpPr>
          <p:nvPr>
            <p:ph type="sldNum" sz="quarter" idx="12"/>
          </p:nvPr>
        </p:nvSpPr>
        <p:spPr/>
        <p:txBody>
          <a:bodyPr/>
          <a:lstStyle/>
          <a:p>
            <a:pPr defTabSz="457063"/>
            <a:fld id="{95C5CA75-96F3-42DA-8C73-E2B32B310B9C}" type="slidenum">
              <a:rPr lang="en-US">
                <a:solidFill>
                  <a:srgbClr val="4472C4"/>
                </a:solidFill>
                <a:latin typeface="Century Gothic" panose="020B0502020202020204"/>
              </a:rPr>
              <a:pPr defTabSz="457063"/>
              <a:t>2</a:t>
            </a:fld>
            <a:endParaRPr lang="en-US" dirty="0">
              <a:solidFill>
                <a:srgbClr val="4472C4"/>
              </a:solidFill>
              <a:latin typeface="Century Gothic" panose="020B0502020202020204"/>
            </a:endParaRPr>
          </a:p>
        </p:txBody>
      </p:sp>
      <p:pic>
        <p:nvPicPr>
          <p:cNvPr id="6" name="Picture 5">
            <a:extLst>
              <a:ext uri="{FF2B5EF4-FFF2-40B4-BE49-F238E27FC236}">
                <a16:creationId xmlns:a16="http://schemas.microsoft.com/office/drawing/2014/main" id="{9ECAB6E1-D0FB-73BE-0B9F-504482546635}"/>
              </a:ext>
            </a:extLst>
          </p:cNvPr>
          <p:cNvPicPr>
            <a:picLocks noChangeAspect="1"/>
          </p:cNvPicPr>
          <p:nvPr/>
        </p:nvPicPr>
        <p:blipFill>
          <a:blip r:embed="rId4"/>
          <a:stretch>
            <a:fillRect/>
          </a:stretch>
        </p:blipFill>
        <p:spPr>
          <a:xfrm>
            <a:off x="6914108" y="838876"/>
            <a:ext cx="4148196" cy="1263559"/>
          </a:xfrm>
          <a:prstGeom prst="rect">
            <a:avLst/>
          </a:prstGeom>
        </p:spPr>
      </p:pic>
    </p:spTree>
    <p:extLst>
      <p:ext uri="{BB962C8B-B14F-4D97-AF65-F5344CB8AC3E}">
        <p14:creationId xmlns:p14="http://schemas.microsoft.com/office/powerpoint/2010/main" val="1211621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23C91-46D4-008E-40EA-4D1183610969}"/>
              </a:ext>
            </a:extLst>
          </p:cNvPr>
          <p:cNvSpPr>
            <a:spLocks noGrp="1"/>
          </p:cNvSpPr>
          <p:nvPr>
            <p:ph type="title"/>
          </p:nvPr>
        </p:nvSpPr>
        <p:spPr/>
        <p:txBody>
          <a:bodyPr/>
          <a:lstStyle/>
          <a:p>
            <a:r>
              <a:rPr lang="en-US"/>
              <a:t>Let’s Try That Again!  Risk Mapping</a:t>
            </a:r>
          </a:p>
        </p:txBody>
      </p:sp>
      <p:sp>
        <p:nvSpPr>
          <p:cNvPr id="4" name="Footer Placeholder 3">
            <a:extLst>
              <a:ext uri="{FF2B5EF4-FFF2-40B4-BE49-F238E27FC236}">
                <a16:creationId xmlns:a16="http://schemas.microsoft.com/office/drawing/2014/main" id="{425B8D99-105C-F6FB-8CB1-B5774F678A2B}"/>
              </a:ext>
            </a:extLst>
          </p:cNvPr>
          <p:cNvSpPr>
            <a:spLocks noGrp="1"/>
          </p:cNvSpPr>
          <p:nvPr>
            <p:ph type="ftr" sz="quarter" idx="11"/>
          </p:nvPr>
        </p:nvSpPr>
        <p:spPr/>
        <p:txBody>
          <a:bodyPr/>
          <a:lstStyle/>
          <a:p>
            <a:pPr defTabSz="457063"/>
            <a:r>
              <a:rPr lang="en-US">
                <a:solidFill>
                  <a:prstClr val="black">
                    <a:tint val="75000"/>
                  </a:prstClr>
                </a:solidFill>
                <a:latin typeface="Century Gothic" panose="020B0502020202020204"/>
              </a:rPr>
              <a:t>The Bruman Group, PLLC © 2023. All rights reserved.</a:t>
            </a:r>
          </a:p>
        </p:txBody>
      </p:sp>
      <p:sp>
        <p:nvSpPr>
          <p:cNvPr id="5" name="Slide Number Placeholder 4">
            <a:extLst>
              <a:ext uri="{FF2B5EF4-FFF2-40B4-BE49-F238E27FC236}">
                <a16:creationId xmlns:a16="http://schemas.microsoft.com/office/drawing/2014/main" id="{93265D31-8886-7988-77A0-1328FFFABB95}"/>
              </a:ext>
            </a:extLst>
          </p:cNvPr>
          <p:cNvSpPr>
            <a:spLocks noGrp="1"/>
          </p:cNvSpPr>
          <p:nvPr>
            <p:ph type="sldNum" sz="quarter" idx="12"/>
          </p:nvPr>
        </p:nvSpPr>
        <p:spPr/>
        <p:txBody>
          <a:bodyPr/>
          <a:lstStyle/>
          <a:p>
            <a:pPr defTabSz="457063"/>
            <a:fld id="{3A98EE3D-8CD1-4C3F-BD1C-C98C9596463C}" type="slidenum">
              <a:rPr lang="en-US">
                <a:solidFill>
                  <a:srgbClr val="4472C4"/>
                </a:solidFill>
                <a:latin typeface="Century Gothic" panose="020B0502020202020204"/>
              </a:rPr>
              <a:pPr defTabSz="457063"/>
              <a:t>20</a:t>
            </a:fld>
            <a:endParaRPr lang="en-US">
              <a:solidFill>
                <a:srgbClr val="4472C4"/>
              </a:solidFill>
              <a:latin typeface="Century Gothic" panose="020B0502020202020204"/>
            </a:endParaRPr>
          </a:p>
        </p:txBody>
      </p:sp>
      <p:pic>
        <p:nvPicPr>
          <p:cNvPr id="6" name="Content Placeholder 7">
            <a:extLst>
              <a:ext uri="{FF2B5EF4-FFF2-40B4-BE49-F238E27FC236}">
                <a16:creationId xmlns:a16="http://schemas.microsoft.com/office/drawing/2014/main" id="{6DBC9B42-88AB-4109-A7CB-EFA5594E53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716660" y="1905397"/>
            <a:ext cx="8430580" cy="3814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23788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5BDC799-A012-4459-AFF3-997AF95AB88C}"/>
              </a:ext>
            </a:extLst>
          </p:cNvPr>
          <p:cNvSpPr>
            <a:spLocks noGrp="1"/>
          </p:cNvSpPr>
          <p:nvPr>
            <p:ph type="title"/>
          </p:nvPr>
        </p:nvSpPr>
        <p:spPr/>
        <p:txBody>
          <a:bodyPr/>
          <a:lstStyle/>
          <a:p>
            <a:r>
              <a:rPr lang="en-US"/>
              <a:t>Control Activities Principles</a:t>
            </a:r>
          </a:p>
        </p:txBody>
      </p:sp>
      <p:sp>
        <p:nvSpPr>
          <p:cNvPr id="11" name="Content Placeholder 10">
            <a:extLst>
              <a:ext uri="{FF2B5EF4-FFF2-40B4-BE49-F238E27FC236}">
                <a16:creationId xmlns:a16="http://schemas.microsoft.com/office/drawing/2014/main" id="{F4A51B5B-95FD-451B-88FB-8373DC8CB9B1}"/>
              </a:ext>
            </a:extLst>
          </p:cNvPr>
          <p:cNvSpPr>
            <a:spLocks noGrp="1"/>
          </p:cNvSpPr>
          <p:nvPr>
            <p:ph idx="1"/>
          </p:nvPr>
        </p:nvSpPr>
        <p:spPr/>
        <p:txBody>
          <a:bodyPr>
            <a:normAutofit lnSpcReduction="10000"/>
          </a:bodyPr>
          <a:lstStyle/>
          <a:p>
            <a:pPr marL="457063" indent="-457063">
              <a:buFont typeface="Century Gothic" panose="020B0502020202020204" pitchFamily="34" charset="0"/>
              <a:buAutoNum type="arabicPeriod"/>
            </a:pPr>
            <a:r>
              <a:rPr lang="en-US" altLang="en-US"/>
              <a:t>Select and develop control activities that contribute to the mitigation of</a:t>
            </a:r>
            <a:r>
              <a:rPr lang="en-US" altLang="en-US">
                <a:solidFill>
                  <a:srgbClr val="FF0000"/>
                </a:solidFill>
              </a:rPr>
              <a:t> </a:t>
            </a:r>
            <a:r>
              <a:rPr lang="en-US" altLang="en-US"/>
              <a:t>risk and achievement of objectives to acceptable levels;</a:t>
            </a:r>
          </a:p>
          <a:p>
            <a:pPr marL="457063" indent="-457063">
              <a:buFont typeface="Century Gothic" panose="020B0502020202020204" pitchFamily="34" charset="0"/>
              <a:buAutoNum type="arabicPeriod"/>
            </a:pPr>
            <a:r>
              <a:rPr lang="en-US" altLang="en-US"/>
              <a:t>Select and develop general control activities over technology to support the achievement of objectives; and</a:t>
            </a:r>
          </a:p>
          <a:p>
            <a:pPr marL="457063" indent="-457063">
              <a:buFont typeface="Century Gothic" panose="020B0502020202020204" pitchFamily="34" charset="0"/>
              <a:buAutoNum type="arabicPeriod"/>
            </a:pPr>
            <a:r>
              <a:rPr lang="en-US" altLang="en-US"/>
              <a:t>Deploy control activities through polices that establish what is expected and </a:t>
            </a:r>
            <a:r>
              <a:rPr lang="en-US" altLang="en-US" b="1" i="1"/>
              <a:t>procedures that put policies into action</a:t>
            </a:r>
            <a:r>
              <a:rPr lang="en-US" altLang="en-US"/>
              <a:t>. </a:t>
            </a:r>
          </a:p>
        </p:txBody>
      </p:sp>
      <p:sp>
        <p:nvSpPr>
          <p:cNvPr id="2" name="Footer Placeholder 1">
            <a:extLst>
              <a:ext uri="{FF2B5EF4-FFF2-40B4-BE49-F238E27FC236}">
                <a16:creationId xmlns:a16="http://schemas.microsoft.com/office/drawing/2014/main" id="{E3929FFE-DDFF-4512-B0CE-337189923E91}"/>
              </a:ext>
            </a:extLst>
          </p:cNvPr>
          <p:cNvSpPr>
            <a:spLocks noGrp="1"/>
          </p:cNvSpPr>
          <p:nvPr>
            <p:ph type="ftr" sz="quarter" idx="11"/>
          </p:nvPr>
        </p:nvSpPr>
        <p:spPr>
          <a:xfrm>
            <a:off x="1131564" y="330115"/>
            <a:ext cx="5937289" cy="309120"/>
          </a:xfrm>
        </p:spPr>
        <p:txBody>
          <a:bodyPr/>
          <a:lstStyle/>
          <a:p>
            <a:pPr defTabSz="457063"/>
            <a:r>
              <a:rPr lang="en-US">
                <a:solidFill>
                  <a:prstClr val="black">
                    <a:tint val="75000"/>
                  </a:prstClr>
                </a:solidFill>
                <a:latin typeface="Century Gothic" panose="020B0502020202020204"/>
              </a:rPr>
              <a:t>The Bruman Group, PLLC © 2023. All rights reserved.</a:t>
            </a:r>
          </a:p>
        </p:txBody>
      </p:sp>
      <p:sp>
        <p:nvSpPr>
          <p:cNvPr id="3" name="Slide Number Placeholder 2">
            <a:extLst>
              <a:ext uri="{FF2B5EF4-FFF2-40B4-BE49-F238E27FC236}">
                <a16:creationId xmlns:a16="http://schemas.microsoft.com/office/drawing/2014/main" id="{AB8E697B-ADFD-4761-9363-0E8A0561E7DD}"/>
              </a:ext>
            </a:extLst>
          </p:cNvPr>
          <p:cNvSpPr>
            <a:spLocks noGrp="1"/>
          </p:cNvSpPr>
          <p:nvPr>
            <p:ph type="sldNum" sz="quarter" idx="12"/>
          </p:nvPr>
        </p:nvSpPr>
        <p:spPr>
          <a:xfrm>
            <a:off x="9917082" y="330114"/>
            <a:ext cx="815257" cy="311598"/>
          </a:xfrm>
        </p:spPr>
        <p:txBody>
          <a:bodyPr/>
          <a:lstStyle/>
          <a:p>
            <a:pPr defTabSz="457063"/>
            <a:fld id="{B3506361-70C8-432A-93F0-141DC7F2B02C}" type="slidenum">
              <a:rPr lang="en-US">
                <a:solidFill>
                  <a:srgbClr val="4472C4"/>
                </a:solidFill>
                <a:latin typeface="Century Gothic" panose="020B0502020202020204"/>
              </a:rPr>
              <a:pPr defTabSz="457063"/>
              <a:t>21</a:t>
            </a:fld>
            <a:endParaRPr lang="en-US">
              <a:solidFill>
                <a:srgbClr val="4472C4"/>
              </a:solidFill>
              <a:latin typeface="Century Gothic" panose="020B0502020202020204"/>
            </a:endParaRPr>
          </a:p>
        </p:txBody>
      </p:sp>
    </p:spTree>
    <p:extLst>
      <p:ext uri="{BB962C8B-B14F-4D97-AF65-F5344CB8AC3E}">
        <p14:creationId xmlns:p14="http://schemas.microsoft.com/office/powerpoint/2010/main" val="1721180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p:nvPr>
        </p:nvSpPr>
        <p:spPr bwMode="auto"/>
        <p:txBody>
          <a:bodyPr/>
          <a:lstStyle/>
          <a:p>
            <a:pPr>
              <a:defRPr/>
            </a:pPr>
            <a:r>
              <a:rPr lang="en-US" altLang="en-US"/>
              <a:t>Control Activity Examples</a:t>
            </a:r>
          </a:p>
        </p:txBody>
      </p:sp>
      <p:sp>
        <p:nvSpPr>
          <p:cNvPr id="48131" name="Rectangle 3"/>
          <p:cNvSpPr>
            <a:spLocks noGrp="1"/>
          </p:cNvSpPr>
          <p:nvPr>
            <p:ph idx="1"/>
          </p:nvPr>
        </p:nvSpPr>
        <p:spPr>
          <a:xfrm>
            <a:off x="1098582" y="2108545"/>
            <a:ext cx="4783800" cy="3759912"/>
          </a:xfrm>
        </p:spPr>
        <p:txBody>
          <a:bodyPr>
            <a:normAutofit fontScale="92500"/>
          </a:bodyPr>
          <a:lstStyle/>
          <a:p>
            <a:pPr eaLnBrk="1" hangingPunct="1">
              <a:defRPr/>
            </a:pPr>
            <a:r>
              <a:rPr lang="en-US" altLang="en-US" b="1">
                <a:cs typeface="Arial" panose="020B0604020202020204" pitchFamily="34" charset="0"/>
              </a:rPr>
              <a:t>Preventive Controls: </a:t>
            </a:r>
            <a:r>
              <a:rPr lang="en-US" altLang="en-US">
                <a:solidFill>
                  <a:schemeClr val="tx1"/>
                </a:solidFill>
              </a:rPr>
              <a:t>Control that helps management avoid issues before they occur. </a:t>
            </a:r>
          </a:p>
          <a:p>
            <a:pPr lvl="1" eaLnBrk="1" hangingPunct="1">
              <a:buClr>
                <a:schemeClr val="accent1"/>
              </a:buClr>
              <a:buFont typeface="Wingdings" panose="05000000000000000000" pitchFamily="2" charset="2"/>
              <a:buChar char="§"/>
              <a:defRPr/>
            </a:pPr>
            <a:r>
              <a:rPr lang="en-US" altLang="en-US" sz="1999"/>
              <a:t>Approval for purchases </a:t>
            </a:r>
          </a:p>
          <a:p>
            <a:pPr lvl="1" eaLnBrk="1" hangingPunct="1">
              <a:buClr>
                <a:schemeClr val="accent1"/>
              </a:buClr>
              <a:buFont typeface="Wingdings" panose="05000000000000000000" pitchFamily="2" charset="2"/>
              <a:buChar char="§"/>
              <a:defRPr/>
            </a:pPr>
            <a:r>
              <a:rPr lang="en-US" altLang="en-US" sz="1999"/>
              <a:t>Restricting Access (Passwords) </a:t>
            </a:r>
          </a:p>
          <a:p>
            <a:pPr lvl="1" eaLnBrk="1" hangingPunct="1">
              <a:buClr>
                <a:schemeClr val="accent1"/>
              </a:buClr>
              <a:buFont typeface="Wingdings" panose="05000000000000000000" pitchFamily="2" charset="2"/>
              <a:buChar char="§"/>
              <a:defRPr/>
            </a:pPr>
            <a:r>
              <a:rPr lang="en-US" altLang="en-US" sz="1999"/>
              <a:t>Training</a:t>
            </a:r>
          </a:p>
          <a:p>
            <a:pPr lvl="1" eaLnBrk="1" hangingPunct="1">
              <a:buClr>
                <a:schemeClr val="accent1"/>
              </a:buClr>
              <a:buFont typeface="Wingdings" panose="05000000000000000000" pitchFamily="2" charset="2"/>
              <a:buChar char="§"/>
              <a:defRPr/>
            </a:pPr>
            <a:r>
              <a:rPr lang="en-US" altLang="en-US" sz="1999"/>
              <a:t>Security and surveillance systems</a:t>
            </a:r>
          </a:p>
          <a:p>
            <a:pPr lvl="1" eaLnBrk="1" hangingPunct="1">
              <a:buClr>
                <a:schemeClr val="accent1"/>
              </a:buClr>
              <a:buFont typeface="Wingdings" panose="05000000000000000000" pitchFamily="2" charset="2"/>
              <a:buChar char="§"/>
              <a:defRPr/>
            </a:pPr>
            <a:r>
              <a:rPr lang="en-US" altLang="en-US" sz="1999"/>
              <a:t>Segregation of Duties</a:t>
            </a:r>
          </a:p>
          <a:p>
            <a:pPr lvl="1" eaLnBrk="1" hangingPunct="1">
              <a:buClr>
                <a:schemeClr val="accent1"/>
              </a:buClr>
              <a:buFont typeface="Wingdings" panose="05000000000000000000" pitchFamily="2" charset="2"/>
              <a:buChar char="§"/>
              <a:defRPr/>
            </a:pPr>
            <a:r>
              <a:rPr lang="en-US" altLang="en-US" sz="1999"/>
              <a:t>Safeguarding Assets</a:t>
            </a:r>
          </a:p>
        </p:txBody>
      </p:sp>
      <p:sp>
        <p:nvSpPr>
          <p:cNvPr id="50181" name="Content Placeholder 1"/>
          <p:cNvSpPr>
            <a:spLocks noGrp="1"/>
          </p:cNvSpPr>
          <p:nvPr>
            <p:ph sz="half" idx="4294967295"/>
          </p:nvPr>
        </p:nvSpPr>
        <p:spPr>
          <a:xfrm>
            <a:off x="6309622" y="2074880"/>
            <a:ext cx="4476565" cy="3759912"/>
          </a:xfrm>
        </p:spPr>
        <p:txBody>
          <a:bodyPr>
            <a:normAutofit fontScale="92500" lnSpcReduction="20000"/>
          </a:bodyPr>
          <a:lstStyle/>
          <a:p>
            <a:pPr eaLnBrk="1" hangingPunct="1"/>
            <a:r>
              <a:rPr lang="en-US" altLang="en-US" b="1"/>
              <a:t>Detective Controls</a:t>
            </a:r>
            <a:r>
              <a:rPr lang="en-US" altLang="en-US"/>
              <a:t>: </a:t>
            </a:r>
            <a:r>
              <a:rPr lang="en-US" altLang="en-US">
                <a:solidFill>
                  <a:schemeClr val="tx1"/>
                </a:solidFill>
              </a:rPr>
              <a:t>Control that discover issues after they occur. </a:t>
            </a:r>
          </a:p>
          <a:p>
            <a:pPr eaLnBrk="1" hangingPunct="1">
              <a:buFont typeface="Wingdings" panose="05000000000000000000" pitchFamily="2" charset="2"/>
              <a:buChar char="§"/>
            </a:pPr>
            <a:r>
              <a:rPr lang="en-US" altLang="en-US">
                <a:solidFill>
                  <a:schemeClr val="tx1"/>
                </a:solidFill>
              </a:rPr>
              <a:t>Match receiving to POs</a:t>
            </a:r>
          </a:p>
          <a:p>
            <a:pPr eaLnBrk="1" hangingPunct="1">
              <a:buFont typeface="Wingdings" panose="05000000000000000000" pitchFamily="2" charset="2"/>
              <a:buChar char="§"/>
            </a:pPr>
            <a:r>
              <a:rPr lang="en-US" altLang="en-US">
                <a:solidFill>
                  <a:schemeClr val="tx1"/>
                </a:solidFill>
              </a:rPr>
              <a:t>Compare actual expenditures to budgeted</a:t>
            </a:r>
          </a:p>
          <a:p>
            <a:pPr eaLnBrk="1" hangingPunct="1">
              <a:buFont typeface="Wingdings" panose="05000000000000000000" pitchFamily="2" charset="2"/>
              <a:buChar char="§"/>
            </a:pPr>
            <a:r>
              <a:rPr lang="en-US" altLang="en-US">
                <a:solidFill>
                  <a:schemeClr val="tx1"/>
                </a:solidFill>
              </a:rPr>
              <a:t>Reconciliations</a:t>
            </a:r>
          </a:p>
          <a:p>
            <a:pPr eaLnBrk="1" hangingPunct="1">
              <a:buFont typeface="Wingdings" panose="05000000000000000000" pitchFamily="2" charset="2"/>
              <a:buChar char="§"/>
            </a:pPr>
            <a:r>
              <a:rPr lang="en-US" altLang="en-US">
                <a:solidFill>
                  <a:schemeClr val="tx1"/>
                </a:solidFill>
              </a:rPr>
              <a:t>Physical inventory count</a:t>
            </a:r>
          </a:p>
          <a:p>
            <a:pPr eaLnBrk="1" hangingPunct="1">
              <a:buFont typeface="Wingdings" panose="05000000000000000000" pitchFamily="2" charset="2"/>
              <a:buChar char="§"/>
            </a:pPr>
            <a:r>
              <a:rPr lang="en-US" altLang="en-US">
                <a:solidFill>
                  <a:schemeClr val="tx1"/>
                </a:solidFill>
              </a:rPr>
              <a:t>Review activity logs</a:t>
            </a:r>
          </a:p>
          <a:p>
            <a:pPr eaLnBrk="1" hangingPunct="1"/>
            <a:endParaRPr lang="en-US" altLang="en-US"/>
          </a:p>
        </p:txBody>
      </p:sp>
      <p:sp>
        <p:nvSpPr>
          <p:cNvPr id="2" name="Footer Placeholder 1">
            <a:extLst>
              <a:ext uri="{FF2B5EF4-FFF2-40B4-BE49-F238E27FC236}">
                <a16:creationId xmlns:a16="http://schemas.microsoft.com/office/drawing/2014/main" id="{F53A9435-DF90-DEAB-7A90-2D2759057EA7}"/>
              </a:ext>
            </a:extLst>
          </p:cNvPr>
          <p:cNvSpPr>
            <a:spLocks noGrp="1"/>
          </p:cNvSpPr>
          <p:nvPr>
            <p:ph type="ftr" sz="quarter" idx="11"/>
          </p:nvPr>
        </p:nvSpPr>
        <p:spPr/>
        <p:txBody>
          <a:bodyPr/>
          <a:lstStyle/>
          <a:p>
            <a:pPr defTabSz="457063"/>
            <a:r>
              <a:rPr lang="en-US">
                <a:solidFill>
                  <a:prstClr val="black">
                    <a:tint val="75000"/>
                  </a:prstClr>
                </a:solidFill>
                <a:latin typeface="Century Gothic" panose="020B0502020202020204"/>
              </a:rPr>
              <a:t>The Bruman Group, PLLC © 2023. All rights reserved.</a:t>
            </a:r>
          </a:p>
        </p:txBody>
      </p:sp>
      <p:sp>
        <p:nvSpPr>
          <p:cNvPr id="3" name="Slide Number Placeholder 2">
            <a:extLst>
              <a:ext uri="{FF2B5EF4-FFF2-40B4-BE49-F238E27FC236}">
                <a16:creationId xmlns:a16="http://schemas.microsoft.com/office/drawing/2014/main" id="{385BFA89-A342-82B3-9D7A-945C9383C2D2}"/>
              </a:ext>
            </a:extLst>
          </p:cNvPr>
          <p:cNvSpPr>
            <a:spLocks noGrp="1"/>
          </p:cNvSpPr>
          <p:nvPr>
            <p:ph type="sldNum" sz="quarter" idx="12"/>
          </p:nvPr>
        </p:nvSpPr>
        <p:spPr/>
        <p:txBody>
          <a:bodyPr/>
          <a:lstStyle/>
          <a:p>
            <a:pPr defTabSz="457063"/>
            <a:fld id="{95C5CA75-96F3-42DA-8C73-E2B32B310B9C}" type="slidenum">
              <a:rPr lang="en-US">
                <a:solidFill>
                  <a:srgbClr val="4472C4"/>
                </a:solidFill>
                <a:latin typeface="Century Gothic" panose="020B0502020202020204"/>
              </a:rPr>
              <a:pPr defTabSz="457063"/>
              <a:t>22</a:t>
            </a:fld>
            <a:endParaRPr lang="en-US">
              <a:solidFill>
                <a:srgbClr val="4472C4"/>
              </a:solidFill>
              <a:latin typeface="Century Gothic" panose="020B0502020202020204"/>
            </a:endParaRPr>
          </a:p>
        </p:txBody>
      </p:sp>
    </p:spTree>
    <p:extLst>
      <p:ext uri="{BB962C8B-B14F-4D97-AF65-F5344CB8AC3E}">
        <p14:creationId xmlns:p14="http://schemas.microsoft.com/office/powerpoint/2010/main" val="1319460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A0C0CED-7B6E-4D7D-93EE-FF17703DCB4A}"/>
              </a:ext>
            </a:extLst>
          </p:cNvPr>
          <p:cNvSpPr>
            <a:spLocks noGrp="1"/>
          </p:cNvSpPr>
          <p:nvPr>
            <p:ph type="title"/>
          </p:nvPr>
        </p:nvSpPr>
        <p:spPr/>
        <p:txBody>
          <a:bodyPr/>
          <a:lstStyle/>
          <a:p>
            <a:r>
              <a:rPr lang="en-US">
                <a:cs typeface="Arial" panose="020B0604020202020204" pitchFamily="34" charset="0"/>
              </a:rPr>
              <a:t>Information and Communication Principles</a:t>
            </a:r>
            <a:endParaRPr lang="en-US"/>
          </a:p>
        </p:txBody>
      </p:sp>
      <p:sp>
        <p:nvSpPr>
          <p:cNvPr id="11" name="Content Placeholder 10">
            <a:extLst>
              <a:ext uri="{FF2B5EF4-FFF2-40B4-BE49-F238E27FC236}">
                <a16:creationId xmlns:a16="http://schemas.microsoft.com/office/drawing/2014/main" id="{A0405797-1B46-46E2-81ED-992B43AD9969}"/>
              </a:ext>
            </a:extLst>
          </p:cNvPr>
          <p:cNvSpPr>
            <a:spLocks noGrp="1"/>
          </p:cNvSpPr>
          <p:nvPr>
            <p:ph idx="1"/>
          </p:nvPr>
        </p:nvSpPr>
        <p:spPr>
          <a:xfrm>
            <a:off x="915751" y="2002932"/>
            <a:ext cx="7541835" cy="4016195"/>
          </a:xfrm>
        </p:spPr>
        <p:txBody>
          <a:bodyPr>
            <a:normAutofit fontScale="85000" lnSpcReduction="20000"/>
          </a:bodyPr>
          <a:lstStyle/>
          <a:p>
            <a:pPr marL="457063" indent="-457063">
              <a:buFont typeface="+mj-lt"/>
              <a:buAutoNum type="arabicPeriod"/>
              <a:defRPr/>
            </a:pPr>
            <a:r>
              <a:rPr lang="en-US"/>
              <a:t>Obtain or generate or use relevant, quality information to support the functioning of the entity;</a:t>
            </a:r>
          </a:p>
          <a:p>
            <a:pPr marL="457063" indent="-457063">
              <a:buFont typeface="+mj-lt"/>
              <a:buAutoNum type="arabicPeriod"/>
              <a:defRPr/>
            </a:pPr>
            <a:r>
              <a:rPr lang="en-US"/>
              <a:t>Internally communicate info, including objectives and responsibilities necessary to support the entity; and</a:t>
            </a:r>
          </a:p>
          <a:p>
            <a:pPr marL="457063" indent="-457063">
              <a:buFont typeface="+mj-lt"/>
              <a:buAutoNum type="arabicPeriod"/>
              <a:defRPr/>
            </a:pPr>
            <a:r>
              <a:rPr lang="en-US"/>
              <a:t>Communicate with external parties regarding matters affecting the functioning of the entity.</a:t>
            </a:r>
            <a:endParaRPr lang="en-US" sz="1600"/>
          </a:p>
          <a:p>
            <a:pPr marL="845566" lvl="1" indent="-342797">
              <a:defRPr/>
            </a:pPr>
            <a:r>
              <a:rPr lang="en-US">
                <a:solidFill>
                  <a:schemeClr val="tx1">
                    <a:lumMod val="75000"/>
                    <a:lumOff val="25000"/>
                  </a:schemeClr>
                </a:solidFill>
              </a:rPr>
              <a:t>Develop procedures for identifying pertinent information and distributing it in a form and timeframe that permits people to perform their duties efficiently. </a:t>
            </a:r>
          </a:p>
          <a:p>
            <a:pPr marL="845566" lvl="1" indent="-342797">
              <a:defRPr/>
            </a:pPr>
            <a:r>
              <a:rPr lang="en-US">
                <a:solidFill>
                  <a:schemeClr val="tx1">
                    <a:lumMod val="75000"/>
                    <a:lumOff val="25000"/>
                  </a:schemeClr>
                </a:solidFill>
              </a:rPr>
              <a:t>All personnel must receive a clear message from top down that responsibilities must be taken seriously. </a:t>
            </a:r>
          </a:p>
        </p:txBody>
      </p:sp>
      <p:sp>
        <p:nvSpPr>
          <p:cNvPr id="2" name="Footer Placeholder 1">
            <a:extLst>
              <a:ext uri="{FF2B5EF4-FFF2-40B4-BE49-F238E27FC236}">
                <a16:creationId xmlns:a16="http://schemas.microsoft.com/office/drawing/2014/main" id="{F6CE61CC-0B05-407A-8E3E-0B0A3539B4CF}"/>
              </a:ext>
            </a:extLst>
          </p:cNvPr>
          <p:cNvSpPr>
            <a:spLocks noGrp="1"/>
          </p:cNvSpPr>
          <p:nvPr>
            <p:ph type="ftr" sz="quarter" idx="11"/>
          </p:nvPr>
        </p:nvSpPr>
        <p:spPr>
          <a:xfrm>
            <a:off x="1131564" y="330115"/>
            <a:ext cx="5937289" cy="309120"/>
          </a:xfrm>
        </p:spPr>
        <p:txBody>
          <a:bodyPr/>
          <a:lstStyle/>
          <a:p>
            <a:pPr defTabSz="457063"/>
            <a:r>
              <a:rPr lang="en-US">
                <a:solidFill>
                  <a:prstClr val="black">
                    <a:tint val="75000"/>
                  </a:prstClr>
                </a:solidFill>
                <a:latin typeface="Century Gothic" panose="020B0502020202020204"/>
              </a:rPr>
              <a:t>The Bruman Group, PLLC © 2023. All rights reserved.</a:t>
            </a:r>
          </a:p>
        </p:txBody>
      </p:sp>
      <p:sp>
        <p:nvSpPr>
          <p:cNvPr id="3" name="Slide Number Placeholder 2">
            <a:extLst>
              <a:ext uri="{FF2B5EF4-FFF2-40B4-BE49-F238E27FC236}">
                <a16:creationId xmlns:a16="http://schemas.microsoft.com/office/drawing/2014/main" id="{13C9F4F3-527C-450F-9487-19F939DB4B12}"/>
              </a:ext>
            </a:extLst>
          </p:cNvPr>
          <p:cNvSpPr>
            <a:spLocks noGrp="1"/>
          </p:cNvSpPr>
          <p:nvPr>
            <p:ph type="sldNum" sz="quarter" idx="12"/>
          </p:nvPr>
        </p:nvSpPr>
        <p:spPr>
          <a:xfrm>
            <a:off x="9917082" y="330114"/>
            <a:ext cx="815257" cy="311598"/>
          </a:xfrm>
        </p:spPr>
        <p:txBody>
          <a:bodyPr/>
          <a:lstStyle/>
          <a:p>
            <a:pPr defTabSz="457063"/>
            <a:fld id="{B3506361-70C8-432A-93F0-141DC7F2B02C}" type="slidenum">
              <a:rPr lang="en-US">
                <a:solidFill>
                  <a:srgbClr val="4472C4"/>
                </a:solidFill>
                <a:latin typeface="Century Gothic" panose="020B0502020202020204"/>
              </a:rPr>
              <a:pPr defTabSz="457063"/>
              <a:t>23</a:t>
            </a:fld>
            <a:endParaRPr lang="en-US">
              <a:solidFill>
                <a:srgbClr val="4472C4"/>
              </a:solidFill>
              <a:latin typeface="Century Gothic" panose="020B0502020202020204"/>
            </a:endParaRPr>
          </a:p>
        </p:txBody>
      </p:sp>
      <p:sp>
        <p:nvSpPr>
          <p:cNvPr id="4" name="TextBox 3">
            <a:extLst>
              <a:ext uri="{FF2B5EF4-FFF2-40B4-BE49-F238E27FC236}">
                <a16:creationId xmlns:a16="http://schemas.microsoft.com/office/drawing/2014/main" id="{BE85C588-145D-EC04-C252-72A93229F9A9}"/>
              </a:ext>
            </a:extLst>
          </p:cNvPr>
          <p:cNvSpPr txBox="1"/>
          <p:nvPr/>
        </p:nvSpPr>
        <p:spPr>
          <a:xfrm>
            <a:off x="9371748" y="3423140"/>
            <a:ext cx="2513945" cy="2307723"/>
          </a:xfrm>
          <a:prstGeom prst="rect">
            <a:avLst/>
          </a:prstGeom>
          <a:noFill/>
        </p:spPr>
        <p:txBody>
          <a:bodyPr wrap="square" rtlCol="0">
            <a:spAutoFit/>
          </a:bodyPr>
          <a:lstStyle/>
          <a:p>
            <a:pPr algn="r" defTabSz="457063"/>
            <a:r>
              <a:rPr lang="en-US" sz="2399" b="1" i="1">
                <a:solidFill>
                  <a:prstClr val="black"/>
                </a:solidFill>
                <a:latin typeface="Book Antiqua" panose="02040602050305030304" pitchFamily="18" charset="0"/>
                <a:cs typeface="Dreaming Outloud Script Pro" panose="020B0604020202020204" pitchFamily="66" charset="0"/>
              </a:rPr>
              <a:t>The largest problem with communication is the illusion that it has occurred. </a:t>
            </a:r>
          </a:p>
        </p:txBody>
      </p:sp>
    </p:spTree>
    <p:extLst>
      <p:ext uri="{BB962C8B-B14F-4D97-AF65-F5344CB8AC3E}">
        <p14:creationId xmlns:p14="http://schemas.microsoft.com/office/powerpoint/2010/main" val="3824139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A5D0681-D635-40E9-B902-F4CF5E4C8D27}"/>
              </a:ext>
            </a:extLst>
          </p:cNvPr>
          <p:cNvSpPr>
            <a:spLocks noGrp="1"/>
          </p:cNvSpPr>
          <p:nvPr>
            <p:ph type="title"/>
          </p:nvPr>
        </p:nvSpPr>
        <p:spPr/>
        <p:txBody>
          <a:bodyPr/>
          <a:lstStyle/>
          <a:p>
            <a:r>
              <a:rPr lang="en-US"/>
              <a:t>Information and Communication Examples</a:t>
            </a:r>
          </a:p>
        </p:txBody>
      </p:sp>
      <p:sp>
        <p:nvSpPr>
          <p:cNvPr id="11" name="Content Placeholder 10">
            <a:extLst>
              <a:ext uri="{FF2B5EF4-FFF2-40B4-BE49-F238E27FC236}">
                <a16:creationId xmlns:a16="http://schemas.microsoft.com/office/drawing/2014/main" id="{42134713-9144-4676-AB47-D526F465421B}"/>
              </a:ext>
            </a:extLst>
          </p:cNvPr>
          <p:cNvSpPr>
            <a:spLocks noGrp="1"/>
          </p:cNvSpPr>
          <p:nvPr>
            <p:ph idx="1"/>
          </p:nvPr>
        </p:nvSpPr>
        <p:spPr>
          <a:xfrm>
            <a:off x="1131563" y="2057757"/>
            <a:ext cx="9600774" cy="3293718"/>
          </a:xfrm>
        </p:spPr>
        <p:txBody>
          <a:bodyPr>
            <a:normAutofit fontScale="92500" lnSpcReduction="20000"/>
          </a:bodyPr>
          <a:lstStyle/>
          <a:p>
            <a:pPr marL="342797" indent="-342797">
              <a:defRPr/>
            </a:pPr>
            <a:r>
              <a:rPr lang="en-US" altLang="en-US"/>
              <a:t>Financial and programmatic systems accurately capture, process, and report pertinent information</a:t>
            </a:r>
          </a:p>
          <a:p>
            <a:pPr marL="342797" indent="-342797">
              <a:defRPr/>
            </a:pPr>
            <a:r>
              <a:rPr lang="en-US" altLang="en-US"/>
              <a:t>Adequate source documentation exists to support amounts and items reported</a:t>
            </a:r>
          </a:p>
          <a:p>
            <a:pPr marL="342797" indent="-342797">
              <a:defRPr/>
            </a:pPr>
            <a:r>
              <a:rPr lang="en-US" altLang="en-US"/>
              <a:t>The organization has effective channels to communicate information to employees responsible for compliance</a:t>
            </a:r>
          </a:p>
          <a:p>
            <a:pPr marL="342797" indent="-342797">
              <a:defRPr/>
            </a:pPr>
            <a:r>
              <a:rPr lang="en-US" altLang="en-US"/>
              <a:t>Effective channels exist for communications with federal granting agencies, oversight agencies, and cognizant agencies</a:t>
            </a:r>
          </a:p>
          <a:p>
            <a:pPr marL="0" indent="0">
              <a:buNone/>
            </a:pPr>
            <a:endParaRPr lang="en-US"/>
          </a:p>
        </p:txBody>
      </p:sp>
      <p:sp>
        <p:nvSpPr>
          <p:cNvPr id="2" name="Footer Placeholder 1">
            <a:extLst>
              <a:ext uri="{FF2B5EF4-FFF2-40B4-BE49-F238E27FC236}">
                <a16:creationId xmlns:a16="http://schemas.microsoft.com/office/drawing/2014/main" id="{7EB3487E-5E78-4259-B57A-FC0C9DBB0FC9}"/>
              </a:ext>
            </a:extLst>
          </p:cNvPr>
          <p:cNvSpPr>
            <a:spLocks noGrp="1"/>
          </p:cNvSpPr>
          <p:nvPr>
            <p:ph type="ftr" sz="quarter" idx="11"/>
          </p:nvPr>
        </p:nvSpPr>
        <p:spPr>
          <a:xfrm>
            <a:off x="1131564" y="330115"/>
            <a:ext cx="5937289" cy="309120"/>
          </a:xfrm>
        </p:spPr>
        <p:txBody>
          <a:bodyPr/>
          <a:lstStyle/>
          <a:p>
            <a:pPr defTabSz="457063"/>
            <a:r>
              <a:rPr lang="en-US">
                <a:solidFill>
                  <a:prstClr val="black">
                    <a:tint val="75000"/>
                  </a:prstClr>
                </a:solidFill>
                <a:latin typeface="Century Gothic" panose="020B0502020202020204"/>
              </a:rPr>
              <a:t>The Bruman Group, PLLC © 2023. All rights reserved.</a:t>
            </a:r>
          </a:p>
        </p:txBody>
      </p:sp>
      <p:sp>
        <p:nvSpPr>
          <p:cNvPr id="3" name="Slide Number Placeholder 2">
            <a:extLst>
              <a:ext uri="{FF2B5EF4-FFF2-40B4-BE49-F238E27FC236}">
                <a16:creationId xmlns:a16="http://schemas.microsoft.com/office/drawing/2014/main" id="{FF095F79-5A95-43A9-9BE4-EFEACBD56CA2}"/>
              </a:ext>
            </a:extLst>
          </p:cNvPr>
          <p:cNvSpPr>
            <a:spLocks noGrp="1"/>
          </p:cNvSpPr>
          <p:nvPr>
            <p:ph type="sldNum" sz="quarter" idx="12"/>
          </p:nvPr>
        </p:nvSpPr>
        <p:spPr>
          <a:xfrm>
            <a:off x="9917082" y="330114"/>
            <a:ext cx="815257" cy="311598"/>
          </a:xfrm>
        </p:spPr>
        <p:txBody>
          <a:bodyPr/>
          <a:lstStyle/>
          <a:p>
            <a:pPr defTabSz="457063"/>
            <a:fld id="{B3506361-70C8-432A-93F0-141DC7F2B02C}" type="slidenum">
              <a:rPr lang="en-US">
                <a:solidFill>
                  <a:srgbClr val="4472C4"/>
                </a:solidFill>
                <a:latin typeface="Century Gothic" panose="020B0502020202020204"/>
              </a:rPr>
              <a:pPr defTabSz="457063"/>
              <a:t>24</a:t>
            </a:fld>
            <a:endParaRPr lang="en-US">
              <a:solidFill>
                <a:srgbClr val="4472C4"/>
              </a:solidFill>
              <a:latin typeface="Century Gothic" panose="020B0502020202020204"/>
            </a:endParaRPr>
          </a:p>
        </p:txBody>
      </p:sp>
    </p:spTree>
    <p:extLst>
      <p:ext uri="{BB962C8B-B14F-4D97-AF65-F5344CB8AC3E}">
        <p14:creationId xmlns:p14="http://schemas.microsoft.com/office/powerpoint/2010/main" val="33035670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26DFFBD-57BC-4801-A42C-41C2A1E3BD65}"/>
              </a:ext>
            </a:extLst>
          </p:cNvPr>
          <p:cNvSpPr>
            <a:spLocks noGrp="1"/>
          </p:cNvSpPr>
          <p:nvPr>
            <p:ph type="title"/>
          </p:nvPr>
        </p:nvSpPr>
        <p:spPr/>
        <p:txBody>
          <a:bodyPr/>
          <a:lstStyle/>
          <a:p>
            <a:r>
              <a:rPr lang="en-US"/>
              <a:t>Monitoring Principles</a:t>
            </a:r>
          </a:p>
        </p:txBody>
      </p:sp>
      <p:sp>
        <p:nvSpPr>
          <p:cNvPr id="11" name="Content Placeholder 10">
            <a:extLst>
              <a:ext uri="{FF2B5EF4-FFF2-40B4-BE49-F238E27FC236}">
                <a16:creationId xmlns:a16="http://schemas.microsoft.com/office/drawing/2014/main" id="{D74594EF-97D6-485F-84F9-3759E2319107}"/>
              </a:ext>
            </a:extLst>
          </p:cNvPr>
          <p:cNvSpPr>
            <a:spLocks noGrp="1"/>
          </p:cNvSpPr>
          <p:nvPr>
            <p:ph idx="1"/>
          </p:nvPr>
        </p:nvSpPr>
        <p:spPr/>
        <p:txBody>
          <a:bodyPr/>
          <a:lstStyle/>
          <a:p>
            <a:pPr marL="514196" indent="-514196">
              <a:buFont typeface="+mj-lt"/>
              <a:buAutoNum type="arabicPeriod"/>
              <a:defRPr/>
            </a:pPr>
            <a:r>
              <a:rPr lang="en-US"/>
              <a:t>Select, develop and perform ongoing and/or separate evaluations to ascertain whether the components of internal controls are present and functioning;</a:t>
            </a:r>
          </a:p>
          <a:p>
            <a:pPr marL="514196" indent="-514196">
              <a:buFont typeface="+mj-lt"/>
              <a:buAutoNum type="arabicPeriod"/>
              <a:defRPr/>
            </a:pPr>
            <a:r>
              <a:rPr lang="en-US"/>
              <a:t>Evaluate and communicate internal control deficiencies in a timely manner to parties responsible for taking corrective action. </a:t>
            </a:r>
          </a:p>
          <a:p>
            <a:endParaRPr lang="en-US"/>
          </a:p>
        </p:txBody>
      </p:sp>
      <p:sp>
        <p:nvSpPr>
          <p:cNvPr id="2" name="Footer Placeholder 1">
            <a:extLst>
              <a:ext uri="{FF2B5EF4-FFF2-40B4-BE49-F238E27FC236}">
                <a16:creationId xmlns:a16="http://schemas.microsoft.com/office/drawing/2014/main" id="{446CBA52-F48D-4AE9-A080-6B41AD6C0FEA}"/>
              </a:ext>
            </a:extLst>
          </p:cNvPr>
          <p:cNvSpPr>
            <a:spLocks noGrp="1"/>
          </p:cNvSpPr>
          <p:nvPr>
            <p:ph type="ftr" sz="quarter" idx="11"/>
          </p:nvPr>
        </p:nvSpPr>
        <p:spPr>
          <a:xfrm>
            <a:off x="1131564" y="330115"/>
            <a:ext cx="5937289" cy="309120"/>
          </a:xfrm>
        </p:spPr>
        <p:txBody>
          <a:bodyPr/>
          <a:lstStyle/>
          <a:p>
            <a:pPr defTabSz="457063"/>
            <a:r>
              <a:rPr lang="en-US">
                <a:solidFill>
                  <a:prstClr val="black">
                    <a:tint val="75000"/>
                  </a:prstClr>
                </a:solidFill>
                <a:latin typeface="Century Gothic" panose="020B0502020202020204"/>
              </a:rPr>
              <a:t>The Bruman Group, PLLC © 2023. All rights reserved.</a:t>
            </a:r>
          </a:p>
        </p:txBody>
      </p:sp>
      <p:sp>
        <p:nvSpPr>
          <p:cNvPr id="3" name="Slide Number Placeholder 2">
            <a:extLst>
              <a:ext uri="{FF2B5EF4-FFF2-40B4-BE49-F238E27FC236}">
                <a16:creationId xmlns:a16="http://schemas.microsoft.com/office/drawing/2014/main" id="{CBCDBB03-2635-41B0-87B6-FA36BC974503}"/>
              </a:ext>
            </a:extLst>
          </p:cNvPr>
          <p:cNvSpPr>
            <a:spLocks noGrp="1"/>
          </p:cNvSpPr>
          <p:nvPr>
            <p:ph type="sldNum" sz="quarter" idx="12"/>
          </p:nvPr>
        </p:nvSpPr>
        <p:spPr>
          <a:xfrm>
            <a:off x="9917082" y="330114"/>
            <a:ext cx="815257" cy="311598"/>
          </a:xfrm>
        </p:spPr>
        <p:txBody>
          <a:bodyPr/>
          <a:lstStyle/>
          <a:p>
            <a:pPr defTabSz="457063"/>
            <a:fld id="{B3506361-70C8-432A-93F0-141DC7F2B02C}" type="slidenum">
              <a:rPr lang="en-US">
                <a:solidFill>
                  <a:srgbClr val="4472C4"/>
                </a:solidFill>
                <a:latin typeface="Century Gothic" panose="020B0502020202020204"/>
              </a:rPr>
              <a:pPr defTabSz="457063"/>
              <a:t>25</a:t>
            </a:fld>
            <a:endParaRPr lang="en-US">
              <a:solidFill>
                <a:srgbClr val="4472C4"/>
              </a:solidFill>
              <a:latin typeface="Century Gothic" panose="020B0502020202020204"/>
            </a:endParaRPr>
          </a:p>
        </p:txBody>
      </p:sp>
    </p:spTree>
    <p:extLst>
      <p:ext uri="{BB962C8B-B14F-4D97-AF65-F5344CB8AC3E}">
        <p14:creationId xmlns:p14="http://schemas.microsoft.com/office/powerpoint/2010/main" val="3021833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7AC249B5-7D1D-4338-9D5B-2EB6E3DC02D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692189" y="1375262"/>
            <a:ext cx="2710744" cy="3358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0">
            <a:extLst>
              <a:ext uri="{FF2B5EF4-FFF2-40B4-BE49-F238E27FC236}">
                <a16:creationId xmlns:a16="http://schemas.microsoft.com/office/drawing/2014/main" id="{36D5A9C3-82F0-4FE5-8D84-AD8FE2A6B458}"/>
              </a:ext>
            </a:extLst>
          </p:cNvPr>
          <p:cNvSpPr>
            <a:spLocks noGrp="1"/>
          </p:cNvSpPr>
          <p:nvPr>
            <p:ph type="title"/>
          </p:nvPr>
        </p:nvSpPr>
        <p:spPr/>
        <p:txBody>
          <a:bodyPr/>
          <a:lstStyle/>
          <a:p>
            <a:r>
              <a:rPr lang="en-US"/>
              <a:t>Types of Monitoring Activities</a:t>
            </a:r>
          </a:p>
        </p:txBody>
      </p:sp>
      <p:sp>
        <p:nvSpPr>
          <p:cNvPr id="12" name="Content Placeholder 11">
            <a:extLst>
              <a:ext uri="{FF2B5EF4-FFF2-40B4-BE49-F238E27FC236}">
                <a16:creationId xmlns:a16="http://schemas.microsoft.com/office/drawing/2014/main" id="{B805A71B-20F4-4484-9279-FBFB9CB34A6C}"/>
              </a:ext>
            </a:extLst>
          </p:cNvPr>
          <p:cNvSpPr>
            <a:spLocks noGrp="1"/>
          </p:cNvSpPr>
          <p:nvPr>
            <p:ph idx="1"/>
          </p:nvPr>
        </p:nvSpPr>
        <p:spPr/>
        <p:txBody>
          <a:bodyPr/>
          <a:lstStyle/>
          <a:p>
            <a:pPr marL="457063" indent="-457063">
              <a:defRPr/>
            </a:pPr>
            <a:r>
              <a:rPr lang="en-US"/>
              <a:t>Ongoing program and fiscal monitoring </a:t>
            </a:r>
          </a:p>
          <a:p>
            <a:pPr marL="457063" indent="-457063">
              <a:defRPr/>
            </a:pPr>
            <a:r>
              <a:rPr lang="en-US"/>
              <a:t>Regular oversight by supervisors</a:t>
            </a:r>
          </a:p>
          <a:p>
            <a:pPr marL="457063" indent="-457063">
              <a:defRPr/>
            </a:pPr>
            <a:r>
              <a:rPr lang="en-US"/>
              <a:t>Record reconciliation</a:t>
            </a:r>
          </a:p>
          <a:p>
            <a:pPr marL="457063" indent="-457063">
              <a:defRPr/>
            </a:pPr>
            <a:r>
              <a:rPr lang="en-US"/>
              <a:t>Formal program reviews/audits</a:t>
            </a:r>
          </a:p>
          <a:p>
            <a:pPr marL="457063" indent="-457063">
              <a:defRPr/>
            </a:pPr>
            <a:r>
              <a:rPr lang="en-US"/>
              <a:t>Annual single audits</a:t>
            </a:r>
          </a:p>
        </p:txBody>
      </p:sp>
      <p:sp>
        <p:nvSpPr>
          <p:cNvPr id="2" name="Footer Placeholder 1">
            <a:extLst>
              <a:ext uri="{FF2B5EF4-FFF2-40B4-BE49-F238E27FC236}">
                <a16:creationId xmlns:a16="http://schemas.microsoft.com/office/drawing/2014/main" id="{F738BCD2-5031-474D-9AF2-2F4A576A1C50}"/>
              </a:ext>
            </a:extLst>
          </p:cNvPr>
          <p:cNvSpPr>
            <a:spLocks noGrp="1"/>
          </p:cNvSpPr>
          <p:nvPr>
            <p:ph type="ftr" sz="quarter" idx="11"/>
          </p:nvPr>
        </p:nvSpPr>
        <p:spPr>
          <a:xfrm>
            <a:off x="1131564" y="330115"/>
            <a:ext cx="5937289" cy="309120"/>
          </a:xfrm>
        </p:spPr>
        <p:txBody>
          <a:bodyPr/>
          <a:lstStyle/>
          <a:p>
            <a:pPr defTabSz="457063"/>
            <a:r>
              <a:rPr lang="en-US">
                <a:solidFill>
                  <a:prstClr val="black">
                    <a:tint val="75000"/>
                  </a:prstClr>
                </a:solidFill>
                <a:latin typeface="Century Gothic" panose="020B0502020202020204"/>
              </a:rPr>
              <a:t>The Bruman Group, PLLC © 2023. All rights reserved.</a:t>
            </a:r>
          </a:p>
        </p:txBody>
      </p:sp>
      <p:sp>
        <p:nvSpPr>
          <p:cNvPr id="3" name="Slide Number Placeholder 2">
            <a:extLst>
              <a:ext uri="{FF2B5EF4-FFF2-40B4-BE49-F238E27FC236}">
                <a16:creationId xmlns:a16="http://schemas.microsoft.com/office/drawing/2014/main" id="{1C3D24CB-EF8D-48AD-AF6B-DCF9195587ED}"/>
              </a:ext>
            </a:extLst>
          </p:cNvPr>
          <p:cNvSpPr>
            <a:spLocks noGrp="1"/>
          </p:cNvSpPr>
          <p:nvPr>
            <p:ph type="sldNum" sz="quarter" idx="12"/>
          </p:nvPr>
        </p:nvSpPr>
        <p:spPr>
          <a:xfrm>
            <a:off x="9917082" y="330114"/>
            <a:ext cx="815257" cy="311598"/>
          </a:xfrm>
        </p:spPr>
        <p:txBody>
          <a:bodyPr/>
          <a:lstStyle/>
          <a:p>
            <a:pPr defTabSz="457063"/>
            <a:fld id="{B3506361-70C8-432A-93F0-141DC7F2B02C}" type="slidenum">
              <a:rPr lang="en-US">
                <a:solidFill>
                  <a:srgbClr val="4472C4"/>
                </a:solidFill>
                <a:latin typeface="Century Gothic" panose="020B0502020202020204"/>
              </a:rPr>
              <a:pPr defTabSz="457063"/>
              <a:t>26</a:t>
            </a:fld>
            <a:endParaRPr lang="en-US">
              <a:solidFill>
                <a:srgbClr val="4472C4"/>
              </a:solidFill>
              <a:latin typeface="Century Gothic" panose="020B0502020202020204"/>
            </a:endParaRPr>
          </a:p>
        </p:txBody>
      </p:sp>
    </p:spTree>
    <p:extLst>
      <p:ext uri="{BB962C8B-B14F-4D97-AF65-F5344CB8AC3E}">
        <p14:creationId xmlns:p14="http://schemas.microsoft.com/office/powerpoint/2010/main" val="5937495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392BD1C-4189-4318-BB37-0CD396C7A152}"/>
              </a:ext>
            </a:extLst>
          </p:cNvPr>
          <p:cNvSpPr>
            <a:spLocks noGrp="1"/>
          </p:cNvSpPr>
          <p:nvPr>
            <p:ph type="title"/>
          </p:nvPr>
        </p:nvSpPr>
        <p:spPr/>
        <p:txBody>
          <a:bodyPr/>
          <a:lstStyle/>
          <a:p>
            <a:r>
              <a:rPr lang="en-US"/>
              <a:t>Monitoring Control Examples</a:t>
            </a:r>
          </a:p>
        </p:txBody>
      </p:sp>
      <p:sp>
        <p:nvSpPr>
          <p:cNvPr id="11" name="Content Placeholder 10">
            <a:extLst>
              <a:ext uri="{FF2B5EF4-FFF2-40B4-BE49-F238E27FC236}">
                <a16:creationId xmlns:a16="http://schemas.microsoft.com/office/drawing/2014/main" id="{78C2086B-C478-4E4D-8C4F-6463F28F529F}"/>
              </a:ext>
            </a:extLst>
          </p:cNvPr>
          <p:cNvSpPr>
            <a:spLocks noGrp="1"/>
          </p:cNvSpPr>
          <p:nvPr>
            <p:ph idx="1"/>
          </p:nvPr>
        </p:nvSpPr>
        <p:spPr/>
        <p:txBody>
          <a:bodyPr>
            <a:normAutofit fontScale="92500" lnSpcReduction="20000"/>
          </a:bodyPr>
          <a:lstStyle/>
          <a:p>
            <a:pPr marL="457063" indent="-457063">
              <a:defRPr/>
            </a:pPr>
            <a:r>
              <a:rPr lang="en-US"/>
              <a:t>Review findings, recommendations, and other observations by independent auditors</a:t>
            </a:r>
          </a:p>
          <a:p>
            <a:pPr marL="457063" indent="-457063">
              <a:defRPr/>
            </a:pPr>
            <a:r>
              <a:rPr lang="en-US"/>
              <a:t>Track implementation of corrective action plans</a:t>
            </a:r>
          </a:p>
          <a:p>
            <a:pPr marL="457063" indent="-457063">
              <a:defRPr/>
            </a:pPr>
            <a:r>
              <a:rPr lang="en-US"/>
              <a:t>Review key performance indicators</a:t>
            </a:r>
          </a:p>
          <a:p>
            <a:pPr marL="457063" indent="-457063">
              <a:defRPr/>
            </a:pPr>
            <a:r>
              <a:rPr lang="en-US"/>
              <a:t>If you have internal audit function – ensure its responsibilities and audit plan is aligned to risk assessment</a:t>
            </a:r>
          </a:p>
          <a:p>
            <a:pPr marL="457063" indent="-457063">
              <a:defRPr/>
            </a:pPr>
            <a:r>
              <a:rPr lang="en-US"/>
              <a:t>Have policies and procedures for correcting any findings in a timely manner</a:t>
            </a:r>
          </a:p>
        </p:txBody>
      </p:sp>
      <p:sp>
        <p:nvSpPr>
          <p:cNvPr id="2" name="Footer Placeholder 1">
            <a:extLst>
              <a:ext uri="{FF2B5EF4-FFF2-40B4-BE49-F238E27FC236}">
                <a16:creationId xmlns:a16="http://schemas.microsoft.com/office/drawing/2014/main" id="{45498F08-A3F8-45D5-8261-0EF3C5783E4C}"/>
              </a:ext>
            </a:extLst>
          </p:cNvPr>
          <p:cNvSpPr>
            <a:spLocks noGrp="1"/>
          </p:cNvSpPr>
          <p:nvPr>
            <p:ph type="ftr" sz="quarter" idx="11"/>
          </p:nvPr>
        </p:nvSpPr>
        <p:spPr>
          <a:xfrm>
            <a:off x="1131564" y="330115"/>
            <a:ext cx="5937289" cy="309120"/>
          </a:xfrm>
        </p:spPr>
        <p:txBody>
          <a:bodyPr/>
          <a:lstStyle/>
          <a:p>
            <a:pPr defTabSz="457063"/>
            <a:r>
              <a:rPr lang="en-US">
                <a:solidFill>
                  <a:prstClr val="black">
                    <a:tint val="75000"/>
                  </a:prstClr>
                </a:solidFill>
                <a:latin typeface="Century Gothic" panose="020B0502020202020204"/>
              </a:rPr>
              <a:t>The Bruman Group, PLLC © 2023. All rights reserved.</a:t>
            </a:r>
          </a:p>
        </p:txBody>
      </p:sp>
      <p:sp>
        <p:nvSpPr>
          <p:cNvPr id="3" name="Slide Number Placeholder 2">
            <a:extLst>
              <a:ext uri="{FF2B5EF4-FFF2-40B4-BE49-F238E27FC236}">
                <a16:creationId xmlns:a16="http://schemas.microsoft.com/office/drawing/2014/main" id="{0C986261-9922-4F48-8142-C5745F273FE2}"/>
              </a:ext>
            </a:extLst>
          </p:cNvPr>
          <p:cNvSpPr>
            <a:spLocks noGrp="1"/>
          </p:cNvSpPr>
          <p:nvPr>
            <p:ph type="sldNum" sz="quarter" idx="12"/>
          </p:nvPr>
        </p:nvSpPr>
        <p:spPr>
          <a:xfrm>
            <a:off x="9917082" y="330114"/>
            <a:ext cx="815257" cy="311598"/>
          </a:xfrm>
        </p:spPr>
        <p:txBody>
          <a:bodyPr/>
          <a:lstStyle/>
          <a:p>
            <a:pPr defTabSz="457063"/>
            <a:fld id="{B3506361-70C8-432A-93F0-141DC7F2B02C}" type="slidenum">
              <a:rPr lang="en-US">
                <a:solidFill>
                  <a:srgbClr val="4472C4"/>
                </a:solidFill>
                <a:latin typeface="Century Gothic" panose="020B0502020202020204"/>
              </a:rPr>
              <a:pPr defTabSz="457063"/>
              <a:t>27</a:t>
            </a:fld>
            <a:endParaRPr lang="en-US">
              <a:solidFill>
                <a:srgbClr val="4472C4"/>
              </a:solidFill>
              <a:latin typeface="Century Gothic" panose="020B0502020202020204"/>
            </a:endParaRPr>
          </a:p>
        </p:txBody>
      </p:sp>
    </p:spTree>
    <p:extLst>
      <p:ext uri="{BB962C8B-B14F-4D97-AF65-F5344CB8AC3E}">
        <p14:creationId xmlns:p14="http://schemas.microsoft.com/office/powerpoint/2010/main" val="2880726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p:cNvSpPr>
          <p:nvPr>
            <p:ph type="title"/>
          </p:nvPr>
        </p:nvSpPr>
        <p:spPr bwMode="auto"/>
        <p:txBody>
          <a:bodyPr/>
          <a:lstStyle/>
          <a:p>
            <a:pPr>
              <a:defRPr/>
            </a:pPr>
            <a:r>
              <a:rPr lang="en-US" altLang="en-US" sz="3599"/>
              <a:t>Weak Internal Controls – What Now?</a:t>
            </a:r>
          </a:p>
        </p:txBody>
      </p:sp>
      <p:sp>
        <p:nvSpPr>
          <p:cNvPr id="61443" name="Rectangle 3"/>
          <p:cNvSpPr>
            <a:spLocks noGrp="1"/>
          </p:cNvSpPr>
          <p:nvPr>
            <p:ph idx="1"/>
          </p:nvPr>
        </p:nvSpPr>
        <p:spPr>
          <a:xfrm>
            <a:off x="1266913" y="2165092"/>
            <a:ext cx="3643453" cy="3669474"/>
          </a:xfrm>
        </p:spPr>
        <p:txBody>
          <a:bodyPr>
            <a:normAutofit lnSpcReduction="10000"/>
          </a:bodyPr>
          <a:lstStyle/>
          <a:p>
            <a:pPr eaLnBrk="1" hangingPunct="1">
              <a:buFont typeface="Wingdings" panose="05000000000000000000" pitchFamily="2" charset="2"/>
              <a:buChar char="§"/>
            </a:pPr>
            <a:r>
              <a:rPr lang="en-US" altLang="en-US"/>
              <a:t>Document findings</a:t>
            </a:r>
          </a:p>
          <a:p>
            <a:pPr eaLnBrk="1" hangingPunct="1">
              <a:buFont typeface="Wingdings" panose="05000000000000000000" pitchFamily="2" charset="2"/>
              <a:buChar char="§"/>
            </a:pPr>
            <a:r>
              <a:rPr lang="en-US" altLang="en-US"/>
              <a:t>Discuss the results of the walkthrough with management and inform them of any deficiencies that need immediate attention. </a:t>
            </a:r>
          </a:p>
        </p:txBody>
      </p:sp>
      <p:graphicFrame>
        <p:nvGraphicFramePr>
          <p:cNvPr id="5" name="Diagram 4"/>
          <p:cNvGraphicFramePr/>
          <p:nvPr/>
        </p:nvGraphicFramePr>
        <p:xfrm>
          <a:off x="5078694" y="2254753"/>
          <a:ext cx="6627674" cy="375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2" descr="http://www.thecpapshop.com/media/wysiwyg/Caution_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2035" y="5282795"/>
            <a:ext cx="1066522" cy="91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CC37C1F1-D40C-EDA5-9B8C-24C5020CD228}"/>
              </a:ext>
            </a:extLst>
          </p:cNvPr>
          <p:cNvSpPr>
            <a:spLocks noGrp="1"/>
          </p:cNvSpPr>
          <p:nvPr>
            <p:ph type="ftr" sz="quarter" idx="11"/>
          </p:nvPr>
        </p:nvSpPr>
        <p:spPr/>
        <p:txBody>
          <a:bodyPr/>
          <a:lstStyle/>
          <a:p>
            <a:pPr defTabSz="457063"/>
            <a:r>
              <a:rPr lang="en-US">
                <a:solidFill>
                  <a:prstClr val="black">
                    <a:tint val="75000"/>
                  </a:prstClr>
                </a:solidFill>
                <a:latin typeface="Century Gothic" panose="020B0502020202020204"/>
              </a:rPr>
              <a:t>The Bruman Group, PLLC © 2023. All rights reserved.</a:t>
            </a:r>
          </a:p>
        </p:txBody>
      </p:sp>
      <p:sp>
        <p:nvSpPr>
          <p:cNvPr id="3" name="Slide Number Placeholder 2">
            <a:extLst>
              <a:ext uri="{FF2B5EF4-FFF2-40B4-BE49-F238E27FC236}">
                <a16:creationId xmlns:a16="http://schemas.microsoft.com/office/drawing/2014/main" id="{25F1A291-FDB8-002C-2AA5-CBE60597B500}"/>
              </a:ext>
            </a:extLst>
          </p:cNvPr>
          <p:cNvSpPr>
            <a:spLocks noGrp="1"/>
          </p:cNvSpPr>
          <p:nvPr>
            <p:ph type="sldNum" sz="quarter" idx="12"/>
          </p:nvPr>
        </p:nvSpPr>
        <p:spPr/>
        <p:txBody>
          <a:bodyPr/>
          <a:lstStyle/>
          <a:p>
            <a:pPr defTabSz="457063"/>
            <a:fld id="{95C5CA75-96F3-42DA-8C73-E2B32B310B9C}" type="slidenum">
              <a:rPr lang="en-US">
                <a:solidFill>
                  <a:srgbClr val="4472C4"/>
                </a:solidFill>
                <a:latin typeface="Century Gothic" panose="020B0502020202020204"/>
              </a:rPr>
              <a:pPr defTabSz="457063"/>
              <a:t>28</a:t>
            </a:fld>
            <a:endParaRPr lang="en-US">
              <a:solidFill>
                <a:srgbClr val="4472C4"/>
              </a:solidFill>
              <a:latin typeface="Century Gothic" panose="020B0502020202020204"/>
            </a:endParaRPr>
          </a:p>
        </p:txBody>
      </p:sp>
    </p:spTree>
    <p:extLst>
      <p:ext uri="{BB962C8B-B14F-4D97-AF65-F5344CB8AC3E}">
        <p14:creationId xmlns:p14="http://schemas.microsoft.com/office/powerpoint/2010/main" val="1850411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1031" name="Picture 1030">
            <a:extLst>
              <a:ext uri="{FF2B5EF4-FFF2-40B4-BE49-F238E27FC236}">
                <a16:creationId xmlns:a16="http://schemas.microsoft.com/office/drawing/2014/main" id="{BF7680B5-1A78-4401-BA9A-78832F0FD9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1588" y="6118636"/>
            <a:ext cx="12188825" cy="742757"/>
          </a:xfrm>
          <a:prstGeom prst="rect">
            <a:avLst/>
          </a:prstGeom>
        </p:spPr>
      </p:pic>
      <p:sp>
        <p:nvSpPr>
          <p:cNvPr id="1033" name="Rectangle 1032">
            <a:extLst>
              <a:ext uri="{FF2B5EF4-FFF2-40B4-BE49-F238E27FC236}">
                <a16:creationId xmlns:a16="http://schemas.microsoft.com/office/drawing/2014/main" id="{50F21DC9-D0AC-495C-8CC8-D5DDF8C11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469541"/>
            <a:ext cx="12188825" cy="5645553"/>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prstClr val="white"/>
              </a:solidFill>
              <a:latin typeface="Century Gothic" panose="020B0502020202020204"/>
            </a:endParaRPr>
          </a:p>
        </p:txBody>
      </p:sp>
      <p:cxnSp>
        <p:nvCxnSpPr>
          <p:cNvPr id="1035" name="Straight Connector 1034">
            <a:extLst>
              <a:ext uri="{FF2B5EF4-FFF2-40B4-BE49-F238E27FC236}">
                <a16:creationId xmlns:a16="http://schemas.microsoft.com/office/drawing/2014/main" id="{A26B82D7-D05B-412B-9A0D-6430BCD118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88" y="6120568"/>
            <a:ext cx="12188825"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1037" name="Picture 1036">
            <a:extLst>
              <a:ext uri="{FF2B5EF4-FFF2-40B4-BE49-F238E27FC236}">
                <a16:creationId xmlns:a16="http://schemas.microsoft.com/office/drawing/2014/main" id="{1E1838EA-1FA2-4DC4-B182-B8D2C57E74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6756" y="644189"/>
            <a:ext cx="9607841" cy="155408"/>
          </a:xfrm>
          <a:prstGeom prst="rect">
            <a:avLst/>
          </a:prstGeom>
          <a:noFill/>
          <a:ln>
            <a:noFill/>
          </a:ln>
        </p:spPr>
      </p:pic>
      <p:sp useBgFill="1">
        <p:nvSpPr>
          <p:cNvPr id="1039" name="Rectangle 1038">
            <a:extLst>
              <a:ext uri="{FF2B5EF4-FFF2-40B4-BE49-F238E27FC236}">
                <a16:creationId xmlns:a16="http://schemas.microsoft.com/office/drawing/2014/main" id="{A2F132DA-99DF-4366-BCF9-C220FA5FAB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 y="893"/>
            <a:ext cx="12188520"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en-US" sz="1799">
              <a:solidFill>
                <a:prstClr val="white"/>
              </a:solidFill>
              <a:latin typeface="Century Gothic" panose="020B0502020202020204"/>
            </a:endParaRPr>
          </a:p>
        </p:txBody>
      </p:sp>
      <p:sp>
        <p:nvSpPr>
          <p:cNvPr id="1041" name="Rectangle 1040">
            <a:extLst>
              <a:ext uri="{FF2B5EF4-FFF2-40B4-BE49-F238E27FC236}">
                <a16:creationId xmlns:a16="http://schemas.microsoft.com/office/drawing/2014/main" id="{353C0889-5F08-4C6E-8208-199F0C8DA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469541"/>
            <a:ext cx="12188825" cy="5645553"/>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en-US" sz="1799">
              <a:solidFill>
                <a:prstClr val="white"/>
              </a:solidFill>
              <a:latin typeface="Century Gothic" panose="020B0502020202020204"/>
            </a:endParaRPr>
          </a:p>
        </p:txBody>
      </p:sp>
      <p:sp>
        <p:nvSpPr>
          <p:cNvPr id="2" name="Title 1">
            <a:extLst>
              <a:ext uri="{FF2B5EF4-FFF2-40B4-BE49-F238E27FC236}">
                <a16:creationId xmlns:a16="http://schemas.microsoft.com/office/drawing/2014/main" id="{D5F4A85B-2AC6-4E29-B074-AB92F8FA9BB1}"/>
              </a:ext>
            </a:extLst>
          </p:cNvPr>
          <p:cNvSpPr>
            <a:spLocks noGrp="1"/>
          </p:cNvSpPr>
          <p:nvPr>
            <p:ph type="title"/>
          </p:nvPr>
        </p:nvSpPr>
        <p:spPr>
          <a:xfrm>
            <a:off x="1129708" y="988735"/>
            <a:ext cx="3847323" cy="2407097"/>
          </a:xfrm>
        </p:spPr>
        <p:txBody>
          <a:bodyPr vert="horz" lIns="91416" tIns="45708" rIns="91416" bIns="0" rtlCol="0" anchor="b">
            <a:normAutofit/>
          </a:bodyPr>
          <a:lstStyle/>
          <a:p>
            <a:r>
              <a:rPr lang="en-US" sz="4799"/>
              <a:t>Responding to Findings</a:t>
            </a:r>
          </a:p>
        </p:txBody>
      </p:sp>
      <p:pic>
        <p:nvPicPr>
          <p:cNvPr id="1043" name="Picture 1042">
            <a:extLst>
              <a:ext uri="{FF2B5EF4-FFF2-40B4-BE49-F238E27FC236}">
                <a16:creationId xmlns:a16="http://schemas.microsoft.com/office/drawing/2014/main" id="{38A271AC-2A78-42DB-A0B1-AA6C635E270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16" t="474" r="66353" b="36564"/>
          <a:stretch/>
        </p:blipFill>
        <p:spPr>
          <a:xfrm>
            <a:off x="1126756" y="644189"/>
            <a:ext cx="3848621" cy="155408"/>
          </a:xfrm>
          <a:prstGeom prst="rect">
            <a:avLst/>
          </a:prstGeom>
          <a:noFill/>
          <a:ln>
            <a:noFill/>
          </a:ln>
        </p:spPr>
      </p:pic>
      <p:sp>
        <p:nvSpPr>
          <p:cNvPr id="4" name="Date Placeholder 3">
            <a:extLst>
              <a:ext uri="{FF2B5EF4-FFF2-40B4-BE49-F238E27FC236}">
                <a16:creationId xmlns:a16="http://schemas.microsoft.com/office/drawing/2014/main" id="{4A866CCF-1131-4F55-87EE-171BB4CDA875}"/>
              </a:ext>
            </a:extLst>
          </p:cNvPr>
          <p:cNvSpPr>
            <a:spLocks noGrp="1"/>
          </p:cNvSpPr>
          <p:nvPr>
            <p:ph type="dt" sz="half" idx="10"/>
          </p:nvPr>
        </p:nvSpPr>
        <p:spPr>
          <a:xfrm>
            <a:off x="1129617" y="5485119"/>
            <a:ext cx="3847423" cy="309120"/>
          </a:xfrm>
        </p:spPr>
        <p:txBody>
          <a:bodyPr vert="horz" lIns="91416" tIns="45708" rIns="91416" bIns="45708" rtlCol="0" anchor="ctr">
            <a:normAutofit/>
          </a:bodyPr>
          <a:lstStyle/>
          <a:p>
            <a:pPr algn="l" defTabSz="457063">
              <a:spcAft>
                <a:spcPts val="600"/>
              </a:spcAft>
            </a:pPr>
            <a:r>
              <a:rPr lang="en-US">
                <a:solidFill>
                  <a:prstClr val="black">
                    <a:tint val="75000"/>
                  </a:prstClr>
                </a:solidFill>
                <a:latin typeface="Century Gothic" panose="020B0502020202020204"/>
              </a:rPr>
              <a:t>The Bruman Group, PLLC © 2023. All rights reserved.</a:t>
            </a:r>
          </a:p>
        </p:txBody>
      </p:sp>
      <p:grpSp>
        <p:nvGrpSpPr>
          <p:cNvPr id="1045" name="Group 1044">
            <a:extLst>
              <a:ext uri="{FF2B5EF4-FFF2-40B4-BE49-F238E27FC236}">
                <a16:creationId xmlns:a16="http://schemas.microsoft.com/office/drawing/2014/main" id="{51B1010F-3029-45FE-BA47-1643A298DD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0298" y="482939"/>
            <a:ext cx="6090205" cy="5147760"/>
            <a:chOff x="5460131" y="482171"/>
            <a:chExt cx="6091791" cy="5149101"/>
          </a:xfrm>
        </p:grpSpPr>
        <p:sp>
          <p:nvSpPr>
            <p:cNvPr id="1046" name="Rectangle 1045">
              <a:extLst>
                <a:ext uri="{FF2B5EF4-FFF2-40B4-BE49-F238E27FC236}">
                  <a16:creationId xmlns:a16="http://schemas.microsoft.com/office/drawing/2014/main" id="{F30F56DA-3EA4-4139-85FA-32778EC9DC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60131" y="482171"/>
              <a:ext cx="6091791"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defTabSz="457063"/>
              <a:endParaRPr lang="en-US" sz="1799">
                <a:solidFill>
                  <a:prstClr val="white"/>
                </a:solidFill>
                <a:latin typeface="Century Gothic" panose="020B0502020202020204"/>
              </a:endParaRPr>
            </a:p>
          </p:txBody>
        </p:sp>
        <p:sp>
          <p:nvSpPr>
            <p:cNvPr id="1047" name="Rectangle 1046">
              <a:extLst>
                <a:ext uri="{FF2B5EF4-FFF2-40B4-BE49-F238E27FC236}">
                  <a16:creationId xmlns:a16="http://schemas.microsoft.com/office/drawing/2014/main" id="{C2C1E7D5-6D02-4336-A70F-ACCF9CEC13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78956" y="812507"/>
              <a:ext cx="5461780"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defTabSz="457063"/>
              <a:endParaRPr lang="en-US" sz="1799">
                <a:solidFill>
                  <a:prstClr val="white"/>
                </a:solidFill>
                <a:latin typeface="Century Gothic" panose="020B0502020202020204"/>
              </a:endParaRPr>
            </a:p>
          </p:txBody>
        </p:sp>
      </p:grpSp>
      <p:pic>
        <p:nvPicPr>
          <p:cNvPr id="1026" name="Picture 2" descr="Arabad | Who audits the auditor?">
            <a:extLst>
              <a:ext uri="{FF2B5EF4-FFF2-40B4-BE49-F238E27FC236}">
                <a16:creationId xmlns:a16="http://schemas.microsoft.com/office/drawing/2014/main" id="{FBEA8FC7-443B-4CE5-9CC5-27465FFC3468}"/>
              </a:ext>
            </a:extLst>
          </p:cNvPr>
          <p:cNvPicPr>
            <a:picLocks noGrp="1" noChangeAspect="1" noChangeArrowheads="1"/>
          </p:cNvPicPr>
          <p:nvPr>
            <p:ph type="pic" sz="quarter" idx="4294967295"/>
          </p:nvPr>
        </p:nvPicPr>
        <p:blipFill rotWithShape="1">
          <a:blip r:embed="rId4">
            <a:extLst>
              <a:ext uri="{28A0092B-C50C-407E-A947-70E740481C1C}">
                <a14:useLocalDpi xmlns:a14="http://schemas.microsoft.com/office/drawing/2010/main" val="0"/>
              </a:ext>
            </a:extLst>
          </a:blip>
          <a:srcRect l="6587" r="1" b="1"/>
          <a:stretch/>
        </p:blipFill>
        <p:spPr bwMode="auto">
          <a:xfrm>
            <a:off x="6093928" y="1116948"/>
            <a:ext cx="4820295" cy="3865165"/>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1048">
            <a:extLst>
              <a:ext uri="{FF2B5EF4-FFF2-40B4-BE49-F238E27FC236}">
                <a16:creationId xmlns:a16="http://schemas.microsoft.com/office/drawing/2014/main" id="{B411FBE2-10C9-4433-88E7-B4FE0C29B15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a:xfrm>
            <a:off x="1588" y="6118636"/>
            <a:ext cx="12188825" cy="742757"/>
          </a:xfrm>
          <a:prstGeom prst="rect">
            <a:avLst/>
          </a:prstGeom>
        </p:spPr>
      </p:pic>
      <p:cxnSp>
        <p:nvCxnSpPr>
          <p:cNvPr id="1051" name="Straight Connector 1050">
            <a:extLst>
              <a:ext uri="{FF2B5EF4-FFF2-40B4-BE49-F238E27FC236}">
                <a16:creationId xmlns:a16="http://schemas.microsoft.com/office/drawing/2014/main" id="{B52A12E2-C1CB-4AB7-AEC6-387F0538FA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88" y="6120568"/>
            <a:ext cx="12188825"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78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E48262-B79D-4826-B121-24CBF41846CA}"/>
              </a:ext>
            </a:extLst>
          </p:cNvPr>
          <p:cNvSpPr>
            <a:spLocks noGrp="1"/>
          </p:cNvSpPr>
          <p:nvPr>
            <p:ph type="title"/>
          </p:nvPr>
        </p:nvSpPr>
        <p:spPr>
          <a:xfrm>
            <a:off x="1131564" y="749509"/>
            <a:ext cx="9600774" cy="1048962"/>
          </a:xfrm>
        </p:spPr>
        <p:txBody>
          <a:bodyPr/>
          <a:lstStyle/>
          <a:p>
            <a:r>
              <a:rPr lang="en-US"/>
              <a:t>Annual Single Audits</a:t>
            </a:r>
          </a:p>
        </p:txBody>
      </p:sp>
      <p:sp>
        <p:nvSpPr>
          <p:cNvPr id="7" name="Content Placeholder 6">
            <a:extLst>
              <a:ext uri="{FF2B5EF4-FFF2-40B4-BE49-F238E27FC236}">
                <a16:creationId xmlns:a16="http://schemas.microsoft.com/office/drawing/2014/main" id="{1D54165B-F9C1-4683-BD30-076EBED7981A}"/>
              </a:ext>
            </a:extLst>
          </p:cNvPr>
          <p:cNvSpPr>
            <a:spLocks noGrp="1"/>
          </p:cNvSpPr>
          <p:nvPr>
            <p:ph idx="1"/>
          </p:nvPr>
        </p:nvSpPr>
        <p:spPr>
          <a:xfrm>
            <a:off x="917640" y="1623038"/>
            <a:ext cx="10356723" cy="4452307"/>
          </a:xfrm>
        </p:spPr>
        <p:txBody>
          <a:bodyPr>
            <a:normAutofit fontScale="92500" lnSpcReduction="10000"/>
          </a:bodyPr>
          <a:lstStyle/>
          <a:p>
            <a:pPr lvl="1">
              <a:lnSpc>
                <a:spcPct val="110000"/>
              </a:lnSpc>
              <a:buFont typeface="Arial" panose="020B0604020202020204" pitchFamily="34" charset="0"/>
              <a:buChar char="•"/>
            </a:pPr>
            <a:r>
              <a:rPr lang="en-US" sz="2599"/>
              <a:t>Expending $750,000 or more in federal funds in a year (200.501), must have single audit</a:t>
            </a:r>
          </a:p>
          <a:p>
            <a:pPr lvl="1">
              <a:lnSpc>
                <a:spcPct val="110000"/>
              </a:lnSpc>
              <a:buFont typeface="Arial" panose="020B0604020202020204" pitchFamily="34" charset="0"/>
              <a:buChar char="•"/>
            </a:pPr>
            <a:r>
              <a:rPr lang="en-US" sz="2599"/>
              <a:t>Follow procurement rules in selecting auditor</a:t>
            </a:r>
          </a:p>
          <a:p>
            <a:pPr lvl="1">
              <a:lnSpc>
                <a:spcPct val="110000"/>
              </a:lnSpc>
              <a:buFont typeface="Arial" panose="020B0604020202020204" pitchFamily="34" charset="0"/>
              <a:buChar char="•"/>
            </a:pPr>
            <a:r>
              <a:rPr lang="en-US" sz="2599"/>
              <a:t>Implement Corrective Action Plans</a:t>
            </a:r>
          </a:p>
          <a:p>
            <a:pPr lvl="1">
              <a:lnSpc>
                <a:spcPct val="110000"/>
              </a:lnSpc>
              <a:buFont typeface="Arial" panose="020B0604020202020204" pitchFamily="34" charset="0"/>
              <a:buChar char="•"/>
            </a:pPr>
            <a:r>
              <a:rPr lang="en-US" sz="2599"/>
              <a:t>Major Programs (200.518)</a:t>
            </a:r>
          </a:p>
          <a:p>
            <a:pPr lvl="1">
              <a:lnSpc>
                <a:spcPct val="110000"/>
              </a:lnSpc>
              <a:buFont typeface="Arial" panose="020B0604020202020204" pitchFamily="34" charset="0"/>
              <a:buChar char="•"/>
            </a:pPr>
            <a:r>
              <a:rPr lang="en-US" sz="2599"/>
              <a:t>Report material weaknesses in internal controls or questioned costs greater than $25,000 (200.516)</a:t>
            </a:r>
          </a:p>
          <a:p>
            <a:pPr lvl="1">
              <a:lnSpc>
                <a:spcPct val="110000"/>
              </a:lnSpc>
              <a:buFont typeface="Arial" panose="020B0604020202020204" pitchFamily="34" charset="0"/>
              <a:buChar char="•"/>
            </a:pPr>
            <a:r>
              <a:rPr lang="en-US" sz="2599"/>
              <a:t>Cooperative Audit Resolution (200.1 &amp; 200.513)</a:t>
            </a:r>
          </a:p>
          <a:p>
            <a:pPr lvl="1">
              <a:lnSpc>
                <a:spcPct val="110000"/>
              </a:lnSpc>
              <a:buFont typeface="Arial" panose="020B0604020202020204" pitchFamily="34" charset="0"/>
              <a:buChar char="•"/>
            </a:pPr>
            <a:r>
              <a:rPr lang="en-US" sz="2599"/>
              <a:t>Pass-Through Management Decisions (200.521)</a:t>
            </a:r>
          </a:p>
          <a:p>
            <a:pPr lvl="2">
              <a:lnSpc>
                <a:spcPct val="110000"/>
              </a:lnSpc>
              <a:buFont typeface="Wingdings" panose="05000000000000000000" pitchFamily="2" charset="2"/>
              <a:buChar char="§"/>
            </a:pPr>
            <a:r>
              <a:rPr lang="en-US" sz="1899"/>
              <a:t>Within six months of report being uploaded to FAC</a:t>
            </a:r>
          </a:p>
          <a:p>
            <a:endParaRPr lang="en-US"/>
          </a:p>
        </p:txBody>
      </p:sp>
      <p:sp>
        <p:nvSpPr>
          <p:cNvPr id="2" name="Footer Placeholder 1">
            <a:extLst>
              <a:ext uri="{FF2B5EF4-FFF2-40B4-BE49-F238E27FC236}">
                <a16:creationId xmlns:a16="http://schemas.microsoft.com/office/drawing/2014/main" id="{62FC4E28-834F-30D0-35FD-0C58B64C9E56}"/>
              </a:ext>
            </a:extLst>
          </p:cNvPr>
          <p:cNvSpPr>
            <a:spLocks noGrp="1"/>
          </p:cNvSpPr>
          <p:nvPr>
            <p:ph type="ftr" sz="quarter" idx="11"/>
          </p:nvPr>
        </p:nvSpPr>
        <p:spPr/>
        <p:txBody>
          <a:bodyPr/>
          <a:lstStyle/>
          <a:p>
            <a:pPr defTabSz="457063"/>
            <a:r>
              <a:rPr lang="en-US">
                <a:solidFill>
                  <a:prstClr val="black">
                    <a:tint val="75000"/>
                  </a:prstClr>
                </a:solidFill>
                <a:latin typeface="Century Gothic" panose="020B0502020202020204"/>
              </a:rPr>
              <a:t>The Bruman Group, PLLC © 2023. All rights reserved.</a:t>
            </a:r>
          </a:p>
        </p:txBody>
      </p:sp>
      <p:sp>
        <p:nvSpPr>
          <p:cNvPr id="3" name="Slide Number Placeholder 4">
            <a:extLst>
              <a:ext uri="{FF2B5EF4-FFF2-40B4-BE49-F238E27FC236}">
                <a16:creationId xmlns:a16="http://schemas.microsoft.com/office/drawing/2014/main" id="{8A276861-9DD9-6338-4044-6F1B481A6EC9}"/>
              </a:ext>
            </a:extLst>
          </p:cNvPr>
          <p:cNvSpPr>
            <a:spLocks noGrp="1"/>
          </p:cNvSpPr>
          <p:nvPr>
            <p:ph type="sldNum" sz="quarter" idx="12"/>
          </p:nvPr>
        </p:nvSpPr>
        <p:spPr>
          <a:xfrm>
            <a:off x="9923396" y="330114"/>
            <a:ext cx="811201" cy="309120"/>
          </a:xfrm>
        </p:spPr>
        <p:txBody>
          <a:bodyPr/>
          <a:lstStyle/>
          <a:p>
            <a:pPr defTabSz="457063"/>
            <a:fld id="{95C5CA75-96F3-42DA-8C73-E2B32B310B9C}" type="slidenum">
              <a:rPr lang="en-US">
                <a:solidFill>
                  <a:srgbClr val="4472C4"/>
                </a:solidFill>
                <a:latin typeface="Century Gothic" panose="020B0502020202020204"/>
              </a:rPr>
              <a:pPr defTabSz="457063"/>
              <a:t>3</a:t>
            </a:fld>
            <a:endParaRPr lang="en-US">
              <a:solidFill>
                <a:srgbClr val="4472C4"/>
              </a:solidFill>
              <a:latin typeface="Century Gothic" panose="020B0502020202020204"/>
            </a:endParaRPr>
          </a:p>
        </p:txBody>
      </p:sp>
    </p:spTree>
    <p:extLst>
      <p:ext uri="{BB962C8B-B14F-4D97-AF65-F5344CB8AC3E}">
        <p14:creationId xmlns:p14="http://schemas.microsoft.com/office/powerpoint/2010/main" val="712732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217" y="1166451"/>
            <a:ext cx="3601798" cy="4525101"/>
          </a:xfrm>
        </p:spPr>
        <p:txBody>
          <a:bodyPr>
            <a:normAutofit/>
          </a:bodyPr>
          <a:lstStyle/>
          <a:p>
            <a:r>
              <a:rPr lang="en-US"/>
              <a:t>Audit Process</a:t>
            </a:r>
          </a:p>
        </p:txBody>
      </p:sp>
      <p:graphicFrame>
        <p:nvGraphicFramePr>
          <p:cNvPr id="14" name="Content Placeholder 6">
            <a:extLst>
              <a:ext uri="{FF2B5EF4-FFF2-40B4-BE49-F238E27FC236}">
                <a16:creationId xmlns:a16="http://schemas.microsoft.com/office/drawing/2014/main" id="{71D0A211-D0E4-8332-15E1-DAA606CA277D}"/>
              </a:ext>
            </a:extLst>
          </p:cNvPr>
          <p:cNvGraphicFramePr>
            <a:graphicFrameLocks noGrp="1"/>
          </p:cNvGraphicFramePr>
          <p:nvPr>
            <p:ph idx="1"/>
          </p:nvPr>
        </p:nvGraphicFramePr>
        <p:xfrm>
          <a:off x="4800938" y="1166451"/>
          <a:ext cx="6255914" cy="45251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Date Placeholder 8">
            <a:extLst>
              <a:ext uri="{FF2B5EF4-FFF2-40B4-BE49-F238E27FC236}">
                <a16:creationId xmlns:a16="http://schemas.microsoft.com/office/drawing/2014/main" id="{D7FD60C8-AC11-42E7-BA7C-515F285A273F}"/>
              </a:ext>
            </a:extLst>
          </p:cNvPr>
          <p:cNvSpPr>
            <a:spLocks noGrp="1"/>
          </p:cNvSpPr>
          <p:nvPr>
            <p:ph type="dt" sz="half" idx="2"/>
          </p:nvPr>
        </p:nvSpPr>
        <p:spPr>
          <a:xfrm>
            <a:off x="732021" y="6355588"/>
            <a:ext cx="3683936" cy="365030"/>
          </a:xfrm>
          <a:prstGeom prst="rect">
            <a:avLst/>
          </a:prstGeom>
        </p:spPr>
        <p:txBody>
          <a:bodyPr anchor="ctr"/>
          <a:lstStyle>
            <a:defPPr>
              <a:defRPr lang="en-US"/>
            </a:defPPr>
            <a:lvl1pPr marL="0" algn="ctr"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a:lstStyle>
          <a:p>
            <a:r>
              <a:rPr lang="en-US" sz="1000">
                <a:solidFill>
                  <a:prstClr val="black"/>
                </a:solidFill>
                <a:latin typeface="Century Gothic" panose="020B0502020202020204"/>
              </a:rPr>
              <a:t>The Bruman Group, PLLC © 2023. All rights reserved.</a:t>
            </a:r>
          </a:p>
        </p:txBody>
      </p:sp>
      <p:sp>
        <p:nvSpPr>
          <p:cNvPr id="3" name="Slide Number Placeholder 4">
            <a:extLst>
              <a:ext uri="{FF2B5EF4-FFF2-40B4-BE49-F238E27FC236}">
                <a16:creationId xmlns:a16="http://schemas.microsoft.com/office/drawing/2014/main" id="{371D9697-3CAE-58D1-FE5F-83C6220184A4}"/>
              </a:ext>
            </a:extLst>
          </p:cNvPr>
          <p:cNvSpPr txBox="1">
            <a:spLocks/>
          </p:cNvSpPr>
          <p:nvPr/>
        </p:nvSpPr>
        <p:spPr>
          <a:xfrm>
            <a:off x="9923396" y="330114"/>
            <a:ext cx="811201" cy="309120"/>
          </a:xfrm>
          <a:prstGeom prst="rect">
            <a:avLst/>
          </a:prstGeom>
        </p:spPr>
        <p:txBody>
          <a:bodyPr vert="horz" lIns="91416" tIns="45708" rIns="91416" bIns="45708" rtlCol="0" anchor="ctr"/>
          <a:lstStyle>
            <a:defPPr>
              <a:defRPr lang="en-US"/>
            </a:defPPr>
            <a:lvl1pPr marL="0" algn="r" defTabSz="457200" rtl="0" eaLnBrk="1" latinLnBrk="0" hangingPunct="1">
              <a:defRPr sz="1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63"/>
            <a:fld id="{95C5CA75-96F3-42DA-8C73-E2B32B310B9C}" type="slidenum">
              <a:rPr lang="en-US" sz="1799">
                <a:solidFill>
                  <a:srgbClr val="4472C4"/>
                </a:solidFill>
                <a:latin typeface="Century Gothic" panose="020B0502020202020204"/>
              </a:rPr>
              <a:pPr defTabSz="457063"/>
              <a:t>30</a:t>
            </a:fld>
            <a:endParaRPr lang="en-US" sz="1799">
              <a:solidFill>
                <a:srgbClr val="4472C4"/>
              </a:solidFill>
              <a:latin typeface="Century Gothic" panose="020B0502020202020204"/>
            </a:endParaRPr>
          </a:p>
        </p:txBody>
      </p:sp>
    </p:spTree>
    <p:extLst>
      <p:ext uri="{BB962C8B-B14F-4D97-AF65-F5344CB8AC3E}">
        <p14:creationId xmlns:p14="http://schemas.microsoft.com/office/powerpoint/2010/main" val="74365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B2196BC-E861-4080-8481-4D9B06462451}"/>
              </a:ext>
            </a:extLst>
          </p:cNvPr>
          <p:cNvSpPr>
            <a:spLocks noGrp="1"/>
          </p:cNvSpPr>
          <p:nvPr>
            <p:ph type="title"/>
          </p:nvPr>
        </p:nvSpPr>
        <p:spPr>
          <a:xfrm>
            <a:off x="1068110" y="991235"/>
            <a:ext cx="4022312" cy="3203300"/>
          </a:xfrm>
        </p:spPr>
        <p:txBody>
          <a:bodyPr vert="horz" lIns="91416" tIns="45708" rIns="91416" bIns="45708" rtlCol="0" anchor="b">
            <a:normAutofit/>
          </a:bodyPr>
          <a:lstStyle/>
          <a:p>
            <a:r>
              <a:rPr lang="en-US" sz="4799"/>
              <a:t>OIG Audit Quality Reports</a:t>
            </a:r>
          </a:p>
        </p:txBody>
      </p:sp>
      <p:sp>
        <p:nvSpPr>
          <p:cNvPr id="8" name="Text Placeholder 7">
            <a:extLst>
              <a:ext uri="{FF2B5EF4-FFF2-40B4-BE49-F238E27FC236}">
                <a16:creationId xmlns:a16="http://schemas.microsoft.com/office/drawing/2014/main" id="{262FD78B-2430-4606-AD13-784EFD52F12F}"/>
              </a:ext>
            </a:extLst>
          </p:cNvPr>
          <p:cNvSpPr>
            <a:spLocks noGrp="1"/>
          </p:cNvSpPr>
          <p:nvPr>
            <p:ph type="body" idx="1"/>
          </p:nvPr>
        </p:nvSpPr>
        <p:spPr>
          <a:xfrm>
            <a:off x="1113125" y="4495523"/>
            <a:ext cx="3932282" cy="1207826"/>
          </a:xfrm>
        </p:spPr>
        <p:txBody>
          <a:bodyPr vert="horz" lIns="91416" tIns="45708" rIns="91416" bIns="45708" rtlCol="0">
            <a:normAutofit fontScale="92500" lnSpcReduction="20000"/>
          </a:bodyPr>
          <a:lstStyle/>
          <a:p>
            <a:r>
              <a:rPr lang="en-US" u="sng">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U.S. Department of Education Office of Inspector General Semiannual Report to Congress No. 83, April 1, 2021, through September 30, 2021</a:t>
            </a:r>
            <a:endParaRPr lang="en-US" sz="1999"/>
          </a:p>
        </p:txBody>
      </p:sp>
      <p:pic>
        <p:nvPicPr>
          <p:cNvPr id="3" name="Picture 2">
            <a:extLst>
              <a:ext uri="{FF2B5EF4-FFF2-40B4-BE49-F238E27FC236}">
                <a16:creationId xmlns:a16="http://schemas.microsoft.com/office/drawing/2014/main" id="{FDB7522B-3444-4CF2-A919-ECA451919389}"/>
              </a:ext>
            </a:extLst>
          </p:cNvPr>
          <p:cNvPicPr>
            <a:picLocks noChangeAspect="1"/>
          </p:cNvPicPr>
          <p:nvPr/>
        </p:nvPicPr>
        <p:blipFill rotWithShape="1">
          <a:blip r:embed="rId3"/>
          <a:srcRect l="25690" t="18546" r="41492" b="16485"/>
          <a:stretch/>
        </p:blipFill>
        <p:spPr>
          <a:xfrm>
            <a:off x="5258018" y="1088904"/>
            <a:ext cx="5620710" cy="4991468"/>
          </a:xfrm>
          <a:prstGeom prst="rect">
            <a:avLst/>
          </a:prstGeom>
        </p:spPr>
      </p:pic>
      <p:sp>
        <p:nvSpPr>
          <p:cNvPr id="9" name="Date Placeholder 8">
            <a:extLst>
              <a:ext uri="{FF2B5EF4-FFF2-40B4-BE49-F238E27FC236}">
                <a16:creationId xmlns:a16="http://schemas.microsoft.com/office/drawing/2014/main" id="{BC53B72D-B0F3-418C-9BB8-1C621ADF58EA}"/>
              </a:ext>
            </a:extLst>
          </p:cNvPr>
          <p:cNvSpPr>
            <a:spLocks noGrp="1"/>
          </p:cNvSpPr>
          <p:nvPr>
            <p:ph type="dt" sz="half" idx="2"/>
          </p:nvPr>
        </p:nvSpPr>
        <p:spPr>
          <a:xfrm>
            <a:off x="674504" y="6399464"/>
            <a:ext cx="3683936" cy="365030"/>
          </a:xfrm>
          <a:prstGeom prst="rect">
            <a:avLst/>
          </a:prstGeom>
        </p:spPr>
        <p:txBody>
          <a:bodyPr vert="horz" lIns="91416" tIns="45708" rIns="91416" bIns="45708" rtlCol="0" anchor="ctr">
            <a:normAutofit/>
          </a:bodyPr>
          <a:lstStyle>
            <a:defPPr>
              <a:defRPr lang="en-US"/>
            </a:defPPr>
            <a:lvl1pPr marL="0" algn="ctr"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a:lstStyle>
          <a:p>
            <a:pPr algn="l">
              <a:lnSpc>
                <a:spcPct val="90000"/>
              </a:lnSpc>
              <a:spcAft>
                <a:spcPts val="600"/>
              </a:spcAft>
            </a:pPr>
            <a:r>
              <a:rPr lang="en-US" sz="1000">
                <a:solidFill>
                  <a:prstClr val="black"/>
                </a:solidFill>
                <a:latin typeface="Century Gothic" panose="020B0502020202020204"/>
              </a:rPr>
              <a:t>The Bruman Group, PLLC © 2023. All rights reserved.</a:t>
            </a:r>
            <a:endParaRPr lang="en-US" sz="600">
              <a:solidFill>
                <a:srgbClr val="44546A">
                  <a:lumMod val="50000"/>
                  <a:lumOff val="50000"/>
                </a:srgbClr>
              </a:solidFill>
              <a:latin typeface="Century Gothic" panose="020B0502020202020204"/>
            </a:endParaRPr>
          </a:p>
        </p:txBody>
      </p:sp>
      <p:sp>
        <p:nvSpPr>
          <p:cNvPr id="2" name="Slide Number Placeholder 4">
            <a:extLst>
              <a:ext uri="{FF2B5EF4-FFF2-40B4-BE49-F238E27FC236}">
                <a16:creationId xmlns:a16="http://schemas.microsoft.com/office/drawing/2014/main" id="{AF0D922F-02E8-97B0-3BB7-2DF4A466250F}"/>
              </a:ext>
            </a:extLst>
          </p:cNvPr>
          <p:cNvSpPr>
            <a:spLocks noGrp="1"/>
          </p:cNvSpPr>
          <p:nvPr>
            <p:ph type="sldNum" sz="quarter" idx="12"/>
          </p:nvPr>
        </p:nvSpPr>
        <p:spPr>
          <a:xfrm>
            <a:off x="9923396" y="330114"/>
            <a:ext cx="811201" cy="309120"/>
          </a:xfrm>
        </p:spPr>
        <p:txBody>
          <a:bodyPr/>
          <a:lstStyle/>
          <a:p>
            <a:pPr defTabSz="457063"/>
            <a:fld id="{95C5CA75-96F3-42DA-8C73-E2B32B310B9C}" type="slidenum">
              <a:rPr lang="en-US">
                <a:solidFill>
                  <a:srgbClr val="4472C4"/>
                </a:solidFill>
                <a:latin typeface="Century Gothic" panose="020B0502020202020204"/>
              </a:rPr>
              <a:pPr defTabSz="457063"/>
              <a:t>31</a:t>
            </a:fld>
            <a:endParaRPr lang="en-US">
              <a:solidFill>
                <a:srgbClr val="4472C4"/>
              </a:solidFill>
              <a:latin typeface="Century Gothic" panose="020B0502020202020204"/>
            </a:endParaRPr>
          </a:p>
        </p:txBody>
      </p:sp>
    </p:spTree>
    <p:extLst>
      <p:ext uri="{BB962C8B-B14F-4D97-AF65-F5344CB8AC3E}">
        <p14:creationId xmlns:p14="http://schemas.microsoft.com/office/powerpoint/2010/main" val="223886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FDEE7-76A0-4F67-9E2C-118252B3CDDC}"/>
              </a:ext>
            </a:extLst>
          </p:cNvPr>
          <p:cNvSpPr>
            <a:spLocks noGrp="1"/>
          </p:cNvSpPr>
          <p:nvPr>
            <p:ph type="title"/>
          </p:nvPr>
        </p:nvSpPr>
        <p:spPr>
          <a:xfrm>
            <a:off x="842614" y="979257"/>
            <a:ext cx="5989684" cy="1106136"/>
          </a:xfrm>
        </p:spPr>
        <p:txBody>
          <a:bodyPr>
            <a:normAutofit/>
          </a:bodyPr>
          <a:lstStyle/>
          <a:p>
            <a:r>
              <a:rPr lang="en-US"/>
              <a:t>OIG Quality Control Review</a:t>
            </a:r>
          </a:p>
        </p:txBody>
      </p:sp>
      <p:sp>
        <p:nvSpPr>
          <p:cNvPr id="7" name="Content Placeholder 6">
            <a:extLst>
              <a:ext uri="{FF2B5EF4-FFF2-40B4-BE49-F238E27FC236}">
                <a16:creationId xmlns:a16="http://schemas.microsoft.com/office/drawing/2014/main" id="{ECE2F012-8F76-47DD-83BE-08EB70E8C60D}"/>
              </a:ext>
            </a:extLst>
          </p:cNvPr>
          <p:cNvSpPr>
            <a:spLocks noGrp="1"/>
          </p:cNvSpPr>
          <p:nvPr>
            <p:ph idx="1"/>
          </p:nvPr>
        </p:nvSpPr>
        <p:spPr>
          <a:xfrm>
            <a:off x="1144291" y="2085394"/>
            <a:ext cx="5992331" cy="3872601"/>
          </a:xfrm>
        </p:spPr>
        <p:txBody>
          <a:bodyPr>
            <a:normAutofit fontScale="92500"/>
          </a:bodyPr>
          <a:lstStyle/>
          <a:p>
            <a:pPr>
              <a:lnSpc>
                <a:spcPct val="100000"/>
              </a:lnSpc>
            </a:pPr>
            <a:r>
              <a:rPr lang="en-US" sz="1999"/>
              <a:t>“To help assess the quality of the thousands of [single] audits performed each year, we conduct quality control reviews of a sample of audits.”</a:t>
            </a:r>
          </a:p>
          <a:p>
            <a:pPr lvl="1">
              <a:lnSpc>
                <a:spcPct val="100000"/>
              </a:lnSpc>
            </a:pPr>
            <a:r>
              <a:rPr lang="en-US" sz="1999" b="1"/>
              <a:t>Pass</a:t>
            </a:r>
          </a:p>
          <a:p>
            <a:pPr lvl="1">
              <a:lnSpc>
                <a:spcPct val="100000"/>
              </a:lnSpc>
            </a:pPr>
            <a:r>
              <a:rPr lang="en-US" sz="1999" b="1"/>
              <a:t>Pass with deficiencies </a:t>
            </a:r>
            <a:r>
              <a:rPr lang="en-US" sz="1999"/>
              <a:t>(audit documentation contains quality deficiencies to be corrected for future audits)</a:t>
            </a:r>
          </a:p>
          <a:p>
            <a:pPr lvl="1">
              <a:lnSpc>
                <a:spcPct val="100000"/>
              </a:lnSpc>
            </a:pPr>
            <a:r>
              <a:rPr lang="en-US" sz="1999" b="1"/>
              <a:t>Fail</a:t>
            </a:r>
            <a:r>
              <a:rPr lang="en-US" sz="1999"/>
              <a:t> (audit documentation contains deficiencies that affect the reliability of the audit results; documentation does not support the opinions contained in the report)</a:t>
            </a:r>
          </a:p>
        </p:txBody>
      </p:sp>
      <p:pic>
        <p:nvPicPr>
          <p:cNvPr id="19" name="Picture 18" descr="Magnifying glass showing decling performance">
            <a:extLst>
              <a:ext uri="{FF2B5EF4-FFF2-40B4-BE49-F238E27FC236}">
                <a16:creationId xmlns:a16="http://schemas.microsoft.com/office/drawing/2014/main" id="{2896A39F-9815-E09A-595E-A80EC28FAC99}"/>
              </a:ext>
            </a:extLst>
          </p:cNvPr>
          <p:cNvPicPr>
            <a:picLocks noChangeAspect="1"/>
          </p:cNvPicPr>
          <p:nvPr/>
        </p:nvPicPr>
        <p:blipFill rotWithShape="1">
          <a:blip r:embed="rId3"/>
          <a:srcRect l="12793" r="43356" b="-1"/>
          <a:stretch/>
        </p:blipFill>
        <p:spPr>
          <a:xfrm>
            <a:off x="7543424" y="1094858"/>
            <a:ext cx="3074755" cy="4680440"/>
          </a:xfrm>
          <a:prstGeom prst="rect">
            <a:avLst/>
          </a:prstGeom>
        </p:spPr>
      </p:pic>
      <p:sp>
        <p:nvSpPr>
          <p:cNvPr id="3" name="Date Placeholder 2">
            <a:extLst>
              <a:ext uri="{FF2B5EF4-FFF2-40B4-BE49-F238E27FC236}">
                <a16:creationId xmlns:a16="http://schemas.microsoft.com/office/drawing/2014/main" id="{1FDF4CF7-5E93-4140-824B-70592BDBA388}"/>
              </a:ext>
            </a:extLst>
          </p:cNvPr>
          <p:cNvSpPr>
            <a:spLocks noGrp="1"/>
          </p:cNvSpPr>
          <p:nvPr>
            <p:ph type="dt" sz="half" idx="2"/>
          </p:nvPr>
        </p:nvSpPr>
        <p:spPr>
          <a:xfrm>
            <a:off x="732021" y="6355588"/>
            <a:ext cx="3683936" cy="365030"/>
          </a:xfrm>
          <a:prstGeom prst="rect">
            <a:avLst/>
          </a:prstGeom>
        </p:spPr>
        <p:txBody>
          <a:bodyPr anchor="ctr">
            <a:normAutofit/>
          </a:bodyPr>
          <a:lstStyle>
            <a:defPPr>
              <a:defRPr lang="en-US"/>
            </a:defPPr>
            <a:lvl1pPr marL="0" algn="ctr"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a:lstStyle>
          <a:p>
            <a:pPr algn="l">
              <a:lnSpc>
                <a:spcPct val="90000"/>
              </a:lnSpc>
              <a:spcAft>
                <a:spcPts val="600"/>
              </a:spcAft>
            </a:pPr>
            <a:r>
              <a:rPr lang="en-US" sz="1000">
                <a:solidFill>
                  <a:prstClr val="black"/>
                </a:solidFill>
                <a:latin typeface="Century Gothic" panose="020B0502020202020204"/>
              </a:rPr>
              <a:t>The Bruman Group, PLLC © 2023. All rights reserved.</a:t>
            </a:r>
            <a:endParaRPr lang="en-US" sz="900">
              <a:solidFill>
                <a:srgbClr val="44546A">
                  <a:lumMod val="50000"/>
                  <a:lumOff val="50000"/>
                </a:srgbClr>
              </a:solidFill>
              <a:latin typeface="Century Gothic" panose="020B0502020202020204"/>
            </a:endParaRPr>
          </a:p>
        </p:txBody>
      </p:sp>
      <p:sp>
        <p:nvSpPr>
          <p:cNvPr id="5" name="Slide Number Placeholder 4">
            <a:extLst>
              <a:ext uri="{FF2B5EF4-FFF2-40B4-BE49-F238E27FC236}">
                <a16:creationId xmlns:a16="http://schemas.microsoft.com/office/drawing/2014/main" id="{34C4E938-BFC9-52A2-B062-7DBEF40E26E7}"/>
              </a:ext>
            </a:extLst>
          </p:cNvPr>
          <p:cNvSpPr txBox="1">
            <a:spLocks/>
          </p:cNvSpPr>
          <p:nvPr/>
        </p:nvSpPr>
        <p:spPr>
          <a:xfrm>
            <a:off x="9923396" y="330114"/>
            <a:ext cx="811201" cy="309120"/>
          </a:xfrm>
          <a:prstGeom prst="rect">
            <a:avLst/>
          </a:prstGeom>
        </p:spPr>
        <p:txBody>
          <a:bodyPr vert="horz" lIns="91416" tIns="45708" rIns="91416" bIns="45708" rtlCol="0" anchor="ctr"/>
          <a:lstStyle>
            <a:defPPr>
              <a:defRPr lang="en-US"/>
            </a:defPPr>
            <a:lvl1pPr marL="0" algn="r" defTabSz="457200" rtl="0" eaLnBrk="1" latinLnBrk="0" hangingPunct="1">
              <a:defRPr sz="1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63"/>
            <a:fld id="{95C5CA75-96F3-42DA-8C73-E2B32B310B9C}" type="slidenum">
              <a:rPr lang="en-US" sz="1799">
                <a:solidFill>
                  <a:srgbClr val="4472C4"/>
                </a:solidFill>
                <a:latin typeface="Century Gothic" panose="020B0502020202020204"/>
              </a:rPr>
              <a:pPr defTabSz="457063"/>
              <a:t>32</a:t>
            </a:fld>
            <a:endParaRPr lang="en-US" sz="1799">
              <a:solidFill>
                <a:srgbClr val="4472C4"/>
              </a:solidFill>
              <a:latin typeface="Century Gothic" panose="020B0502020202020204"/>
            </a:endParaRPr>
          </a:p>
        </p:txBody>
      </p:sp>
    </p:spTree>
    <p:extLst>
      <p:ext uri="{BB962C8B-B14F-4D97-AF65-F5344CB8AC3E}">
        <p14:creationId xmlns:p14="http://schemas.microsoft.com/office/powerpoint/2010/main" val="27499155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21B19-970C-43E0-AD58-75C8129E8A98}"/>
              </a:ext>
            </a:extLst>
          </p:cNvPr>
          <p:cNvSpPr>
            <a:spLocks noGrp="1"/>
          </p:cNvSpPr>
          <p:nvPr>
            <p:ph type="title"/>
          </p:nvPr>
        </p:nvSpPr>
        <p:spPr>
          <a:xfrm>
            <a:off x="5080481" y="1076938"/>
            <a:ext cx="6271150" cy="1534651"/>
          </a:xfrm>
        </p:spPr>
        <p:txBody>
          <a:bodyPr anchor="b">
            <a:normAutofit fontScale="90000"/>
          </a:bodyPr>
          <a:lstStyle/>
          <a:p>
            <a:r>
              <a:rPr lang="en-US" sz="5198"/>
              <a:t>OIG Quality Control Review Findings</a:t>
            </a:r>
          </a:p>
        </p:txBody>
      </p:sp>
      <p:pic>
        <p:nvPicPr>
          <p:cNvPr id="11" name="Picture 8" descr="A hand holding a pen and shading circles on a sheet">
            <a:extLst>
              <a:ext uri="{FF2B5EF4-FFF2-40B4-BE49-F238E27FC236}">
                <a16:creationId xmlns:a16="http://schemas.microsoft.com/office/drawing/2014/main" id="{C896D3A1-4014-4D73-98E5-285F0645DD50}"/>
              </a:ext>
            </a:extLst>
          </p:cNvPr>
          <p:cNvPicPr>
            <a:picLocks noChangeAspect="1"/>
          </p:cNvPicPr>
          <p:nvPr/>
        </p:nvPicPr>
        <p:blipFill rotWithShape="1">
          <a:blip r:embed="rId2"/>
          <a:srcRect l="43103" r="18630" b="-1"/>
          <a:stretch/>
        </p:blipFill>
        <p:spPr>
          <a:xfrm>
            <a:off x="1608" y="903"/>
            <a:ext cx="4504132" cy="6856204"/>
          </a:xfrm>
          <a:prstGeom prst="rect">
            <a:avLst/>
          </a:prstGeom>
        </p:spPr>
      </p:pic>
      <p:sp>
        <p:nvSpPr>
          <p:cNvPr id="3" name="Content Placeholder 2">
            <a:extLst>
              <a:ext uri="{FF2B5EF4-FFF2-40B4-BE49-F238E27FC236}">
                <a16:creationId xmlns:a16="http://schemas.microsoft.com/office/drawing/2014/main" id="{2A284218-E1DF-4407-86BC-837F36BA7524}"/>
              </a:ext>
            </a:extLst>
          </p:cNvPr>
          <p:cNvSpPr>
            <a:spLocks noGrp="1"/>
          </p:cNvSpPr>
          <p:nvPr>
            <p:ph idx="1"/>
          </p:nvPr>
        </p:nvSpPr>
        <p:spPr>
          <a:xfrm>
            <a:off x="5080481" y="3351296"/>
            <a:ext cx="6271150" cy="2824950"/>
          </a:xfrm>
        </p:spPr>
        <p:txBody>
          <a:bodyPr>
            <a:normAutofit/>
          </a:bodyPr>
          <a:lstStyle/>
          <a:p>
            <a:r>
              <a:rPr lang="en-US"/>
              <a:t>15 reviews; 11 accountants or agencies</a:t>
            </a:r>
          </a:p>
          <a:p>
            <a:r>
              <a:rPr lang="en-US"/>
              <a:t>4 (27%) were Pass</a:t>
            </a:r>
          </a:p>
          <a:p>
            <a:r>
              <a:rPr lang="en-US"/>
              <a:t>5 (33%) were Pass with deficiencies</a:t>
            </a:r>
          </a:p>
          <a:p>
            <a:r>
              <a:rPr lang="en-US"/>
              <a:t>6 (40%) were Fail</a:t>
            </a:r>
          </a:p>
        </p:txBody>
      </p:sp>
      <p:sp>
        <p:nvSpPr>
          <p:cNvPr id="4" name="Date Placeholder 3">
            <a:extLst>
              <a:ext uri="{FF2B5EF4-FFF2-40B4-BE49-F238E27FC236}">
                <a16:creationId xmlns:a16="http://schemas.microsoft.com/office/drawing/2014/main" id="{4F0CF109-37DE-4242-8F64-70E0935772A3}"/>
              </a:ext>
            </a:extLst>
          </p:cNvPr>
          <p:cNvSpPr>
            <a:spLocks noGrp="1"/>
          </p:cNvSpPr>
          <p:nvPr>
            <p:ph type="dt" sz="half" idx="2"/>
          </p:nvPr>
        </p:nvSpPr>
        <p:spPr>
          <a:xfrm>
            <a:off x="732021" y="6355588"/>
            <a:ext cx="3683936" cy="365030"/>
          </a:xfrm>
          <a:prstGeom prst="rect">
            <a:avLst/>
          </a:prstGeom>
        </p:spPr>
        <p:txBody>
          <a:bodyPr anchor="ctr"/>
          <a:lstStyle>
            <a:defPPr>
              <a:defRPr lang="en-US"/>
            </a:defPPr>
            <a:lvl1pPr marL="0" algn="ctr"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a:lstStyle>
          <a:p>
            <a:r>
              <a:rPr lang="en-US" sz="1000">
                <a:solidFill>
                  <a:prstClr val="black"/>
                </a:solidFill>
                <a:latin typeface="Century Gothic" panose="020B0502020202020204"/>
              </a:rPr>
              <a:t>The Bruman Group, PLLC © 2023. All rights reserved.</a:t>
            </a:r>
          </a:p>
        </p:txBody>
      </p:sp>
      <p:sp>
        <p:nvSpPr>
          <p:cNvPr id="6" name="Slide Number Placeholder 4">
            <a:extLst>
              <a:ext uri="{FF2B5EF4-FFF2-40B4-BE49-F238E27FC236}">
                <a16:creationId xmlns:a16="http://schemas.microsoft.com/office/drawing/2014/main" id="{4BB4B786-03B2-185E-CFE6-4C77320821C4}"/>
              </a:ext>
            </a:extLst>
          </p:cNvPr>
          <p:cNvSpPr txBox="1">
            <a:spLocks/>
          </p:cNvSpPr>
          <p:nvPr/>
        </p:nvSpPr>
        <p:spPr>
          <a:xfrm>
            <a:off x="9923396" y="330114"/>
            <a:ext cx="811201" cy="309120"/>
          </a:xfrm>
          <a:prstGeom prst="rect">
            <a:avLst/>
          </a:prstGeom>
        </p:spPr>
        <p:txBody>
          <a:bodyPr vert="horz" lIns="91416" tIns="45708" rIns="91416" bIns="45708" rtlCol="0" anchor="ctr"/>
          <a:lstStyle>
            <a:defPPr>
              <a:defRPr lang="en-US"/>
            </a:defPPr>
            <a:lvl1pPr marL="0" algn="r" defTabSz="457200" rtl="0" eaLnBrk="1" latinLnBrk="0" hangingPunct="1">
              <a:defRPr sz="1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63"/>
            <a:fld id="{95C5CA75-96F3-42DA-8C73-E2B32B310B9C}" type="slidenum">
              <a:rPr lang="en-US" sz="1799">
                <a:solidFill>
                  <a:srgbClr val="4472C4"/>
                </a:solidFill>
                <a:latin typeface="Century Gothic" panose="020B0502020202020204"/>
              </a:rPr>
              <a:pPr defTabSz="457063"/>
              <a:t>33</a:t>
            </a:fld>
            <a:endParaRPr lang="en-US" sz="1799">
              <a:solidFill>
                <a:srgbClr val="4472C4"/>
              </a:solidFill>
              <a:latin typeface="Century Gothic" panose="020B0502020202020204"/>
            </a:endParaRPr>
          </a:p>
        </p:txBody>
      </p:sp>
    </p:spTree>
    <p:extLst>
      <p:ext uri="{BB962C8B-B14F-4D97-AF65-F5344CB8AC3E}">
        <p14:creationId xmlns:p14="http://schemas.microsoft.com/office/powerpoint/2010/main" val="1800811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8FA92-A025-4203-BCF7-A7B6FD02E35E}"/>
              </a:ext>
            </a:extLst>
          </p:cNvPr>
          <p:cNvSpPr>
            <a:spLocks noGrp="1"/>
          </p:cNvSpPr>
          <p:nvPr>
            <p:ph type="title"/>
          </p:nvPr>
        </p:nvSpPr>
        <p:spPr/>
        <p:txBody>
          <a:bodyPr>
            <a:normAutofit/>
          </a:bodyPr>
          <a:lstStyle/>
          <a:p>
            <a:r>
              <a:rPr lang="en-US"/>
              <a:t>OIG Quality Control Review (cont.)</a:t>
            </a:r>
          </a:p>
        </p:txBody>
      </p:sp>
      <p:sp>
        <p:nvSpPr>
          <p:cNvPr id="3" name="Content Placeholder 2">
            <a:extLst>
              <a:ext uri="{FF2B5EF4-FFF2-40B4-BE49-F238E27FC236}">
                <a16:creationId xmlns:a16="http://schemas.microsoft.com/office/drawing/2014/main" id="{17BB9BB6-DF96-4185-8425-1D6A1B26D3DC}"/>
              </a:ext>
            </a:extLst>
          </p:cNvPr>
          <p:cNvSpPr>
            <a:spLocks noGrp="1"/>
          </p:cNvSpPr>
          <p:nvPr>
            <p:ph idx="1"/>
          </p:nvPr>
        </p:nvSpPr>
        <p:spPr>
          <a:xfrm>
            <a:off x="1116865" y="2124704"/>
            <a:ext cx="10165480" cy="4046782"/>
          </a:xfrm>
        </p:spPr>
        <p:txBody>
          <a:bodyPr>
            <a:normAutofit lnSpcReduction="10000"/>
          </a:bodyPr>
          <a:lstStyle/>
          <a:p>
            <a:r>
              <a:rPr lang="en-US">
                <a:solidFill>
                  <a:srgbClr val="000000"/>
                </a:solidFill>
              </a:rPr>
              <a:t>When a quality control review receives a rating of Fail, the independent public accountant or audit organization must resolve the deficiencies identified. </a:t>
            </a:r>
          </a:p>
          <a:p>
            <a:r>
              <a:rPr lang="en-US">
                <a:solidFill>
                  <a:srgbClr val="000000"/>
                </a:solidFill>
              </a:rPr>
              <a:t>If the independent public accountant or audit organization does not adequately resolve the deficiencies, we may find the audit report is not reliable and </a:t>
            </a:r>
            <a:r>
              <a:rPr lang="en-US" b="1" u="sng">
                <a:solidFill>
                  <a:srgbClr val="000000"/>
                </a:solidFill>
              </a:rPr>
              <a:t>we will recommend the report be rejected</a:t>
            </a:r>
            <a:r>
              <a:rPr lang="en-US">
                <a:solidFill>
                  <a:srgbClr val="000000"/>
                </a:solidFill>
              </a:rPr>
              <a:t>. </a:t>
            </a:r>
          </a:p>
          <a:p>
            <a:r>
              <a:rPr lang="en-US">
                <a:solidFill>
                  <a:srgbClr val="000000"/>
                </a:solidFill>
              </a:rPr>
              <a:t>During this reporting period, we made two recommendations to the Department to reject audit reports. </a:t>
            </a:r>
            <a:endParaRPr lang="en-US" sz="3599"/>
          </a:p>
        </p:txBody>
      </p:sp>
      <p:sp>
        <p:nvSpPr>
          <p:cNvPr id="5" name="Slide Number Placeholder 4">
            <a:extLst>
              <a:ext uri="{FF2B5EF4-FFF2-40B4-BE49-F238E27FC236}">
                <a16:creationId xmlns:a16="http://schemas.microsoft.com/office/drawing/2014/main" id="{E1E66375-628A-426E-A374-36F40C2B838A}"/>
              </a:ext>
            </a:extLst>
          </p:cNvPr>
          <p:cNvSpPr>
            <a:spLocks noGrp="1"/>
          </p:cNvSpPr>
          <p:nvPr>
            <p:ph type="sldNum" sz="quarter" idx="12"/>
          </p:nvPr>
        </p:nvSpPr>
        <p:spPr/>
        <p:txBody>
          <a:bodyPr/>
          <a:lstStyle/>
          <a:p>
            <a:pPr defTabSz="457063"/>
            <a:fld id="{A65A5C87-DF58-40C8-B092-1DE63DB4547E}" type="slidenum">
              <a:rPr lang="en-US">
                <a:solidFill>
                  <a:srgbClr val="4472C4"/>
                </a:solidFill>
                <a:latin typeface="Century Gothic" panose="020B0502020202020204"/>
              </a:rPr>
              <a:pPr defTabSz="457063"/>
              <a:t>34</a:t>
            </a:fld>
            <a:endParaRPr lang="en-US">
              <a:solidFill>
                <a:srgbClr val="4472C4"/>
              </a:solidFill>
              <a:latin typeface="Century Gothic" panose="020B0502020202020204"/>
            </a:endParaRPr>
          </a:p>
        </p:txBody>
      </p:sp>
      <p:sp>
        <p:nvSpPr>
          <p:cNvPr id="6" name="Date Placeholder 5">
            <a:extLst>
              <a:ext uri="{FF2B5EF4-FFF2-40B4-BE49-F238E27FC236}">
                <a16:creationId xmlns:a16="http://schemas.microsoft.com/office/drawing/2014/main" id="{5FD8DFF0-55F2-4DC3-A4BB-B7A42D190FB1}"/>
              </a:ext>
            </a:extLst>
          </p:cNvPr>
          <p:cNvSpPr>
            <a:spLocks noGrp="1"/>
          </p:cNvSpPr>
          <p:nvPr>
            <p:ph type="dt" sz="half" idx="2"/>
          </p:nvPr>
        </p:nvSpPr>
        <p:spPr>
          <a:xfrm>
            <a:off x="732021" y="6355588"/>
            <a:ext cx="3683936" cy="365030"/>
          </a:xfrm>
          <a:prstGeom prst="rect">
            <a:avLst/>
          </a:prstGeom>
        </p:spPr>
        <p:txBody>
          <a:bodyPr anchor="ctr"/>
          <a:lstStyle>
            <a:defPPr>
              <a:defRPr lang="en-US"/>
            </a:defPPr>
            <a:lvl1pPr marL="0" algn="ctr"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a:lstStyle>
          <a:p>
            <a:r>
              <a:rPr lang="en-US" sz="1000">
                <a:solidFill>
                  <a:prstClr val="black"/>
                </a:solidFill>
                <a:latin typeface="Century Gothic" panose="020B0502020202020204"/>
              </a:rPr>
              <a:t>The Bruman Group, PLLC © 2023. All rights reserved.</a:t>
            </a:r>
          </a:p>
        </p:txBody>
      </p:sp>
    </p:spTree>
    <p:extLst>
      <p:ext uri="{BB962C8B-B14F-4D97-AF65-F5344CB8AC3E}">
        <p14:creationId xmlns:p14="http://schemas.microsoft.com/office/powerpoint/2010/main" val="20868238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54C70B-B0CB-4FA0-AA29-8A03E75DD258}"/>
              </a:ext>
            </a:extLst>
          </p:cNvPr>
          <p:cNvSpPr>
            <a:spLocks noGrp="1"/>
          </p:cNvSpPr>
          <p:nvPr>
            <p:ph type="title"/>
          </p:nvPr>
        </p:nvSpPr>
        <p:spPr/>
        <p:txBody>
          <a:bodyPr>
            <a:normAutofit/>
          </a:bodyPr>
          <a:lstStyle/>
          <a:p>
            <a:r>
              <a:rPr lang="en-US"/>
              <a:t>OIG Quality Control Review (cont.)</a:t>
            </a:r>
          </a:p>
        </p:txBody>
      </p:sp>
      <p:sp>
        <p:nvSpPr>
          <p:cNvPr id="14" name="Text Placeholder 13">
            <a:extLst>
              <a:ext uri="{FF2B5EF4-FFF2-40B4-BE49-F238E27FC236}">
                <a16:creationId xmlns:a16="http://schemas.microsoft.com/office/drawing/2014/main" id="{D4721243-459E-435F-8823-0886909B4FAA}"/>
              </a:ext>
            </a:extLst>
          </p:cNvPr>
          <p:cNvSpPr>
            <a:spLocks noGrp="1"/>
          </p:cNvSpPr>
          <p:nvPr>
            <p:ph idx="1"/>
          </p:nvPr>
        </p:nvSpPr>
        <p:spPr>
          <a:xfrm>
            <a:off x="1116865" y="2041598"/>
            <a:ext cx="10165480" cy="4129888"/>
          </a:xfrm>
        </p:spPr>
        <p:txBody>
          <a:bodyPr>
            <a:normAutofit fontScale="92500" lnSpcReduction="10000"/>
          </a:bodyPr>
          <a:lstStyle/>
          <a:p>
            <a:pPr marL="0" indent="0" algn="ctr">
              <a:buNone/>
            </a:pPr>
            <a:r>
              <a:rPr lang="en-US" sz="2199"/>
              <a:t>“We referred two independent public accountants to the American Institute of Certified Public Accountants and also referred one of these independent public accountants to their State Boards of Accountancy </a:t>
            </a:r>
            <a:r>
              <a:rPr lang="en-US" sz="2199" b="1" u="sng"/>
              <a:t>for possible disciplinary action</a:t>
            </a:r>
            <a:r>
              <a:rPr lang="en-US" sz="2199"/>
              <a:t>. We made these referrals due to the independent public accountants’ </a:t>
            </a:r>
            <a:r>
              <a:rPr lang="en-US" sz="2199" b="1" u="sng"/>
              <a:t>unacceptable audit work</a:t>
            </a:r>
            <a:r>
              <a:rPr lang="en-US" sz="2199"/>
              <a:t>. </a:t>
            </a:r>
          </a:p>
          <a:p>
            <a:pPr marL="0" indent="0" algn="ctr">
              <a:buNone/>
            </a:pPr>
            <a:br>
              <a:rPr lang="en-US" sz="2199"/>
            </a:br>
            <a:r>
              <a:rPr lang="en-US" sz="2199"/>
              <a:t>In addition, during this reporting period, we received information from a State Board of Accountancy regarding disciplinary actions taken against an independent public accountant as a result of a previous referral. The independent public accountant was </a:t>
            </a:r>
            <a:r>
              <a:rPr lang="en-US" sz="2199" b="1" u="sng"/>
              <a:t>fined and ordered to take additional ethics training</a:t>
            </a:r>
            <a:r>
              <a:rPr lang="en-US" sz="2199"/>
              <a:t>. ”</a:t>
            </a:r>
          </a:p>
        </p:txBody>
      </p:sp>
      <p:sp>
        <p:nvSpPr>
          <p:cNvPr id="5" name="Slide Number Placeholder 4">
            <a:extLst>
              <a:ext uri="{FF2B5EF4-FFF2-40B4-BE49-F238E27FC236}">
                <a16:creationId xmlns:a16="http://schemas.microsoft.com/office/drawing/2014/main" id="{1F8552B0-E305-45E9-9493-0A688F70DE29}"/>
              </a:ext>
            </a:extLst>
          </p:cNvPr>
          <p:cNvSpPr>
            <a:spLocks noGrp="1"/>
          </p:cNvSpPr>
          <p:nvPr>
            <p:ph type="sldNum" sz="quarter" idx="12"/>
          </p:nvPr>
        </p:nvSpPr>
        <p:spPr/>
        <p:txBody>
          <a:bodyPr/>
          <a:lstStyle/>
          <a:p>
            <a:pPr defTabSz="457063"/>
            <a:fld id="{6D22F896-40B5-4ADD-8801-0D06FADFA095}" type="slidenum">
              <a:rPr lang="en-US">
                <a:solidFill>
                  <a:srgbClr val="4472C4"/>
                </a:solidFill>
                <a:latin typeface="Century Gothic" panose="020B0502020202020204"/>
              </a:rPr>
              <a:pPr defTabSz="457063"/>
              <a:t>35</a:t>
            </a:fld>
            <a:endParaRPr lang="en-US">
              <a:solidFill>
                <a:srgbClr val="4472C4"/>
              </a:solidFill>
              <a:latin typeface="Century Gothic" panose="020B0502020202020204"/>
            </a:endParaRPr>
          </a:p>
        </p:txBody>
      </p:sp>
      <p:sp>
        <p:nvSpPr>
          <p:cNvPr id="3" name="Date Placeholder 2">
            <a:extLst>
              <a:ext uri="{FF2B5EF4-FFF2-40B4-BE49-F238E27FC236}">
                <a16:creationId xmlns:a16="http://schemas.microsoft.com/office/drawing/2014/main" id="{96D8F7CF-818A-4821-96D4-E2F57AD28BED}"/>
              </a:ext>
            </a:extLst>
          </p:cNvPr>
          <p:cNvSpPr>
            <a:spLocks noGrp="1"/>
          </p:cNvSpPr>
          <p:nvPr>
            <p:ph type="dt" sz="half" idx="2"/>
          </p:nvPr>
        </p:nvSpPr>
        <p:spPr>
          <a:xfrm>
            <a:off x="732021" y="6355588"/>
            <a:ext cx="3683936" cy="365030"/>
          </a:xfrm>
          <a:prstGeom prst="rect">
            <a:avLst/>
          </a:prstGeom>
        </p:spPr>
        <p:txBody>
          <a:bodyPr anchor="ctr"/>
          <a:lstStyle>
            <a:defPPr>
              <a:defRPr lang="en-US"/>
            </a:defPPr>
            <a:lvl1pPr marL="0" algn="ctr"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a:lstStyle>
          <a:p>
            <a:r>
              <a:rPr lang="en-US" sz="1000">
                <a:solidFill>
                  <a:prstClr val="black"/>
                </a:solidFill>
                <a:latin typeface="Century Gothic" panose="020B0502020202020204"/>
              </a:rPr>
              <a:t>The Bruman Group, PLLC © 2023. All rights reserved.</a:t>
            </a:r>
          </a:p>
        </p:txBody>
      </p:sp>
    </p:spTree>
    <p:extLst>
      <p:ext uri="{BB962C8B-B14F-4D97-AF65-F5344CB8AC3E}">
        <p14:creationId xmlns:p14="http://schemas.microsoft.com/office/powerpoint/2010/main" val="694846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3FA6E-3045-4B82-96E5-7320CCA3948A}"/>
              </a:ext>
            </a:extLst>
          </p:cNvPr>
          <p:cNvSpPr>
            <a:spLocks noGrp="1"/>
          </p:cNvSpPr>
          <p:nvPr>
            <p:ph type="title"/>
          </p:nvPr>
        </p:nvSpPr>
        <p:spPr>
          <a:xfrm>
            <a:off x="1162104" y="991236"/>
            <a:ext cx="9897326" cy="685621"/>
          </a:xfrm>
        </p:spPr>
        <p:txBody>
          <a:bodyPr anchor="b">
            <a:normAutofit/>
          </a:bodyPr>
          <a:lstStyle/>
          <a:p>
            <a:r>
              <a:rPr lang="en-US"/>
              <a:t>Takeaways</a:t>
            </a:r>
          </a:p>
        </p:txBody>
      </p:sp>
      <p:graphicFrame>
        <p:nvGraphicFramePr>
          <p:cNvPr id="8" name="Content Placeholder 2">
            <a:extLst>
              <a:ext uri="{FF2B5EF4-FFF2-40B4-BE49-F238E27FC236}">
                <a16:creationId xmlns:a16="http://schemas.microsoft.com/office/drawing/2014/main" id="{27B7B7E4-C425-7A58-A01C-462147CDB138}"/>
              </a:ext>
            </a:extLst>
          </p:cNvPr>
          <p:cNvGraphicFramePr>
            <a:graphicFrameLocks noGrp="1"/>
          </p:cNvGraphicFramePr>
          <p:nvPr>
            <p:ph idx="1"/>
          </p:nvPr>
        </p:nvGraphicFramePr>
        <p:xfrm>
          <a:off x="1182380" y="1905397"/>
          <a:ext cx="9827240" cy="38090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a:extLst>
              <a:ext uri="{FF2B5EF4-FFF2-40B4-BE49-F238E27FC236}">
                <a16:creationId xmlns:a16="http://schemas.microsoft.com/office/drawing/2014/main" id="{8C49079C-DE3A-4686-97CE-4CBBEFDAEBEE}"/>
              </a:ext>
            </a:extLst>
          </p:cNvPr>
          <p:cNvSpPr>
            <a:spLocks noGrp="1"/>
          </p:cNvSpPr>
          <p:nvPr>
            <p:ph type="dt" sz="half" idx="2"/>
          </p:nvPr>
        </p:nvSpPr>
        <p:spPr>
          <a:xfrm>
            <a:off x="732021" y="6355588"/>
            <a:ext cx="3683936" cy="365030"/>
          </a:xfrm>
          <a:prstGeom prst="rect">
            <a:avLst/>
          </a:prstGeom>
        </p:spPr>
        <p:txBody>
          <a:bodyPr anchor="ctr"/>
          <a:lstStyle>
            <a:defPPr>
              <a:defRPr lang="en-US"/>
            </a:defPPr>
            <a:lvl1pPr marL="0" algn="ctr"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a:lstStyle>
          <a:p>
            <a:r>
              <a:rPr lang="en-US" sz="1000">
                <a:solidFill>
                  <a:prstClr val="black"/>
                </a:solidFill>
                <a:latin typeface="Century Gothic" panose="020B0502020202020204"/>
              </a:rPr>
              <a:t>The Bruman Group, PLLC © 2023. All rights reserved.</a:t>
            </a:r>
          </a:p>
        </p:txBody>
      </p:sp>
      <p:sp>
        <p:nvSpPr>
          <p:cNvPr id="4" name="Slide Number Placeholder 4">
            <a:extLst>
              <a:ext uri="{FF2B5EF4-FFF2-40B4-BE49-F238E27FC236}">
                <a16:creationId xmlns:a16="http://schemas.microsoft.com/office/drawing/2014/main" id="{B53CE69B-DF65-8418-C07F-14B26ADC6DFF}"/>
              </a:ext>
            </a:extLst>
          </p:cNvPr>
          <p:cNvSpPr txBox="1">
            <a:spLocks/>
          </p:cNvSpPr>
          <p:nvPr/>
        </p:nvSpPr>
        <p:spPr>
          <a:xfrm>
            <a:off x="9917082" y="330114"/>
            <a:ext cx="815257" cy="311598"/>
          </a:xfrm>
          <a:prstGeom prst="rect">
            <a:avLst/>
          </a:prstGeom>
        </p:spPr>
        <p:txBody>
          <a:bodyPr vert="horz" lIns="91416" tIns="45708" rIns="91416" bIns="45708" rtlCol="0" anchor="ctr"/>
          <a:lstStyle>
            <a:defPPr>
              <a:defRPr lang="en-US"/>
            </a:defPPr>
            <a:lvl1pPr marL="0" algn="r" defTabSz="457200" rtl="0" eaLnBrk="1" latinLnBrk="0" hangingPunct="1">
              <a:defRPr sz="1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63"/>
            <a:fld id="{6D22F896-40B5-4ADD-8801-0D06FADFA095}" type="slidenum">
              <a:rPr lang="en-US" sz="1799">
                <a:solidFill>
                  <a:srgbClr val="4472C4"/>
                </a:solidFill>
                <a:latin typeface="Century Gothic" panose="020B0502020202020204"/>
              </a:rPr>
              <a:pPr defTabSz="457063"/>
              <a:t>36</a:t>
            </a:fld>
            <a:endParaRPr lang="en-US" sz="1799" dirty="0">
              <a:solidFill>
                <a:srgbClr val="4472C4"/>
              </a:solidFill>
              <a:latin typeface="Century Gothic" panose="020B0502020202020204"/>
            </a:endParaRPr>
          </a:p>
        </p:txBody>
      </p:sp>
    </p:spTree>
    <p:extLst>
      <p:ext uri="{BB962C8B-B14F-4D97-AF65-F5344CB8AC3E}">
        <p14:creationId xmlns:p14="http://schemas.microsoft.com/office/powerpoint/2010/main" val="4985299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C67E9-28D4-4FE2-8732-C0C5F7E30318}"/>
              </a:ext>
            </a:extLst>
          </p:cNvPr>
          <p:cNvSpPr>
            <a:spLocks noGrp="1"/>
          </p:cNvSpPr>
          <p:nvPr>
            <p:ph type="title"/>
          </p:nvPr>
        </p:nvSpPr>
        <p:spPr>
          <a:xfrm>
            <a:off x="1131564" y="953969"/>
            <a:ext cx="9600774" cy="1048962"/>
          </a:xfrm>
        </p:spPr>
        <p:txBody>
          <a:bodyPr>
            <a:normAutofit/>
          </a:bodyPr>
          <a:lstStyle/>
          <a:p>
            <a:r>
              <a:rPr lang="en-US"/>
              <a:t>Audit Defense Strategies</a:t>
            </a:r>
          </a:p>
        </p:txBody>
      </p:sp>
      <p:graphicFrame>
        <p:nvGraphicFramePr>
          <p:cNvPr id="12" name="Content Placeholder 2">
            <a:extLst>
              <a:ext uri="{FF2B5EF4-FFF2-40B4-BE49-F238E27FC236}">
                <a16:creationId xmlns:a16="http://schemas.microsoft.com/office/drawing/2014/main" id="{A1AA49CD-702E-1CD8-E1C7-0A70CCA2486D}"/>
              </a:ext>
            </a:extLst>
          </p:cNvPr>
          <p:cNvGraphicFramePr>
            <a:graphicFrameLocks noGrp="1"/>
          </p:cNvGraphicFramePr>
          <p:nvPr>
            <p:ph idx="1"/>
          </p:nvPr>
        </p:nvGraphicFramePr>
        <p:xfrm>
          <a:off x="1131594" y="2502319"/>
          <a:ext cx="9600287" cy="29629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2">
            <a:extLst>
              <a:ext uri="{FF2B5EF4-FFF2-40B4-BE49-F238E27FC236}">
                <a16:creationId xmlns:a16="http://schemas.microsoft.com/office/drawing/2014/main" id="{C6431FAE-EA9B-62C2-E753-26117BF3C4B5}"/>
              </a:ext>
            </a:extLst>
          </p:cNvPr>
          <p:cNvSpPr txBox="1">
            <a:spLocks/>
          </p:cNvSpPr>
          <p:nvPr/>
        </p:nvSpPr>
        <p:spPr>
          <a:xfrm>
            <a:off x="732021" y="6355588"/>
            <a:ext cx="3683936" cy="365030"/>
          </a:xfrm>
          <a:prstGeom prst="rect">
            <a:avLst/>
          </a:prstGeom>
        </p:spPr>
        <p:txBody>
          <a:bodyPr anchor="ctr"/>
          <a:lstStyle>
            <a:defPPr>
              <a:defRPr lang="en-US"/>
            </a:defPPr>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126"/>
            <a:r>
              <a:rPr lang="en-US" sz="1000">
                <a:solidFill>
                  <a:prstClr val="black"/>
                </a:solidFill>
                <a:latin typeface="Century Gothic" panose="020B0502020202020204"/>
              </a:rPr>
              <a:t>The Bruman Group, PLLC © 2023. All rights reserved.</a:t>
            </a:r>
          </a:p>
        </p:txBody>
      </p:sp>
      <p:sp>
        <p:nvSpPr>
          <p:cNvPr id="3" name="Slide Number Placeholder 4">
            <a:extLst>
              <a:ext uri="{FF2B5EF4-FFF2-40B4-BE49-F238E27FC236}">
                <a16:creationId xmlns:a16="http://schemas.microsoft.com/office/drawing/2014/main" id="{F27B6753-CC06-2EBD-B066-DB6160000973}"/>
              </a:ext>
            </a:extLst>
          </p:cNvPr>
          <p:cNvSpPr txBox="1">
            <a:spLocks/>
          </p:cNvSpPr>
          <p:nvPr/>
        </p:nvSpPr>
        <p:spPr>
          <a:xfrm>
            <a:off x="9917082" y="330114"/>
            <a:ext cx="815257" cy="311598"/>
          </a:xfrm>
          <a:prstGeom prst="rect">
            <a:avLst/>
          </a:prstGeom>
        </p:spPr>
        <p:txBody>
          <a:bodyPr vert="horz" lIns="91416" tIns="45708" rIns="91416" bIns="45708" rtlCol="0" anchor="ctr"/>
          <a:lstStyle>
            <a:defPPr>
              <a:defRPr lang="en-US"/>
            </a:defPPr>
            <a:lvl1pPr marL="0" algn="r" defTabSz="457200" rtl="0" eaLnBrk="1" latinLnBrk="0" hangingPunct="1">
              <a:defRPr sz="1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63"/>
            <a:fld id="{6D22F896-40B5-4ADD-8801-0D06FADFA095}" type="slidenum">
              <a:rPr lang="en-US" sz="1799">
                <a:solidFill>
                  <a:srgbClr val="4472C4"/>
                </a:solidFill>
                <a:latin typeface="Century Gothic" panose="020B0502020202020204"/>
              </a:rPr>
              <a:pPr defTabSz="457063"/>
              <a:t>37</a:t>
            </a:fld>
            <a:endParaRPr lang="en-US" sz="1799" dirty="0">
              <a:solidFill>
                <a:srgbClr val="4472C4"/>
              </a:solidFill>
              <a:latin typeface="Century Gothic" panose="020B0502020202020204"/>
            </a:endParaRPr>
          </a:p>
        </p:txBody>
      </p:sp>
    </p:spTree>
    <p:extLst>
      <p:ext uri="{BB962C8B-B14F-4D97-AF65-F5344CB8AC3E}">
        <p14:creationId xmlns:p14="http://schemas.microsoft.com/office/powerpoint/2010/main" val="28741917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232EF-8EB0-41C6-9616-2E4B3EB85A31}"/>
              </a:ext>
            </a:extLst>
          </p:cNvPr>
          <p:cNvSpPr>
            <a:spLocks noGrp="1"/>
          </p:cNvSpPr>
          <p:nvPr>
            <p:ph type="title"/>
          </p:nvPr>
        </p:nvSpPr>
        <p:spPr>
          <a:xfrm>
            <a:off x="991931" y="762694"/>
            <a:ext cx="10506767" cy="1076634"/>
          </a:xfrm>
        </p:spPr>
        <p:txBody>
          <a:bodyPr anchor="ctr">
            <a:normAutofit/>
          </a:bodyPr>
          <a:lstStyle/>
          <a:p>
            <a:r>
              <a:rPr lang="en-US"/>
              <a:t>Common Defenses</a:t>
            </a:r>
          </a:p>
        </p:txBody>
      </p:sp>
      <p:graphicFrame>
        <p:nvGraphicFramePr>
          <p:cNvPr id="10" name="Content Placeholder 2">
            <a:extLst>
              <a:ext uri="{FF2B5EF4-FFF2-40B4-BE49-F238E27FC236}">
                <a16:creationId xmlns:a16="http://schemas.microsoft.com/office/drawing/2014/main" id="{78269FFC-7F11-190A-C3EC-54FB3910D7B7}"/>
              </a:ext>
            </a:extLst>
          </p:cNvPr>
          <p:cNvGraphicFramePr>
            <a:graphicFrameLocks noGrp="1"/>
          </p:cNvGraphicFramePr>
          <p:nvPr>
            <p:ph idx="1"/>
          </p:nvPr>
        </p:nvGraphicFramePr>
        <p:xfrm>
          <a:off x="1141244" y="1806802"/>
          <a:ext cx="10208141" cy="39766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a:extLst>
              <a:ext uri="{FF2B5EF4-FFF2-40B4-BE49-F238E27FC236}">
                <a16:creationId xmlns:a16="http://schemas.microsoft.com/office/drawing/2014/main" id="{E0D33A10-B4F0-4B10-8D08-43843E9DEC11}"/>
              </a:ext>
            </a:extLst>
          </p:cNvPr>
          <p:cNvSpPr>
            <a:spLocks noGrp="1"/>
          </p:cNvSpPr>
          <p:nvPr>
            <p:ph type="dt" sz="half" idx="2"/>
          </p:nvPr>
        </p:nvSpPr>
        <p:spPr>
          <a:xfrm>
            <a:off x="732021" y="6355588"/>
            <a:ext cx="3683936" cy="365030"/>
          </a:xfrm>
          <a:prstGeom prst="rect">
            <a:avLst/>
          </a:prstGeom>
        </p:spPr>
        <p:txBody>
          <a:bodyPr anchor="ctr"/>
          <a:lstStyle>
            <a:defPPr>
              <a:defRPr lang="en-US"/>
            </a:defPPr>
            <a:lvl1pPr marL="0" algn="ctr"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a:lstStyle>
          <a:p>
            <a:r>
              <a:rPr lang="en-US" sz="1000">
                <a:solidFill>
                  <a:prstClr val="black"/>
                </a:solidFill>
                <a:latin typeface="Century Gothic" panose="020B0502020202020204"/>
              </a:rPr>
              <a:t>The Bruman Group, PLLC © 2023. All rights reserved.</a:t>
            </a:r>
          </a:p>
        </p:txBody>
      </p:sp>
      <p:sp>
        <p:nvSpPr>
          <p:cNvPr id="4" name="Slide Number Placeholder 4">
            <a:extLst>
              <a:ext uri="{FF2B5EF4-FFF2-40B4-BE49-F238E27FC236}">
                <a16:creationId xmlns:a16="http://schemas.microsoft.com/office/drawing/2014/main" id="{3B731DCB-EBB4-E7DB-DDC4-28D8C352DE23}"/>
              </a:ext>
            </a:extLst>
          </p:cNvPr>
          <p:cNvSpPr txBox="1">
            <a:spLocks/>
          </p:cNvSpPr>
          <p:nvPr/>
        </p:nvSpPr>
        <p:spPr>
          <a:xfrm>
            <a:off x="9917082" y="330114"/>
            <a:ext cx="815257" cy="311598"/>
          </a:xfrm>
          <a:prstGeom prst="rect">
            <a:avLst/>
          </a:prstGeom>
        </p:spPr>
        <p:txBody>
          <a:bodyPr vert="horz" lIns="91416" tIns="45708" rIns="91416" bIns="45708" rtlCol="0" anchor="ctr"/>
          <a:lstStyle>
            <a:defPPr>
              <a:defRPr lang="en-US"/>
            </a:defPPr>
            <a:lvl1pPr marL="0" algn="r" defTabSz="457200" rtl="0" eaLnBrk="1" latinLnBrk="0" hangingPunct="1">
              <a:defRPr sz="18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57063"/>
            <a:fld id="{6D22F896-40B5-4ADD-8801-0D06FADFA095}" type="slidenum">
              <a:rPr lang="en-US" sz="1799">
                <a:solidFill>
                  <a:srgbClr val="4472C4"/>
                </a:solidFill>
                <a:latin typeface="Century Gothic" panose="020B0502020202020204"/>
              </a:rPr>
              <a:pPr defTabSz="457063"/>
              <a:t>38</a:t>
            </a:fld>
            <a:endParaRPr lang="en-US" sz="1799">
              <a:solidFill>
                <a:srgbClr val="4472C4"/>
              </a:solidFill>
              <a:latin typeface="Century Gothic" panose="020B0502020202020204"/>
            </a:endParaRPr>
          </a:p>
        </p:txBody>
      </p:sp>
    </p:spTree>
    <p:extLst>
      <p:ext uri="{BB962C8B-B14F-4D97-AF65-F5344CB8AC3E}">
        <p14:creationId xmlns:p14="http://schemas.microsoft.com/office/powerpoint/2010/main" val="29567111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Statute of Limitations</a:t>
            </a:r>
          </a:p>
        </p:txBody>
      </p:sp>
      <p:sp>
        <p:nvSpPr>
          <p:cNvPr id="3" name="Content Placeholder 2"/>
          <p:cNvSpPr>
            <a:spLocks noGrp="1"/>
          </p:cNvSpPr>
          <p:nvPr>
            <p:ph idx="1"/>
          </p:nvPr>
        </p:nvSpPr>
        <p:spPr/>
        <p:txBody>
          <a:bodyPr>
            <a:normAutofit fontScale="92500" lnSpcReduction="20000"/>
          </a:bodyPr>
          <a:lstStyle/>
          <a:p>
            <a:r>
              <a:rPr lang="en-US"/>
              <a:t>No recipient under an applicable program shall be liable to return funds which were expended in a manner not authorized by law more than 5 years before the recipient received written notice of a preliminary departmental decision.</a:t>
            </a:r>
          </a:p>
          <a:p>
            <a:pPr lvl="1"/>
            <a:r>
              <a:rPr lang="en-US"/>
              <a:t>20 USC 1234a(k); 34 CFR 81.31(c)</a:t>
            </a:r>
          </a:p>
          <a:p>
            <a:r>
              <a:rPr lang="en-US"/>
              <a:t>For purposes of measuring the statute of limitations, funds are “expended” as of the date of obligation. </a:t>
            </a:r>
          </a:p>
          <a:p>
            <a:pPr lvl="1"/>
            <a:r>
              <a:rPr lang="en-US"/>
              <a:t>Appeal of the State of Michigan, Docket No. 8(272)88, 6 (September 14, 1989) </a:t>
            </a:r>
          </a:p>
        </p:txBody>
      </p:sp>
      <p:sp>
        <p:nvSpPr>
          <p:cNvPr id="4" name="Slide Number Placeholder 3"/>
          <p:cNvSpPr>
            <a:spLocks noGrp="1"/>
          </p:cNvSpPr>
          <p:nvPr>
            <p:ph type="sldNum" sz="quarter" idx="12"/>
          </p:nvPr>
        </p:nvSpPr>
        <p:spPr/>
        <p:txBody>
          <a:bodyPr/>
          <a:lstStyle/>
          <a:p>
            <a:pPr defTabSz="457063"/>
            <a:fld id="{C21E3118-8EFD-4443-8460-A34C200A8D88}" type="slidenum">
              <a:rPr lang="en-US">
                <a:solidFill>
                  <a:srgbClr val="4472C4"/>
                </a:solidFill>
                <a:latin typeface="Century Gothic" panose="020B0502020202020204"/>
              </a:rPr>
              <a:pPr defTabSz="457063"/>
              <a:t>39</a:t>
            </a:fld>
            <a:endParaRPr lang="en-US">
              <a:solidFill>
                <a:srgbClr val="4472C4"/>
              </a:solidFill>
              <a:latin typeface="Century Gothic" panose="020B0502020202020204"/>
            </a:endParaRPr>
          </a:p>
        </p:txBody>
      </p:sp>
      <p:sp>
        <p:nvSpPr>
          <p:cNvPr id="5" name="Date Placeholder 4">
            <a:extLst>
              <a:ext uri="{FF2B5EF4-FFF2-40B4-BE49-F238E27FC236}">
                <a16:creationId xmlns:a16="http://schemas.microsoft.com/office/drawing/2014/main" id="{2965082A-C081-44C6-996D-6B2113DD1ADD}"/>
              </a:ext>
            </a:extLst>
          </p:cNvPr>
          <p:cNvSpPr>
            <a:spLocks noGrp="1"/>
          </p:cNvSpPr>
          <p:nvPr>
            <p:ph type="dt" sz="half" idx="2"/>
          </p:nvPr>
        </p:nvSpPr>
        <p:spPr>
          <a:xfrm>
            <a:off x="732021" y="6355588"/>
            <a:ext cx="3683936" cy="365030"/>
          </a:xfrm>
          <a:prstGeom prst="rect">
            <a:avLst/>
          </a:prstGeom>
        </p:spPr>
        <p:txBody>
          <a:bodyPr anchor="ctr"/>
          <a:lstStyle>
            <a:defPPr>
              <a:defRPr lang="en-US"/>
            </a:defPPr>
            <a:lvl1pPr marL="0" algn="ctr"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a:lstStyle>
          <a:p>
            <a:r>
              <a:rPr lang="en-US" sz="1000">
                <a:solidFill>
                  <a:prstClr val="black"/>
                </a:solidFill>
                <a:latin typeface="Century Gothic" panose="020B0502020202020204"/>
              </a:rPr>
              <a:t>The Bruman Group, PLLC © 2023. All rights reserved.</a:t>
            </a:r>
          </a:p>
        </p:txBody>
      </p:sp>
    </p:spTree>
    <p:extLst>
      <p:ext uri="{BB962C8B-B14F-4D97-AF65-F5344CB8AC3E}">
        <p14:creationId xmlns:p14="http://schemas.microsoft.com/office/powerpoint/2010/main" val="352086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BD9804-347D-4251-8F05-4BC02C2DAF2B}"/>
              </a:ext>
            </a:extLst>
          </p:cNvPr>
          <p:cNvSpPr>
            <a:spLocks noGrp="1"/>
          </p:cNvSpPr>
          <p:nvPr>
            <p:ph type="title"/>
          </p:nvPr>
        </p:nvSpPr>
        <p:spPr>
          <a:xfrm>
            <a:off x="1049614" y="1002165"/>
            <a:ext cx="10538054" cy="514009"/>
          </a:xfrm>
        </p:spPr>
        <p:txBody>
          <a:bodyPr>
            <a:noAutofit/>
          </a:bodyPr>
          <a:lstStyle/>
          <a:p>
            <a:r>
              <a:rPr lang="en-US" sz="3999"/>
              <a:t>2023 Compliance Supplement</a:t>
            </a:r>
            <a:endParaRPr lang="en-US" sz="3799"/>
          </a:p>
        </p:txBody>
      </p:sp>
      <p:sp>
        <p:nvSpPr>
          <p:cNvPr id="3" name="Content Placeholder 2">
            <a:extLst>
              <a:ext uri="{FF2B5EF4-FFF2-40B4-BE49-F238E27FC236}">
                <a16:creationId xmlns:a16="http://schemas.microsoft.com/office/drawing/2014/main" id="{B462AB1C-8132-4ECB-AFA3-2FF895E7A70F}"/>
              </a:ext>
            </a:extLst>
          </p:cNvPr>
          <p:cNvSpPr>
            <a:spLocks noGrp="1"/>
          </p:cNvSpPr>
          <p:nvPr>
            <p:ph idx="1"/>
          </p:nvPr>
        </p:nvSpPr>
        <p:spPr>
          <a:xfrm>
            <a:off x="1066356" y="2509199"/>
            <a:ext cx="4997060" cy="3739301"/>
          </a:xfrm>
        </p:spPr>
        <p:txBody>
          <a:bodyPr>
            <a:normAutofit fontScale="92500" lnSpcReduction="10000"/>
          </a:bodyPr>
          <a:lstStyle/>
          <a:p>
            <a:pPr marL="342797" indent="-342797">
              <a:buClr>
                <a:srgbClr val="0070C0"/>
              </a:buClr>
              <a:buFont typeface="+mj-lt"/>
              <a:buAutoNum type="arabicPeriod"/>
            </a:pPr>
            <a:r>
              <a:rPr lang="en-US" b="1">
                <a:solidFill>
                  <a:srgbClr val="FF0000"/>
                </a:solidFill>
              </a:rPr>
              <a:t>Activities Allowed or Unallowed</a:t>
            </a:r>
          </a:p>
          <a:p>
            <a:pPr marL="342797" indent="-342797">
              <a:buClr>
                <a:srgbClr val="0070C0"/>
              </a:buClr>
              <a:buFont typeface="+mj-lt"/>
              <a:buAutoNum type="arabicPeriod"/>
            </a:pPr>
            <a:r>
              <a:rPr lang="en-US" b="1">
                <a:solidFill>
                  <a:srgbClr val="FF0000"/>
                </a:solidFill>
              </a:rPr>
              <a:t>Allowable Costs/Costs Principles</a:t>
            </a:r>
          </a:p>
          <a:p>
            <a:pPr marL="342797" indent="-342797">
              <a:buClr>
                <a:srgbClr val="0070C0"/>
              </a:buClr>
              <a:buFont typeface="+mj-lt"/>
              <a:buAutoNum type="arabicPeriod"/>
            </a:pPr>
            <a:r>
              <a:rPr lang="en-US" b="1">
                <a:solidFill>
                  <a:srgbClr val="FF0000"/>
                </a:solidFill>
              </a:rPr>
              <a:t>Cash Management</a:t>
            </a:r>
          </a:p>
          <a:p>
            <a:pPr marL="342797" indent="-342797">
              <a:buClr>
                <a:srgbClr val="0070C0"/>
              </a:buClr>
              <a:buFont typeface="+mj-lt"/>
              <a:buAutoNum type="arabicPeriod"/>
            </a:pPr>
            <a:r>
              <a:rPr lang="en-US" b="1">
                <a:solidFill>
                  <a:srgbClr val="FF0000"/>
                </a:solidFill>
              </a:rPr>
              <a:t>Eligibility</a:t>
            </a:r>
          </a:p>
          <a:p>
            <a:pPr marL="457063" indent="-457063">
              <a:buClr>
                <a:srgbClr val="0070C0"/>
              </a:buClr>
              <a:buFont typeface="+mj-lt"/>
              <a:buAutoNum type="arabicPeriod" startAt="7"/>
            </a:pPr>
            <a:r>
              <a:rPr lang="en-US" sz="1999"/>
              <a:t>Equipment &amp; Real Property Management</a:t>
            </a:r>
          </a:p>
          <a:p>
            <a:pPr marL="342797" indent="-342797">
              <a:buClr>
                <a:srgbClr val="0070C0"/>
              </a:buClr>
              <a:buFont typeface="+mj-lt"/>
              <a:buAutoNum type="arabicPeriod" startAt="7"/>
            </a:pPr>
            <a:r>
              <a:rPr lang="en-US" b="1">
                <a:solidFill>
                  <a:srgbClr val="FF0000"/>
                </a:solidFill>
              </a:rPr>
              <a:t>Matching, Level of Effort, Earmarking</a:t>
            </a:r>
          </a:p>
        </p:txBody>
      </p:sp>
      <p:sp>
        <p:nvSpPr>
          <p:cNvPr id="12" name="Content Placeholder 2">
            <a:extLst>
              <a:ext uri="{FF2B5EF4-FFF2-40B4-BE49-F238E27FC236}">
                <a16:creationId xmlns:a16="http://schemas.microsoft.com/office/drawing/2014/main" id="{6708F33F-BA59-4C39-8267-61714E6EF74C}"/>
              </a:ext>
            </a:extLst>
          </p:cNvPr>
          <p:cNvSpPr txBox="1">
            <a:spLocks/>
          </p:cNvSpPr>
          <p:nvPr/>
        </p:nvSpPr>
        <p:spPr>
          <a:xfrm>
            <a:off x="6581025" y="2509199"/>
            <a:ext cx="4646989" cy="3564341"/>
          </a:xfrm>
          <a:prstGeom prst="rect">
            <a:avLst/>
          </a:prstGeom>
        </p:spPr>
        <p:txBody>
          <a:bodyPr vert="horz" lIns="91416" tIns="45708" rIns="91416" bIns="45708" rtlCol="0" anchor="t">
            <a:normAutofit lnSpcReduction="1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457063" indent="-457063" defTabSz="914126">
              <a:buClr>
                <a:srgbClr val="0070C0"/>
              </a:buClr>
              <a:buFont typeface="+mj-lt"/>
              <a:buAutoNum type="arabicPeriod" startAt="7"/>
            </a:pPr>
            <a:r>
              <a:rPr lang="en-US" sz="2399" b="1">
                <a:solidFill>
                  <a:srgbClr val="FF0000"/>
                </a:solidFill>
                <a:latin typeface="Century Gothic" panose="020B0502020202020204"/>
              </a:rPr>
              <a:t>Period of Performance</a:t>
            </a:r>
          </a:p>
          <a:p>
            <a:pPr marL="457063" indent="-457063" defTabSz="914126">
              <a:buClr>
                <a:srgbClr val="0070C0"/>
              </a:buClr>
              <a:buFont typeface="+mj-lt"/>
              <a:buAutoNum type="arabicPeriod" startAt="7"/>
            </a:pPr>
            <a:r>
              <a:rPr lang="en-US" sz="2399">
                <a:solidFill>
                  <a:prstClr val="black"/>
                </a:solidFill>
                <a:latin typeface="Century Gothic" panose="020B0502020202020204"/>
              </a:rPr>
              <a:t>Procurement and Suspension &amp; Debarment</a:t>
            </a:r>
          </a:p>
          <a:p>
            <a:pPr marL="457063" indent="-457063" defTabSz="914126">
              <a:buClr>
                <a:srgbClr val="0070C0"/>
              </a:buClr>
              <a:buFont typeface="+mj-lt"/>
              <a:buAutoNum type="arabicPeriod" startAt="7"/>
            </a:pPr>
            <a:r>
              <a:rPr lang="en-US" sz="2399">
                <a:solidFill>
                  <a:prstClr val="black"/>
                </a:solidFill>
                <a:latin typeface="Century Gothic" panose="020B0502020202020204"/>
              </a:rPr>
              <a:t>Program Income</a:t>
            </a:r>
          </a:p>
          <a:p>
            <a:pPr marL="457063" indent="-457063" defTabSz="914126">
              <a:buClr>
                <a:srgbClr val="0070C0"/>
              </a:buClr>
              <a:buFont typeface="+mj-lt"/>
              <a:buAutoNum type="arabicPeriod" startAt="7"/>
            </a:pPr>
            <a:r>
              <a:rPr lang="en-US" sz="2399">
                <a:solidFill>
                  <a:prstClr val="black"/>
                </a:solidFill>
                <a:latin typeface="Century Gothic" panose="020B0502020202020204"/>
              </a:rPr>
              <a:t>Reporting</a:t>
            </a:r>
          </a:p>
          <a:p>
            <a:pPr marL="457063" indent="-457063" defTabSz="914126">
              <a:buClr>
                <a:srgbClr val="0070C0"/>
              </a:buClr>
              <a:buFont typeface="+mj-lt"/>
              <a:buAutoNum type="arabicPeriod" startAt="7"/>
            </a:pPr>
            <a:r>
              <a:rPr lang="en-US" sz="2399" b="1">
                <a:solidFill>
                  <a:srgbClr val="FF0000"/>
                </a:solidFill>
                <a:latin typeface="Century Gothic" panose="020B0502020202020204"/>
              </a:rPr>
              <a:t>Subrecipient Monitoring</a:t>
            </a:r>
          </a:p>
          <a:p>
            <a:pPr marL="457063" indent="-457063" defTabSz="914126">
              <a:buClr>
                <a:srgbClr val="0070C0"/>
              </a:buClr>
              <a:buFont typeface="+mj-lt"/>
              <a:buAutoNum type="arabicPeriod" startAt="7"/>
            </a:pPr>
            <a:r>
              <a:rPr lang="en-US" sz="2399">
                <a:solidFill>
                  <a:prstClr val="black"/>
                </a:solidFill>
                <a:latin typeface="Century Gothic" panose="020B0502020202020204"/>
              </a:rPr>
              <a:t>Special Tests &amp; Provisions</a:t>
            </a:r>
          </a:p>
        </p:txBody>
      </p:sp>
      <p:sp>
        <p:nvSpPr>
          <p:cNvPr id="8" name="TextBox 7">
            <a:extLst>
              <a:ext uri="{FF2B5EF4-FFF2-40B4-BE49-F238E27FC236}">
                <a16:creationId xmlns:a16="http://schemas.microsoft.com/office/drawing/2014/main" id="{279E4370-674F-536B-E02A-6A964F133AAC}"/>
              </a:ext>
            </a:extLst>
          </p:cNvPr>
          <p:cNvSpPr txBox="1"/>
          <p:nvPr/>
        </p:nvSpPr>
        <p:spPr>
          <a:xfrm>
            <a:off x="915462" y="1648657"/>
            <a:ext cx="10848343" cy="707702"/>
          </a:xfrm>
          <a:prstGeom prst="rect">
            <a:avLst/>
          </a:prstGeom>
          <a:noFill/>
        </p:spPr>
        <p:txBody>
          <a:bodyPr wrap="square">
            <a:spAutoFit/>
          </a:bodyPr>
          <a:lstStyle/>
          <a:p>
            <a:pPr defTabSz="457063"/>
            <a:r>
              <a:rPr lang="en-US" sz="1999">
                <a:solidFill>
                  <a:prstClr val="black"/>
                </a:solidFill>
                <a:latin typeface="Century Gothic" panose="020B0502020202020204"/>
                <a:hlinkClick r:id="rId3"/>
              </a:rPr>
              <a:t>Link: </a:t>
            </a:r>
            <a:r>
              <a:rPr lang="en-US" sz="1999">
                <a:solidFill>
                  <a:prstClr val="black"/>
                </a:solidFill>
                <a:latin typeface="Century Gothic" panose="020B0502020202020204"/>
                <a:hlinkClick r:id="rId4"/>
              </a:rPr>
              <a:t>2023 Compliance Supplement – 2 CFR Part 200 Appendix XI (May 2023) (whitehouse.gov)</a:t>
            </a:r>
            <a:endParaRPr lang="en-US" sz="1999">
              <a:solidFill>
                <a:prstClr val="black"/>
              </a:solidFill>
              <a:latin typeface="Century Gothic" panose="020B0502020202020204"/>
            </a:endParaRPr>
          </a:p>
        </p:txBody>
      </p:sp>
      <p:sp>
        <p:nvSpPr>
          <p:cNvPr id="2" name="Footer Placeholder 1">
            <a:extLst>
              <a:ext uri="{FF2B5EF4-FFF2-40B4-BE49-F238E27FC236}">
                <a16:creationId xmlns:a16="http://schemas.microsoft.com/office/drawing/2014/main" id="{D36EB6D5-F685-E1E1-0153-9BFC59B4FF3E}"/>
              </a:ext>
            </a:extLst>
          </p:cNvPr>
          <p:cNvSpPr>
            <a:spLocks noGrp="1"/>
          </p:cNvSpPr>
          <p:nvPr>
            <p:ph type="ftr" sz="quarter" idx="11"/>
          </p:nvPr>
        </p:nvSpPr>
        <p:spPr/>
        <p:txBody>
          <a:bodyPr/>
          <a:lstStyle/>
          <a:p>
            <a:pPr defTabSz="457063"/>
            <a:r>
              <a:rPr lang="en-US">
                <a:solidFill>
                  <a:prstClr val="black">
                    <a:tint val="75000"/>
                  </a:prstClr>
                </a:solidFill>
                <a:latin typeface="Century Gothic" panose="020B0502020202020204"/>
              </a:rPr>
              <a:t>The Bruman Group, PLLC © 2023. All rights reserved.</a:t>
            </a:r>
          </a:p>
        </p:txBody>
      </p:sp>
      <p:sp>
        <p:nvSpPr>
          <p:cNvPr id="5" name="Slide Number Placeholder 4">
            <a:extLst>
              <a:ext uri="{FF2B5EF4-FFF2-40B4-BE49-F238E27FC236}">
                <a16:creationId xmlns:a16="http://schemas.microsoft.com/office/drawing/2014/main" id="{1335D526-2955-ABF9-44BA-474E9F57370A}"/>
              </a:ext>
            </a:extLst>
          </p:cNvPr>
          <p:cNvSpPr>
            <a:spLocks noGrp="1"/>
          </p:cNvSpPr>
          <p:nvPr>
            <p:ph type="sldNum" sz="quarter" idx="12"/>
          </p:nvPr>
        </p:nvSpPr>
        <p:spPr>
          <a:xfrm>
            <a:off x="9923396" y="330114"/>
            <a:ext cx="811201" cy="309120"/>
          </a:xfrm>
        </p:spPr>
        <p:txBody>
          <a:bodyPr/>
          <a:lstStyle/>
          <a:p>
            <a:pPr defTabSz="457063"/>
            <a:fld id="{95C5CA75-96F3-42DA-8C73-E2B32B310B9C}" type="slidenum">
              <a:rPr lang="en-US">
                <a:solidFill>
                  <a:srgbClr val="4472C4"/>
                </a:solidFill>
                <a:latin typeface="Century Gothic" panose="020B0502020202020204"/>
              </a:rPr>
              <a:pPr defTabSz="457063"/>
              <a:t>4</a:t>
            </a:fld>
            <a:endParaRPr lang="en-US">
              <a:solidFill>
                <a:srgbClr val="4472C4"/>
              </a:solidFill>
              <a:latin typeface="Century Gothic" panose="020B0502020202020204"/>
            </a:endParaRPr>
          </a:p>
        </p:txBody>
      </p:sp>
    </p:spTree>
    <p:extLst>
      <p:ext uri="{BB962C8B-B14F-4D97-AF65-F5344CB8AC3E}">
        <p14:creationId xmlns:p14="http://schemas.microsoft.com/office/powerpoint/2010/main" val="3684817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4B04-F8DD-4952-A888-BBA7B664BCD4}"/>
              </a:ext>
            </a:extLst>
          </p:cNvPr>
          <p:cNvSpPr>
            <a:spLocks noGrp="1"/>
          </p:cNvSpPr>
          <p:nvPr>
            <p:ph type="title"/>
          </p:nvPr>
        </p:nvSpPr>
        <p:spPr/>
        <p:txBody>
          <a:bodyPr/>
          <a:lstStyle/>
          <a:p>
            <a:r>
              <a:rPr lang="en-US"/>
              <a:t>What if GEPA doesn’t apply?</a:t>
            </a:r>
          </a:p>
        </p:txBody>
      </p:sp>
      <p:sp>
        <p:nvSpPr>
          <p:cNvPr id="3" name="Content Placeholder 2">
            <a:extLst>
              <a:ext uri="{FF2B5EF4-FFF2-40B4-BE49-F238E27FC236}">
                <a16:creationId xmlns:a16="http://schemas.microsoft.com/office/drawing/2014/main" id="{DD4096CF-0C7C-4C71-9449-F6E2AFFBE2ED}"/>
              </a:ext>
            </a:extLst>
          </p:cNvPr>
          <p:cNvSpPr>
            <a:spLocks noGrp="1"/>
          </p:cNvSpPr>
          <p:nvPr>
            <p:ph idx="1"/>
          </p:nvPr>
        </p:nvSpPr>
        <p:spPr>
          <a:xfrm>
            <a:off x="1116865" y="2021191"/>
            <a:ext cx="10165480" cy="3693214"/>
          </a:xfrm>
        </p:spPr>
        <p:txBody>
          <a:bodyPr>
            <a:normAutofit/>
          </a:bodyPr>
          <a:lstStyle/>
          <a:p>
            <a:pPr marL="0" indent="0">
              <a:buNone/>
            </a:pPr>
            <a:r>
              <a:rPr lang="en-US"/>
              <a:t>34 CFR 81.2 excludes (for example):</a:t>
            </a:r>
          </a:p>
          <a:p>
            <a:r>
              <a:rPr lang="en-US"/>
              <a:t>Higher Education Act</a:t>
            </a:r>
          </a:p>
          <a:p>
            <a:r>
              <a:rPr lang="en-US"/>
              <a:t>Impact Aid</a:t>
            </a:r>
          </a:p>
          <a:p>
            <a:r>
              <a:rPr lang="en-US"/>
              <a:t>IDEA State Maintenance of Financial Support (MFS)</a:t>
            </a:r>
          </a:p>
        </p:txBody>
      </p:sp>
      <p:sp>
        <p:nvSpPr>
          <p:cNvPr id="5" name="Slide Number Placeholder 4">
            <a:extLst>
              <a:ext uri="{FF2B5EF4-FFF2-40B4-BE49-F238E27FC236}">
                <a16:creationId xmlns:a16="http://schemas.microsoft.com/office/drawing/2014/main" id="{D1D2937E-E062-4C43-AA9C-3605AB393BC3}"/>
              </a:ext>
            </a:extLst>
          </p:cNvPr>
          <p:cNvSpPr>
            <a:spLocks noGrp="1"/>
          </p:cNvSpPr>
          <p:nvPr>
            <p:ph type="sldNum" sz="quarter" idx="12"/>
          </p:nvPr>
        </p:nvSpPr>
        <p:spPr/>
        <p:txBody>
          <a:bodyPr/>
          <a:lstStyle/>
          <a:p>
            <a:pPr defTabSz="457063"/>
            <a:fld id="{A65A5C87-DF58-40C8-B092-1DE63DB4547E}" type="slidenum">
              <a:rPr lang="en-US">
                <a:solidFill>
                  <a:srgbClr val="4472C4"/>
                </a:solidFill>
                <a:latin typeface="Century Gothic" panose="020B0502020202020204"/>
              </a:rPr>
              <a:pPr defTabSz="457063"/>
              <a:t>40</a:t>
            </a:fld>
            <a:endParaRPr lang="en-US">
              <a:solidFill>
                <a:srgbClr val="4472C4"/>
              </a:solidFill>
              <a:latin typeface="Century Gothic" panose="020B0502020202020204"/>
            </a:endParaRPr>
          </a:p>
        </p:txBody>
      </p:sp>
      <p:sp>
        <p:nvSpPr>
          <p:cNvPr id="6" name="Date Placeholder 5">
            <a:extLst>
              <a:ext uri="{FF2B5EF4-FFF2-40B4-BE49-F238E27FC236}">
                <a16:creationId xmlns:a16="http://schemas.microsoft.com/office/drawing/2014/main" id="{F542309C-9935-480F-A24C-74256C265E48}"/>
              </a:ext>
            </a:extLst>
          </p:cNvPr>
          <p:cNvSpPr>
            <a:spLocks noGrp="1"/>
          </p:cNvSpPr>
          <p:nvPr>
            <p:ph type="dt" sz="half" idx="2"/>
          </p:nvPr>
        </p:nvSpPr>
        <p:spPr>
          <a:xfrm>
            <a:off x="732021" y="6355588"/>
            <a:ext cx="3683936" cy="365030"/>
          </a:xfrm>
          <a:prstGeom prst="rect">
            <a:avLst/>
          </a:prstGeom>
        </p:spPr>
        <p:txBody>
          <a:bodyPr anchor="ctr"/>
          <a:lstStyle>
            <a:defPPr>
              <a:defRPr lang="en-US"/>
            </a:defPPr>
            <a:lvl1pPr marL="0" algn="ctr"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a:lstStyle>
          <a:p>
            <a:r>
              <a:rPr lang="en-US" sz="1000">
                <a:solidFill>
                  <a:prstClr val="black"/>
                </a:solidFill>
                <a:latin typeface="Century Gothic" panose="020B0502020202020204"/>
              </a:rPr>
              <a:t>The Bruman Group, PLLC © 2023. All rights reserved.</a:t>
            </a:r>
          </a:p>
        </p:txBody>
      </p:sp>
    </p:spTree>
    <p:extLst>
      <p:ext uri="{BB962C8B-B14F-4D97-AF65-F5344CB8AC3E}">
        <p14:creationId xmlns:p14="http://schemas.microsoft.com/office/powerpoint/2010/main" val="7992322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FCCF1-9723-4799-875F-69ABFB47974C}"/>
              </a:ext>
            </a:extLst>
          </p:cNvPr>
          <p:cNvSpPr>
            <a:spLocks noGrp="1"/>
          </p:cNvSpPr>
          <p:nvPr>
            <p:ph type="title"/>
          </p:nvPr>
        </p:nvSpPr>
        <p:spPr/>
        <p:txBody>
          <a:bodyPr/>
          <a:lstStyle/>
          <a:p>
            <a:r>
              <a:rPr lang="en-US"/>
              <a:t>Other Potential Statutes of Limitation?</a:t>
            </a:r>
          </a:p>
        </p:txBody>
      </p:sp>
      <p:sp>
        <p:nvSpPr>
          <p:cNvPr id="3" name="Content Placeholder 2">
            <a:extLst>
              <a:ext uri="{FF2B5EF4-FFF2-40B4-BE49-F238E27FC236}">
                <a16:creationId xmlns:a16="http://schemas.microsoft.com/office/drawing/2014/main" id="{037B20B8-C069-4D2B-93EC-F04FBAB1EAB5}"/>
              </a:ext>
            </a:extLst>
          </p:cNvPr>
          <p:cNvSpPr>
            <a:spLocks noGrp="1"/>
          </p:cNvSpPr>
          <p:nvPr>
            <p:ph idx="1"/>
          </p:nvPr>
        </p:nvSpPr>
        <p:spPr>
          <a:xfrm>
            <a:off x="1116865" y="1983877"/>
            <a:ext cx="10165480" cy="3693214"/>
          </a:xfrm>
        </p:spPr>
        <p:txBody>
          <a:bodyPr>
            <a:normAutofit fontScale="85000" lnSpcReduction="20000"/>
          </a:bodyPr>
          <a:lstStyle/>
          <a:p>
            <a:pPr marL="0" indent="0">
              <a:buNone/>
            </a:pPr>
            <a:r>
              <a:rPr lang="en-US" b="1"/>
              <a:t>For findings related to the Uniform Guidance </a:t>
            </a:r>
          </a:p>
          <a:p>
            <a:pPr lvl="1"/>
            <a:r>
              <a:rPr lang="en-US"/>
              <a:t>2 CFR 200.345: “The Federal awarding agency or pass-through entity must make any cost disallowance determination and notify the non-Federal entity within the record retention period.</a:t>
            </a:r>
          </a:p>
          <a:p>
            <a:pPr lvl="1"/>
            <a:endParaRPr lang="en-US"/>
          </a:p>
          <a:p>
            <a:pPr marL="0" indent="0">
              <a:buNone/>
            </a:pPr>
            <a:r>
              <a:rPr lang="en-US" b="1"/>
              <a:t>For fines or penalties</a:t>
            </a:r>
          </a:p>
          <a:p>
            <a:pPr lvl="1"/>
            <a:r>
              <a:rPr lang="en-US"/>
              <a:t>28 U.S.C. § 2462: Except as otherwise provided by Act of Congress, an action, suit or proceeding for the enforcement of any civil fine, penalty, or forfeiture, pecuniary or otherwise, shall not be entertained unless commenced within five years from the date when the claim first accrued</a:t>
            </a:r>
          </a:p>
          <a:p>
            <a:pPr lvl="1"/>
            <a:r>
              <a:rPr lang="en-US" i="1"/>
              <a:t>Lincoln University</a:t>
            </a:r>
            <a:r>
              <a:rPr lang="en-US"/>
              <a:t>, U.S. Dept. of Educ. No 13-68-SF (Sept. 13, 2016)</a:t>
            </a:r>
            <a:endParaRPr lang="en-US" i="1"/>
          </a:p>
        </p:txBody>
      </p:sp>
      <p:sp>
        <p:nvSpPr>
          <p:cNvPr id="5" name="Slide Number Placeholder 4">
            <a:extLst>
              <a:ext uri="{FF2B5EF4-FFF2-40B4-BE49-F238E27FC236}">
                <a16:creationId xmlns:a16="http://schemas.microsoft.com/office/drawing/2014/main" id="{8C2FDC41-4772-4023-ACB1-72427A51276F}"/>
              </a:ext>
            </a:extLst>
          </p:cNvPr>
          <p:cNvSpPr>
            <a:spLocks noGrp="1"/>
          </p:cNvSpPr>
          <p:nvPr>
            <p:ph type="sldNum" sz="quarter" idx="12"/>
          </p:nvPr>
        </p:nvSpPr>
        <p:spPr/>
        <p:txBody>
          <a:bodyPr/>
          <a:lstStyle/>
          <a:p>
            <a:pPr defTabSz="457063"/>
            <a:fld id="{A65A5C87-DF58-40C8-B092-1DE63DB4547E}" type="slidenum">
              <a:rPr lang="en-US">
                <a:solidFill>
                  <a:srgbClr val="4472C4"/>
                </a:solidFill>
                <a:latin typeface="Century Gothic" panose="020B0502020202020204"/>
              </a:rPr>
              <a:pPr defTabSz="457063"/>
              <a:t>41</a:t>
            </a:fld>
            <a:endParaRPr lang="en-US">
              <a:solidFill>
                <a:srgbClr val="4472C4"/>
              </a:solidFill>
              <a:latin typeface="Century Gothic" panose="020B0502020202020204"/>
            </a:endParaRPr>
          </a:p>
        </p:txBody>
      </p:sp>
      <p:sp>
        <p:nvSpPr>
          <p:cNvPr id="6" name="Date Placeholder 5">
            <a:extLst>
              <a:ext uri="{FF2B5EF4-FFF2-40B4-BE49-F238E27FC236}">
                <a16:creationId xmlns:a16="http://schemas.microsoft.com/office/drawing/2014/main" id="{948265C3-25D3-4D8F-A280-6AE80847391D}"/>
              </a:ext>
            </a:extLst>
          </p:cNvPr>
          <p:cNvSpPr>
            <a:spLocks noGrp="1"/>
          </p:cNvSpPr>
          <p:nvPr>
            <p:ph type="dt" sz="half" idx="2"/>
          </p:nvPr>
        </p:nvSpPr>
        <p:spPr>
          <a:xfrm>
            <a:off x="732021" y="6355588"/>
            <a:ext cx="3683936" cy="365030"/>
          </a:xfrm>
          <a:prstGeom prst="rect">
            <a:avLst/>
          </a:prstGeom>
        </p:spPr>
        <p:txBody>
          <a:bodyPr anchor="ctr"/>
          <a:lstStyle>
            <a:defPPr>
              <a:defRPr lang="en-US"/>
            </a:defPPr>
            <a:lvl1pPr marL="0" algn="ctr"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a:lstStyle>
          <a:p>
            <a:r>
              <a:rPr lang="en-US" sz="1000">
                <a:solidFill>
                  <a:prstClr val="black"/>
                </a:solidFill>
                <a:latin typeface="Century Gothic" panose="020B0502020202020204"/>
              </a:rPr>
              <a:t>The Bruman Group, PLLC © 2023. All rights reserved.</a:t>
            </a:r>
          </a:p>
        </p:txBody>
      </p:sp>
    </p:spTree>
    <p:extLst>
      <p:ext uri="{BB962C8B-B14F-4D97-AF65-F5344CB8AC3E}">
        <p14:creationId xmlns:p14="http://schemas.microsoft.com/office/powerpoint/2010/main" val="24461409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38918-C72D-4F08-8438-6ECB216241A1}"/>
              </a:ext>
            </a:extLst>
          </p:cNvPr>
          <p:cNvSpPr>
            <a:spLocks noGrp="1"/>
          </p:cNvSpPr>
          <p:nvPr>
            <p:ph type="title"/>
          </p:nvPr>
        </p:nvSpPr>
        <p:spPr/>
        <p:txBody>
          <a:bodyPr>
            <a:noAutofit/>
          </a:bodyPr>
          <a:lstStyle/>
          <a:p>
            <a:r>
              <a:rPr lang="en-US" sz="3599"/>
              <a:t>Harm to the Federal Interest - 34 CFR 81.32 and Appendix</a:t>
            </a:r>
          </a:p>
        </p:txBody>
      </p:sp>
      <p:sp>
        <p:nvSpPr>
          <p:cNvPr id="10" name="Text Placeholder 9">
            <a:extLst>
              <a:ext uri="{FF2B5EF4-FFF2-40B4-BE49-F238E27FC236}">
                <a16:creationId xmlns:a16="http://schemas.microsoft.com/office/drawing/2014/main" id="{6CED0F20-C054-49E4-8BA4-BE3E8A528070}"/>
              </a:ext>
            </a:extLst>
          </p:cNvPr>
          <p:cNvSpPr>
            <a:spLocks noGrp="1"/>
          </p:cNvSpPr>
          <p:nvPr>
            <p:ph idx="1"/>
          </p:nvPr>
        </p:nvSpPr>
        <p:spPr/>
        <p:txBody>
          <a:bodyPr/>
          <a:lstStyle/>
          <a:p>
            <a:pPr marL="0" indent="0">
              <a:buNone/>
            </a:pPr>
            <a:r>
              <a:rPr lang="en-US" sz="2799"/>
              <a:t>“A recipient that made an unallowable expenditure or otherwise failed to account properly for funds shall return an amount that is proportional to the extent of the harm its violation caused to an identifiable Federal interest associated with the program . . . .”</a:t>
            </a:r>
            <a:br>
              <a:rPr lang="en-US" sz="2799"/>
            </a:br>
            <a:endParaRPr lang="en-US"/>
          </a:p>
        </p:txBody>
      </p:sp>
      <p:sp>
        <p:nvSpPr>
          <p:cNvPr id="5" name="Slide Number Placeholder 4">
            <a:extLst>
              <a:ext uri="{FF2B5EF4-FFF2-40B4-BE49-F238E27FC236}">
                <a16:creationId xmlns:a16="http://schemas.microsoft.com/office/drawing/2014/main" id="{0B09D3F3-A08A-4106-A37C-B7BE9B57E702}"/>
              </a:ext>
            </a:extLst>
          </p:cNvPr>
          <p:cNvSpPr>
            <a:spLocks noGrp="1"/>
          </p:cNvSpPr>
          <p:nvPr>
            <p:ph type="sldNum" sz="quarter" idx="12"/>
          </p:nvPr>
        </p:nvSpPr>
        <p:spPr/>
        <p:txBody>
          <a:bodyPr/>
          <a:lstStyle/>
          <a:p>
            <a:pPr defTabSz="457063"/>
            <a:fld id="{6D22F896-40B5-4ADD-8801-0D06FADFA095}" type="slidenum">
              <a:rPr lang="en-US">
                <a:solidFill>
                  <a:srgbClr val="4472C4"/>
                </a:solidFill>
                <a:latin typeface="Century Gothic" panose="020B0502020202020204"/>
              </a:rPr>
              <a:pPr defTabSz="457063"/>
              <a:t>42</a:t>
            </a:fld>
            <a:endParaRPr lang="en-US">
              <a:solidFill>
                <a:srgbClr val="4472C4"/>
              </a:solidFill>
              <a:latin typeface="Century Gothic" panose="020B0502020202020204"/>
            </a:endParaRPr>
          </a:p>
        </p:txBody>
      </p:sp>
      <p:sp>
        <p:nvSpPr>
          <p:cNvPr id="3" name="Date Placeholder 2">
            <a:extLst>
              <a:ext uri="{FF2B5EF4-FFF2-40B4-BE49-F238E27FC236}">
                <a16:creationId xmlns:a16="http://schemas.microsoft.com/office/drawing/2014/main" id="{6389CBF8-209C-4C22-BB72-5227A00E2237}"/>
              </a:ext>
            </a:extLst>
          </p:cNvPr>
          <p:cNvSpPr>
            <a:spLocks noGrp="1"/>
          </p:cNvSpPr>
          <p:nvPr>
            <p:ph type="dt" sz="half" idx="2"/>
          </p:nvPr>
        </p:nvSpPr>
        <p:spPr>
          <a:xfrm>
            <a:off x="732021" y="6355588"/>
            <a:ext cx="3683936" cy="365030"/>
          </a:xfrm>
          <a:prstGeom prst="rect">
            <a:avLst/>
          </a:prstGeom>
        </p:spPr>
        <p:txBody>
          <a:bodyPr anchor="ctr"/>
          <a:lstStyle>
            <a:defPPr>
              <a:defRPr lang="en-US"/>
            </a:defPPr>
            <a:lvl1pPr marL="0" algn="ctr"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a:lstStyle>
          <a:p>
            <a:r>
              <a:rPr lang="en-US" sz="1000">
                <a:solidFill>
                  <a:prstClr val="black"/>
                </a:solidFill>
                <a:latin typeface="Century Gothic" panose="020B0502020202020204"/>
              </a:rPr>
              <a:t>The Bruman Group, PLLC © 2023. All rights reserved.</a:t>
            </a:r>
          </a:p>
        </p:txBody>
      </p:sp>
    </p:spTree>
    <p:extLst>
      <p:ext uri="{BB962C8B-B14F-4D97-AF65-F5344CB8AC3E}">
        <p14:creationId xmlns:p14="http://schemas.microsoft.com/office/powerpoint/2010/main" val="18895485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ALJ Decisions - Reconstruction</a:t>
            </a:r>
          </a:p>
        </p:txBody>
      </p:sp>
      <p:graphicFrame>
        <p:nvGraphicFramePr>
          <p:cNvPr id="10" name="Content Placeholder 2">
            <a:extLst>
              <a:ext uri="{FF2B5EF4-FFF2-40B4-BE49-F238E27FC236}">
                <a16:creationId xmlns:a16="http://schemas.microsoft.com/office/drawing/2014/main" id="{63E4EF8D-DF0C-AFD8-235C-C56BC0C7A37D}"/>
              </a:ext>
            </a:extLst>
          </p:cNvPr>
          <p:cNvGraphicFramePr>
            <a:graphicFrameLocks noGrp="1"/>
          </p:cNvGraphicFramePr>
          <p:nvPr>
            <p:ph idx="1"/>
          </p:nvPr>
        </p:nvGraphicFramePr>
        <p:xfrm>
          <a:off x="1131565" y="2031177"/>
          <a:ext cx="10165289" cy="3693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pPr defTabSz="457063"/>
            <a:fld id="{588D38A8-C8AD-4FFC-9251-790FDFA55EAE}" type="slidenum">
              <a:rPr lang="en-US">
                <a:solidFill>
                  <a:srgbClr val="4472C4"/>
                </a:solidFill>
                <a:latin typeface="Century Gothic" panose="020B0502020202020204"/>
              </a:rPr>
              <a:pPr defTabSz="457063"/>
              <a:t>43</a:t>
            </a:fld>
            <a:endParaRPr lang="en-US">
              <a:solidFill>
                <a:srgbClr val="4472C4"/>
              </a:solidFill>
              <a:latin typeface="Century Gothic" panose="020B0502020202020204"/>
            </a:endParaRPr>
          </a:p>
        </p:txBody>
      </p:sp>
      <p:sp>
        <p:nvSpPr>
          <p:cNvPr id="3" name="Date Placeholder 2">
            <a:extLst>
              <a:ext uri="{FF2B5EF4-FFF2-40B4-BE49-F238E27FC236}">
                <a16:creationId xmlns:a16="http://schemas.microsoft.com/office/drawing/2014/main" id="{ABE21313-8B27-4127-88DE-C3BC4FBB8478}"/>
              </a:ext>
            </a:extLst>
          </p:cNvPr>
          <p:cNvSpPr>
            <a:spLocks noGrp="1"/>
          </p:cNvSpPr>
          <p:nvPr>
            <p:ph type="dt" sz="half" idx="2"/>
          </p:nvPr>
        </p:nvSpPr>
        <p:spPr>
          <a:xfrm>
            <a:off x="732021" y="6355588"/>
            <a:ext cx="3683936" cy="365030"/>
          </a:xfrm>
          <a:prstGeom prst="rect">
            <a:avLst/>
          </a:prstGeom>
        </p:spPr>
        <p:txBody>
          <a:bodyPr anchor="ctr"/>
          <a:lstStyle>
            <a:defPPr>
              <a:defRPr lang="en-US"/>
            </a:defPPr>
            <a:lvl1pPr marL="0" algn="ctr"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a:lstStyle>
          <a:p>
            <a:r>
              <a:rPr lang="en-US" sz="1000">
                <a:solidFill>
                  <a:prstClr val="black"/>
                </a:solidFill>
                <a:latin typeface="Century Gothic" panose="020B0502020202020204"/>
              </a:rPr>
              <a:t>The Bruman Group, PLLC © 2023. All rights reserved.</a:t>
            </a:r>
          </a:p>
        </p:txBody>
      </p:sp>
    </p:spTree>
    <p:extLst>
      <p:ext uri="{BB962C8B-B14F-4D97-AF65-F5344CB8AC3E}">
        <p14:creationId xmlns:p14="http://schemas.microsoft.com/office/powerpoint/2010/main" val="21739584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ABB58-B871-49B4-B80A-945EECB4AEF3}"/>
              </a:ext>
            </a:extLst>
          </p:cNvPr>
          <p:cNvSpPr>
            <a:spLocks noGrp="1"/>
          </p:cNvSpPr>
          <p:nvPr>
            <p:ph type="title"/>
          </p:nvPr>
        </p:nvSpPr>
        <p:spPr/>
        <p:txBody>
          <a:bodyPr/>
          <a:lstStyle/>
          <a:p>
            <a:r>
              <a:rPr lang="en-US"/>
              <a:t>Equitable Offset</a:t>
            </a:r>
          </a:p>
        </p:txBody>
      </p:sp>
      <p:sp>
        <p:nvSpPr>
          <p:cNvPr id="3" name="Content Placeholder 2">
            <a:extLst>
              <a:ext uri="{FF2B5EF4-FFF2-40B4-BE49-F238E27FC236}">
                <a16:creationId xmlns:a16="http://schemas.microsoft.com/office/drawing/2014/main" id="{06B5F079-ABC1-42A9-8359-3E2C90E3D46E}"/>
              </a:ext>
            </a:extLst>
          </p:cNvPr>
          <p:cNvSpPr>
            <a:spLocks noGrp="1"/>
          </p:cNvSpPr>
          <p:nvPr>
            <p:ph idx="1"/>
          </p:nvPr>
        </p:nvSpPr>
        <p:spPr/>
        <p:txBody>
          <a:bodyPr/>
          <a:lstStyle/>
          <a:p>
            <a:pPr marL="0" indent="0">
              <a:buNone/>
            </a:pPr>
            <a:r>
              <a:rPr lang="en-US"/>
              <a:t>In effect, an equitable offset permits the substitution of any costs paid under the grant that are subsequently disallowed with otherwise allowable expenditures paid by the grantee, and thereby reduces or eliminates a liability due to ED. </a:t>
            </a:r>
          </a:p>
          <a:p>
            <a:endParaRPr lang="en-US"/>
          </a:p>
          <a:p>
            <a:endParaRPr lang="en-US"/>
          </a:p>
        </p:txBody>
      </p:sp>
      <p:sp>
        <p:nvSpPr>
          <p:cNvPr id="7" name="Slide Number Placeholder 6"/>
          <p:cNvSpPr>
            <a:spLocks noGrp="1"/>
          </p:cNvSpPr>
          <p:nvPr>
            <p:ph type="sldNum" sz="quarter" idx="12"/>
          </p:nvPr>
        </p:nvSpPr>
        <p:spPr/>
        <p:txBody>
          <a:bodyPr/>
          <a:lstStyle/>
          <a:p>
            <a:pPr defTabSz="457063"/>
            <a:fld id="{6D22F896-40B5-4ADD-8801-0D06FADFA095}" type="slidenum">
              <a:rPr lang="en-US">
                <a:solidFill>
                  <a:srgbClr val="4472C4"/>
                </a:solidFill>
                <a:latin typeface="Century Gothic" panose="020B0502020202020204"/>
              </a:rPr>
              <a:pPr defTabSz="457063"/>
              <a:t>44</a:t>
            </a:fld>
            <a:endParaRPr lang="en-US">
              <a:solidFill>
                <a:srgbClr val="4472C4"/>
              </a:solidFill>
              <a:latin typeface="Century Gothic" panose="020B0502020202020204"/>
            </a:endParaRPr>
          </a:p>
        </p:txBody>
      </p:sp>
      <p:sp>
        <p:nvSpPr>
          <p:cNvPr id="4" name="Date Placeholder 3">
            <a:extLst>
              <a:ext uri="{FF2B5EF4-FFF2-40B4-BE49-F238E27FC236}">
                <a16:creationId xmlns:a16="http://schemas.microsoft.com/office/drawing/2014/main" id="{79388252-B2EB-4E58-A3FB-E8D8A42FFB0E}"/>
              </a:ext>
            </a:extLst>
          </p:cNvPr>
          <p:cNvSpPr>
            <a:spLocks noGrp="1"/>
          </p:cNvSpPr>
          <p:nvPr>
            <p:ph type="dt" sz="half" idx="2"/>
          </p:nvPr>
        </p:nvSpPr>
        <p:spPr>
          <a:xfrm>
            <a:off x="732021" y="6355588"/>
            <a:ext cx="3683936" cy="365030"/>
          </a:xfrm>
          <a:prstGeom prst="rect">
            <a:avLst/>
          </a:prstGeom>
        </p:spPr>
        <p:txBody>
          <a:bodyPr anchor="ctr"/>
          <a:lstStyle>
            <a:defPPr>
              <a:defRPr lang="en-US"/>
            </a:defPPr>
            <a:lvl1pPr marL="0" algn="ctr"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a:lstStyle>
          <a:p>
            <a:r>
              <a:rPr lang="en-US" sz="1000">
                <a:solidFill>
                  <a:prstClr val="black"/>
                </a:solidFill>
                <a:latin typeface="Century Gothic" panose="020B0502020202020204"/>
              </a:rPr>
              <a:t>The Bruman Group, PLLC © 2023. All rights reserved.</a:t>
            </a:r>
          </a:p>
        </p:txBody>
      </p:sp>
    </p:spTree>
    <p:extLst>
      <p:ext uri="{BB962C8B-B14F-4D97-AF65-F5344CB8AC3E}">
        <p14:creationId xmlns:p14="http://schemas.microsoft.com/office/powerpoint/2010/main" val="13980115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A3F21-B3B5-4D41-B230-6B0154A2CCB2}"/>
              </a:ext>
            </a:extLst>
          </p:cNvPr>
          <p:cNvSpPr>
            <a:spLocks noGrp="1"/>
          </p:cNvSpPr>
          <p:nvPr>
            <p:ph type="title"/>
          </p:nvPr>
        </p:nvSpPr>
        <p:spPr/>
        <p:txBody>
          <a:bodyPr/>
          <a:lstStyle/>
          <a:p>
            <a:r>
              <a:rPr lang="en-US"/>
              <a:t>Equitable Offset and Fraud</a:t>
            </a:r>
          </a:p>
        </p:txBody>
      </p:sp>
      <p:sp>
        <p:nvSpPr>
          <p:cNvPr id="3" name="Content Placeholder 2">
            <a:extLst>
              <a:ext uri="{FF2B5EF4-FFF2-40B4-BE49-F238E27FC236}">
                <a16:creationId xmlns:a16="http://schemas.microsoft.com/office/drawing/2014/main" id="{E05B6AAF-609F-40A2-B49E-FA66A8369059}"/>
              </a:ext>
            </a:extLst>
          </p:cNvPr>
          <p:cNvSpPr>
            <a:spLocks noGrp="1"/>
          </p:cNvSpPr>
          <p:nvPr>
            <p:ph idx="1"/>
          </p:nvPr>
        </p:nvSpPr>
        <p:spPr/>
        <p:txBody>
          <a:bodyPr/>
          <a:lstStyle/>
          <a:p>
            <a:pPr marL="0" indent="0">
              <a:buNone/>
            </a:pPr>
            <a:r>
              <a:rPr lang="en-US"/>
              <a:t>Georgia – OHA Decision No. 12-35-R</a:t>
            </a:r>
          </a:p>
          <a:p>
            <a:pPr lvl="1"/>
            <a:r>
              <a:rPr lang="en-US"/>
              <a:t>Scope and pervasiveness of underlying issue</a:t>
            </a:r>
          </a:p>
          <a:p>
            <a:pPr lvl="1"/>
            <a:r>
              <a:rPr lang="en-US"/>
              <a:t>Whether the violation was intentional or an honest mistake</a:t>
            </a:r>
          </a:p>
          <a:p>
            <a:pPr lvl="1"/>
            <a:r>
              <a:rPr lang="en-US"/>
              <a:t>The efforts by the appellant to mitigate the harm</a:t>
            </a:r>
          </a:p>
          <a:p>
            <a:pPr lvl="1"/>
            <a:endParaRPr lang="en-US"/>
          </a:p>
        </p:txBody>
      </p:sp>
      <p:sp>
        <p:nvSpPr>
          <p:cNvPr id="5" name="Slide Number Placeholder 4"/>
          <p:cNvSpPr>
            <a:spLocks noGrp="1"/>
          </p:cNvSpPr>
          <p:nvPr>
            <p:ph type="sldNum" sz="quarter" idx="12"/>
          </p:nvPr>
        </p:nvSpPr>
        <p:spPr/>
        <p:txBody>
          <a:bodyPr/>
          <a:lstStyle/>
          <a:p>
            <a:pPr defTabSz="457063"/>
            <a:fld id="{6D22F896-40B5-4ADD-8801-0D06FADFA095}" type="slidenum">
              <a:rPr lang="en-US">
                <a:solidFill>
                  <a:srgbClr val="4472C4"/>
                </a:solidFill>
                <a:latin typeface="Century Gothic" panose="020B0502020202020204"/>
              </a:rPr>
              <a:pPr defTabSz="457063"/>
              <a:t>45</a:t>
            </a:fld>
            <a:endParaRPr lang="en-US">
              <a:solidFill>
                <a:srgbClr val="4472C4"/>
              </a:solidFill>
              <a:latin typeface="Century Gothic" panose="020B0502020202020204"/>
            </a:endParaRPr>
          </a:p>
        </p:txBody>
      </p:sp>
      <p:sp>
        <p:nvSpPr>
          <p:cNvPr id="4" name="Date Placeholder 3">
            <a:extLst>
              <a:ext uri="{FF2B5EF4-FFF2-40B4-BE49-F238E27FC236}">
                <a16:creationId xmlns:a16="http://schemas.microsoft.com/office/drawing/2014/main" id="{36D79AF8-BD4E-4BFB-99A1-7164BE8BCE4C}"/>
              </a:ext>
            </a:extLst>
          </p:cNvPr>
          <p:cNvSpPr>
            <a:spLocks noGrp="1"/>
          </p:cNvSpPr>
          <p:nvPr>
            <p:ph type="dt" sz="half" idx="2"/>
          </p:nvPr>
        </p:nvSpPr>
        <p:spPr>
          <a:xfrm>
            <a:off x="732021" y="6355588"/>
            <a:ext cx="3683936" cy="365030"/>
          </a:xfrm>
          <a:prstGeom prst="rect">
            <a:avLst/>
          </a:prstGeom>
        </p:spPr>
        <p:txBody>
          <a:bodyPr anchor="ctr"/>
          <a:lstStyle>
            <a:defPPr>
              <a:defRPr lang="en-US"/>
            </a:defPPr>
            <a:lvl1pPr marL="0" algn="ctr"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a:lstStyle>
          <a:p>
            <a:r>
              <a:rPr lang="en-US" sz="1000">
                <a:solidFill>
                  <a:prstClr val="black"/>
                </a:solidFill>
                <a:latin typeface="Century Gothic" panose="020B0502020202020204"/>
              </a:rPr>
              <a:t>The Bruman Group, PLLC © 2023. All rights reserved.</a:t>
            </a:r>
          </a:p>
        </p:txBody>
      </p:sp>
    </p:spTree>
    <p:extLst>
      <p:ext uri="{BB962C8B-B14F-4D97-AF65-F5344CB8AC3E}">
        <p14:creationId xmlns:p14="http://schemas.microsoft.com/office/powerpoint/2010/main" val="29264290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Cooperative Audit Resolution Oversight Initiative (</a:t>
            </a:r>
            <a:r>
              <a:rPr lang="en-US" err="1"/>
              <a:t>CAROI</a:t>
            </a:r>
            <a:r>
              <a:rPr lang="en-US"/>
              <a:t>)</a:t>
            </a:r>
          </a:p>
        </p:txBody>
      </p:sp>
      <p:sp>
        <p:nvSpPr>
          <p:cNvPr id="3" name="Content Placeholder 2"/>
          <p:cNvSpPr>
            <a:spLocks noGrp="1"/>
          </p:cNvSpPr>
          <p:nvPr>
            <p:ph idx="1"/>
          </p:nvPr>
        </p:nvSpPr>
        <p:spPr/>
        <p:txBody>
          <a:bodyPr>
            <a:normAutofit lnSpcReduction="10000"/>
          </a:bodyPr>
          <a:lstStyle/>
          <a:p>
            <a:r>
              <a:rPr lang="en-US"/>
              <a:t>Basic principles of </a:t>
            </a:r>
            <a:r>
              <a:rPr lang="en-US" err="1"/>
              <a:t>CAROI</a:t>
            </a:r>
            <a:r>
              <a:rPr lang="en-US"/>
              <a:t> implementation 200.1</a:t>
            </a:r>
          </a:p>
          <a:p>
            <a:r>
              <a:rPr lang="en-US"/>
              <a:t>Audit and follow up that promotes prompt corrective action</a:t>
            </a:r>
          </a:p>
          <a:p>
            <a:r>
              <a:rPr lang="en-US"/>
              <a:t>Improve communication</a:t>
            </a:r>
          </a:p>
          <a:p>
            <a:r>
              <a:rPr lang="en-US"/>
              <a:t>Foster collaboration</a:t>
            </a:r>
          </a:p>
          <a:p>
            <a:r>
              <a:rPr lang="en-US"/>
              <a:t>Promote trust</a:t>
            </a:r>
          </a:p>
          <a:p>
            <a:r>
              <a:rPr lang="en-US"/>
              <a:t>Develop federal – nonfederal agency understanding</a:t>
            </a:r>
          </a:p>
        </p:txBody>
      </p:sp>
      <p:sp>
        <p:nvSpPr>
          <p:cNvPr id="5" name="Slide Number Placeholder 4">
            <a:extLst>
              <a:ext uri="{FF2B5EF4-FFF2-40B4-BE49-F238E27FC236}">
                <a16:creationId xmlns:a16="http://schemas.microsoft.com/office/drawing/2014/main" id="{2AF3A5E7-654E-4A15-BD40-C78C2E32F9B9}"/>
              </a:ext>
            </a:extLst>
          </p:cNvPr>
          <p:cNvSpPr>
            <a:spLocks noGrp="1"/>
          </p:cNvSpPr>
          <p:nvPr>
            <p:ph type="sldNum" sz="quarter" idx="12"/>
          </p:nvPr>
        </p:nvSpPr>
        <p:spPr/>
        <p:txBody>
          <a:bodyPr/>
          <a:lstStyle/>
          <a:p>
            <a:pPr defTabSz="457063"/>
            <a:fld id="{B3506361-70C8-432A-93F0-141DC7F2B02C}" type="slidenum">
              <a:rPr lang="en-US">
                <a:solidFill>
                  <a:srgbClr val="4472C4"/>
                </a:solidFill>
                <a:latin typeface="Century Gothic" panose="020B0502020202020204"/>
              </a:rPr>
              <a:pPr defTabSz="457063"/>
              <a:t>46</a:t>
            </a:fld>
            <a:endParaRPr lang="en-US">
              <a:solidFill>
                <a:srgbClr val="4472C4"/>
              </a:solidFill>
              <a:latin typeface="Century Gothic" panose="020B0502020202020204"/>
            </a:endParaRPr>
          </a:p>
        </p:txBody>
      </p:sp>
      <p:sp>
        <p:nvSpPr>
          <p:cNvPr id="4" name="Date Placeholder 3">
            <a:extLst>
              <a:ext uri="{FF2B5EF4-FFF2-40B4-BE49-F238E27FC236}">
                <a16:creationId xmlns:a16="http://schemas.microsoft.com/office/drawing/2014/main" id="{C923EDA6-4169-45D7-9D8B-3788BCABCD88}"/>
              </a:ext>
            </a:extLst>
          </p:cNvPr>
          <p:cNvSpPr>
            <a:spLocks noGrp="1"/>
          </p:cNvSpPr>
          <p:nvPr>
            <p:ph type="dt" sz="half" idx="2"/>
          </p:nvPr>
        </p:nvSpPr>
        <p:spPr>
          <a:xfrm>
            <a:off x="732021" y="6355588"/>
            <a:ext cx="3683936" cy="365030"/>
          </a:xfrm>
          <a:prstGeom prst="rect">
            <a:avLst/>
          </a:prstGeom>
        </p:spPr>
        <p:txBody>
          <a:bodyPr anchor="ctr"/>
          <a:lstStyle>
            <a:defPPr>
              <a:defRPr lang="en-US"/>
            </a:defPPr>
            <a:lvl1pPr marL="0" algn="ctr"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a:lstStyle>
          <a:p>
            <a:r>
              <a:rPr lang="en-US" sz="1000">
                <a:solidFill>
                  <a:prstClr val="black"/>
                </a:solidFill>
                <a:latin typeface="Century Gothic" panose="020B0502020202020204"/>
              </a:rPr>
              <a:t>The Bruman Group, PLLC © 2023. All rights reserved.</a:t>
            </a:r>
          </a:p>
        </p:txBody>
      </p:sp>
    </p:spTree>
    <p:extLst>
      <p:ext uri="{BB962C8B-B14F-4D97-AF65-F5344CB8AC3E}">
        <p14:creationId xmlns:p14="http://schemas.microsoft.com/office/powerpoint/2010/main" val="42891022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B9219-EC13-4507-92FC-C0F788E74F88}"/>
              </a:ext>
            </a:extLst>
          </p:cNvPr>
          <p:cNvSpPr>
            <a:spLocks noGrp="1"/>
          </p:cNvSpPr>
          <p:nvPr>
            <p:ph type="title"/>
          </p:nvPr>
        </p:nvSpPr>
        <p:spPr/>
        <p:txBody>
          <a:bodyPr/>
          <a:lstStyle/>
          <a:p>
            <a:r>
              <a:rPr lang="en-US"/>
              <a:t>Appropriateness of CAROI</a:t>
            </a:r>
          </a:p>
        </p:txBody>
      </p:sp>
      <p:sp>
        <p:nvSpPr>
          <p:cNvPr id="3" name="Content Placeholder 2">
            <a:extLst>
              <a:ext uri="{FF2B5EF4-FFF2-40B4-BE49-F238E27FC236}">
                <a16:creationId xmlns:a16="http://schemas.microsoft.com/office/drawing/2014/main" id="{81A1D61E-B224-43DC-BA47-CC432CA6CF1E}"/>
              </a:ext>
            </a:extLst>
          </p:cNvPr>
          <p:cNvSpPr>
            <a:spLocks noGrp="1"/>
          </p:cNvSpPr>
          <p:nvPr>
            <p:ph idx="1"/>
          </p:nvPr>
        </p:nvSpPr>
        <p:spPr>
          <a:xfrm>
            <a:off x="1116865" y="1913172"/>
            <a:ext cx="10165480" cy="4258315"/>
          </a:xfrm>
        </p:spPr>
        <p:txBody>
          <a:bodyPr>
            <a:normAutofit/>
          </a:bodyPr>
          <a:lstStyle/>
          <a:p>
            <a:r>
              <a:rPr lang="en-US"/>
              <a:t>What about high-risk programs or subrecipients? What about a prior history of noncompliance?</a:t>
            </a:r>
          </a:p>
          <a:p>
            <a:pPr lvl="1"/>
            <a:r>
              <a:rPr lang="en-US"/>
              <a:t>Need a willingness to engage, communicate collaboratively, and identify the root causes of noncompliance</a:t>
            </a:r>
          </a:p>
          <a:p>
            <a:r>
              <a:rPr lang="en-US"/>
              <a:t>BUT, the U.S. Department of Education has taken the position that CAROI cannot be used when the findings are a result of intentional or fraudulent conduct. </a:t>
            </a:r>
          </a:p>
          <a:p>
            <a:pPr lvl="1"/>
            <a:endParaRPr lang="en-US" sz="1799">
              <a:latin typeface="Times New Roman" panose="02020603050405020304" pitchFamily="18" charset="0"/>
            </a:endParaRPr>
          </a:p>
          <a:p>
            <a:pPr lvl="1"/>
            <a:endParaRPr lang="en-US"/>
          </a:p>
        </p:txBody>
      </p:sp>
      <p:sp>
        <p:nvSpPr>
          <p:cNvPr id="5" name="Slide Number Placeholder 4">
            <a:extLst>
              <a:ext uri="{FF2B5EF4-FFF2-40B4-BE49-F238E27FC236}">
                <a16:creationId xmlns:a16="http://schemas.microsoft.com/office/drawing/2014/main" id="{C75C7344-CD3F-472E-8999-2F125D88627E}"/>
              </a:ext>
            </a:extLst>
          </p:cNvPr>
          <p:cNvSpPr>
            <a:spLocks noGrp="1"/>
          </p:cNvSpPr>
          <p:nvPr>
            <p:ph type="sldNum" sz="quarter" idx="12"/>
          </p:nvPr>
        </p:nvSpPr>
        <p:spPr/>
        <p:txBody>
          <a:bodyPr/>
          <a:lstStyle/>
          <a:p>
            <a:pPr defTabSz="457063"/>
            <a:fld id="{A65A5C87-DF58-40C8-B092-1DE63DB4547E}" type="slidenum">
              <a:rPr lang="en-US">
                <a:solidFill>
                  <a:srgbClr val="4472C4"/>
                </a:solidFill>
                <a:latin typeface="Century Gothic" panose="020B0502020202020204"/>
              </a:rPr>
              <a:pPr defTabSz="457063"/>
              <a:t>47</a:t>
            </a:fld>
            <a:endParaRPr lang="en-US">
              <a:solidFill>
                <a:srgbClr val="4472C4"/>
              </a:solidFill>
              <a:latin typeface="Century Gothic" panose="020B0502020202020204"/>
            </a:endParaRPr>
          </a:p>
        </p:txBody>
      </p:sp>
      <p:sp>
        <p:nvSpPr>
          <p:cNvPr id="6" name="Date Placeholder 5">
            <a:extLst>
              <a:ext uri="{FF2B5EF4-FFF2-40B4-BE49-F238E27FC236}">
                <a16:creationId xmlns:a16="http://schemas.microsoft.com/office/drawing/2014/main" id="{06BC81D7-072C-4FAF-9005-BDDC5C9909A4}"/>
              </a:ext>
            </a:extLst>
          </p:cNvPr>
          <p:cNvSpPr>
            <a:spLocks noGrp="1"/>
          </p:cNvSpPr>
          <p:nvPr>
            <p:ph type="dt" sz="half" idx="2"/>
          </p:nvPr>
        </p:nvSpPr>
        <p:spPr>
          <a:xfrm>
            <a:off x="732021" y="6355588"/>
            <a:ext cx="3683936" cy="365030"/>
          </a:xfrm>
          <a:prstGeom prst="rect">
            <a:avLst/>
          </a:prstGeom>
        </p:spPr>
        <p:txBody>
          <a:bodyPr anchor="ctr"/>
          <a:lstStyle>
            <a:defPPr>
              <a:defRPr lang="en-US"/>
            </a:defPPr>
            <a:lvl1pPr marL="0" algn="ctr"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a:lstStyle>
          <a:p>
            <a:r>
              <a:rPr lang="en-US" sz="1000">
                <a:solidFill>
                  <a:prstClr val="black"/>
                </a:solidFill>
                <a:latin typeface="Century Gothic" panose="020B0502020202020204"/>
              </a:rPr>
              <a:t>The Bruman Group, PLLC © 2023. All rights reserved.</a:t>
            </a:r>
          </a:p>
        </p:txBody>
      </p:sp>
    </p:spTree>
    <p:extLst>
      <p:ext uri="{BB962C8B-B14F-4D97-AF65-F5344CB8AC3E}">
        <p14:creationId xmlns:p14="http://schemas.microsoft.com/office/powerpoint/2010/main" val="8405312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33495-500A-4D8E-B61B-1E8CD4E640F7}"/>
              </a:ext>
            </a:extLst>
          </p:cNvPr>
          <p:cNvSpPr>
            <a:spLocks noGrp="1"/>
          </p:cNvSpPr>
          <p:nvPr>
            <p:ph type="title"/>
          </p:nvPr>
        </p:nvSpPr>
        <p:spPr/>
        <p:txBody>
          <a:bodyPr/>
          <a:lstStyle/>
          <a:p>
            <a:r>
              <a:rPr lang="en-US"/>
              <a:t>Typical Issues for CAROI</a:t>
            </a:r>
          </a:p>
        </p:txBody>
      </p:sp>
      <p:sp>
        <p:nvSpPr>
          <p:cNvPr id="3" name="Content Placeholder 2">
            <a:extLst>
              <a:ext uri="{FF2B5EF4-FFF2-40B4-BE49-F238E27FC236}">
                <a16:creationId xmlns:a16="http://schemas.microsoft.com/office/drawing/2014/main" id="{9DE69F19-6673-4BB6-B8EA-2B4329AB289C}"/>
              </a:ext>
            </a:extLst>
          </p:cNvPr>
          <p:cNvSpPr>
            <a:spLocks noGrp="1"/>
          </p:cNvSpPr>
          <p:nvPr>
            <p:ph idx="1"/>
          </p:nvPr>
        </p:nvSpPr>
        <p:spPr>
          <a:xfrm>
            <a:off x="1116865" y="2034438"/>
            <a:ext cx="10165480" cy="4137049"/>
          </a:xfrm>
        </p:spPr>
        <p:txBody>
          <a:bodyPr>
            <a:normAutofit fontScale="92500" lnSpcReduction="20000"/>
          </a:bodyPr>
          <a:lstStyle/>
          <a:p>
            <a:pPr marL="514196" indent="-514196">
              <a:buFont typeface="+mj-lt"/>
              <a:buAutoNum type="arabicPeriod"/>
            </a:pPr>
            <a:r>
              <a:rPr lang="en-US"/>
              <a:t>Internal control weaknesses such as inadequate or missing policies and procedures; </a:t>
            </a:r>
          </a:p>
          <a:p>
            <a:pPr marL="514196" indent="-514196">
              <a:buFont typeface="+mj-lt"/>
              <a:buAutoNum type="arabicPeriod"/>
            </a:pPr>
            <a:r>
              <a:rPr lang="en-US"/>
              <a:t>Inadequate documentation of personnel costs; </a:t>
            </a:r>
          </a:p>
          <a:p>
            <a:pPr marL="514196" indent="-514196">
              <a:buFont typeface="+mj-lt"/>
              <a:buAutoNum type="arabicPeriod"/>
            </a:pPr>
            <a:r>
              <a:rPr lang="en-US"/>
              <a:t>Unallowable or inadequately documented non-personnel costs; </a:t>
            </a:r>
          </a:p>
          <a:p>
            <a:pPr marL="514196" indent="-514196">
              <a:buFont typeface="+mj-lt"/>
              <a:buAutoNum type="arabicPeriod"/>
            </a:pPr>
            <a:r>
              <a:rPr lang="en-US"/>
              <a:t>Improper inventory control or procurement systems; </a:t>
            </a:r>
          </a:p>
          <a:p>
            <a:pPr marL="514196" indent="-514196">
              <a:buFont typeface="+mj-lt"/>
              <a:buAutoNum type="arabicPeriod"/>
            </a:pPr>
            <a:r>
              <a:rPr lang="en-US"/>
              <a:t>Inadequate oversight or documentation of federal program requirements or federal program eligibility. </a:t>
            </a:r>
          </a:p>
          <a:p>
            <a:pPr marL="0" indent="0">
              <a:buNone/>
            </a:pPr>
            <a:r>
              <a:rPr lang="en-US"/>
              <a:t>*This is not an exhaustive list, however, and CAROI can be adapted to resolve many other audit or oversight findings, even isolated findings across a subrecipient.</a:t>
            </a:r>
          </a:p>
        </p:txBody>
      </p:sp>
      <p:sp>
        <p:nvSpPr>
          <p:cNvPr id="5" name="Slide Number Placeholder 4">
            <a:extLst>
              <a:ext uri="{FF2B5EF4-FFF2-40B4-BE49-F238E27FC236}">
                <a16:creationId xmlns:a16="http://schemas.microsoft.com/office/drawing/2014/main" id="{1A41D7E7-7602-4EAF-B447-BD6CA26899FA}"/>
              </a:ext>
            </a:extLst>
          </p:cNvPr>
          <p:cNvSpPr>
            <a:spLocks noGrp="1"/>
          </p:cNvSpPr>
          <p:nvPr>
            <p:ph type="sldNum" sz="quarter" idx="12"/>
          </p:nvPr>
        </p:nvSpPr>
        <p:spPr/>
        <p:txBody>
          <a:bodyPr/>
          <a:lstStyle/>
          <a:p>
            <a:pPr defTabSz="457063"/>
            <a:fld id="{A65A5C87-DF58-40C8-B092-1DE63DB4547E}" type="slidenum">
              <a:rPr lang="en-US">
                <a:solidFill>
                  <a:srgbClr val="4472C4"/>
                </a:solidFill>
                <a:latin typeface="Century Gothic" panose="020B0502020202020204"/>
              </a:rPr>
              <a:pPr defTabSz="457063"/>
              <a:t>48</a:t>
            </a:fld>
            <a:endParaRPr lang="en-US">
              <a:solidFill>
                <a:srgbClr val="4472C4"/>
              </a:solidFill>
              <a:latin typeface="Century Gothic" panose="020B0502020202020204"/>
            </a:endParaRPr>
          </a:p>
        </p:txBody>
      </p:sp>
      <p:sp>
        <p:nvSpPr>
          <p:cNvPr id="6" name="Date Placeholder 5">
            <a:extLst>
              <a:ext uri="{FF2B5EF4-FFF2-40B4-BE49-F238E27FC236}">
                <a16:creationId xmlns:a16="http://schemas.microsoft.com/office/drawing/2014/main" id="{5E06C7DE-FC10-4A06-8007-A4DCB7728D51}"/>
              </a:ext>
            </a:extLst>
          </p:cNvPr>
          <p:cNvSpPr>
            <a:spLocks noGrp="1"/>
          </p:cNvSpPr>
          <p:nvPr>
            <p:ph type="dt" sz="half" idx="2"/>
          </p:nvPr>
        </p:nvSpPr>
        <p:spPr>
          <a:xfrm>
            <a:off x="732021" y="6355588"/>
            <a:ext cx="3683936" cy="365030"/>
          </a:xfrm>
          <a:prstGeom prst="rect">
            <a:avLst/>
          </a:prstGeom>
        </p:spPr>
        <p:txBody>
          <a:bodyPr anchor="ctr"/>
          <a:lstStyle>
            <a:defPPr>
              <a:defRPr lang="en-US"/>
            </a:defPPr>
            <a:lvl1pPr marL="0" algn="ctr"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a:lstStyle>
          <a:p>
            <a:r>
              <a:rPr lang="en-US" sz="1000">
                <a:solidFill>
                  <a:prstClr val="black"/>
                </a:solidFill>
                <a:latin typeface="Century Gothic" panose="020B0502020202020204"/>
              </a:rPr>
              <a:t>The Bruman Group, PLLC © 2023. All rights reserved.</a:t>
            </a:r>
          </a:p>
        </p:txBody>
      </p:sp>
    </p:spTree>
    <p:extLst>
      <p:ext uri="{BB962C8B-B14F-4D97-AF65-F5344CB8AC3E}">
        <p14:creationId xmlns:p14="http://schemas.microsoft.com/office/powerpoint/2010/main" val="6961820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F53C-DFC9-4D1E-9008-DEA89468E910}"/>
              </a:ext>
            </a:extLst>
          </p:cNvPr>
          <p:cNvSpPr>
            <a:spLocks noGrp="1"/>
          </p:cNvSpPr>
          <p:nvPr>
            <p:ph type="title"/>
          </p:nvPr>
        </p:nvSpPr>
        <p:spPr/>
        <p:txBody>
          <a:bodyPr/>
          <a:lstStyle/>
          <a:p>
            <a:r>
              <a:rPr lang="en-US"/>
              <a:t>Examples of CAROI Activities</a:t>
            </a:r>
          </a:p>
        </p:txBody>
      </p:sp>
      <p:sp>
        <p:nvSpPr>
          <p:cNvPr id="3" name="Content Placeholder 2">
            <a:extLst>
              <a:ext uri="{FF2B5EF4-FFF2-40B4-BE49-F238E27FC236}">
                <a16:creationId xmlns:a16="http://schemas.microsoft.com/office/drawing/2014/main" id="{D2D38495-7FFF-4FA6-AF0A-6EF620F82084}"/>
              </a:ext>
            </a:extLst>
          </p:cNvPr>
          <p:cNvSpPr>
            <a:spLocks noGrp="1"/>
          </p:cNvSpPr>
          <p:nvPr>
            <p:ph idx="1"/>
          </p:nvPr>
        </p:nvSpPr>
        <p:spPr>
          <a:xfrm>
            <a:off x="1296651" y="1905398"/>
            <a:ext cx="10340099" cy="3924935"/>
          </a:xfrm>
        </p:spPr>
        <p:txBody>
          <a:bodyPr>
            <a:normAutofit fontScale="92500" lnSpcReduction="10000"/>
          </a:bodyPr>
          <a:lstStyle/>
          <a:p>
            <a:pPr lvl="0"/>
            <a:r>
              <a:rPr lang="en-US"/>
              <a:t>Identify technical assistance activities to address the identified challenges.</a:t>
            </a:r>
          </a:p>
          <a:p>
            <a:pPr lvl="0"/>
            <a:r>
              <a:rPr lang="en-US"/>
              <a:t>Identify a process for monitoring the implementation of the grant beyond standard processes and the roles of relevant staff.</a:t>
            </a:r>
          </a:p>
          <a:p>
            <a:r>
              <a:rPr lang="en-US"/>
              <a:t>Discuss identified compliance concerns, determine root causes, and develop an appropriate resolution.</a:t>
            </a:r>
          </a:p>
          <a:p>
            <a:r>
              <a:rPr lang="en-US"/>
              <a:t>Determine whether issues or processes can be generalized across grantees. For example, are compliance issues grantee-specific or inherent to the federal program?</a:t>
            </a:r>
          </a:p>
          <a:p>
            <a:pPr lvl="0"/>
            <a:endParaRPr lang="en-US"/>
          </a:p>
        </p:txBody>
      </p:sp>
      <p:sp>
        <p:nvSpPr>
          <p:cNvPr id="5" name="Slide Number Placeholder 4">
            <a:extLst>
              <a:ext uri="{FF2B5EF4-FFF2-40B4-BE49-F238E27FC236}">
                <a16:creationId xmlns:a16="http://schemas.microsoft.com/office/drawing/2014/main" id="{37336C01-CEBE-4715-8DF1-060D850C50C8}"/>
              </a:ext>
            </a:extLst>
          </p:cNvPr>
          <p:cNvSpPr>
            <a:spLocks noGrp="1"/>
          </p:cNvSpPr>
          <p:nvPr>
            <p:ph type="sldNum" sz="quarter" idx="12"/>
          </p:nvPr>
        </p:nvSpPr>
        <p:spPr/>
        <p:txBody>
          <a:bodyPr/>
          <a:lstStyle/>
          <a:p>
            <a:pPr defTabSz="457063"/>
            <a:fld id="{A65A5C87-DF58-40C8-B092-1DE63DB4547E}" type="slidenum">
              <a:rPr lang="en-US">
                <a:solidFill>
                  <a:srgbClr val="4472C4"/>
                </a:solidFill>
                <a:latin typeface="Century Gothic" panose="020B0502020202020204"/>
              </a:rPr>
              <a:pPr defTabSz="457063"/>
              <a:t>49</a:t>
            </a:fld>
            <a:endParaRPr lang="en-US">
              <a:solidFill>
                <a:srgbClr val="4472C4"/>
              </a:solidFill>
              <a:latin typeface="Century Gothic" panose="020B0502020202020204"/>
            </a:endParaRPr>
          </a:p>
        </p:txBody>
      </p:sp>
      <p:sp>
        <p:nvSpPr>
          <p:cNvPr id="6" name="Date Placeholder 5">
            <a:extLst>
              <a:ext uri="{FF2B5EF4-FFF2-40B4-BE49-F238E27FC236}">
                <a16:creationId xmlns:a16="http://schemas.microsoft.com/office/drawing/2014/main" id="{7182E252-1856-4738-BC53-A1FA8D7B519D}"/>
              </a:ext>
            </a:extLst>
          </p:cNvPr>
          <p:cNvSpPr>
            <a:spLocks noGrp="1"/>
          </p:cNvSpPr>
          <p:nvPr>
            <p:ph type="dt" sz="half" idx="2"/>
          </p:nvPr>
        </p:nvSpPr>
        <p:spPr>
          <a:xfrm>
            <a:off x="732021" y="6355588"/>
            <a:ext cx="3683936" cy="365030"/>
          </a:xfrm>
          <a:prstGeom prst="rect">
            <a:avLst/>
          </a:prstGeom>
        </p:spPr>
        <p:txBody>
          <a:bodyPr anchor="ctr"/>
          <a:lstStyle>
            <a:defPPr>
              <a:defRPr lang="en-US"/>
            </a:defPPr>
            <a:lvl1pPr marL="0" algn="ctr"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a:lstStyle>
          <a:p>
            <a:r>
              <a:rPr lang="en-US" sz="1000">
                <a:solidFill>
                  <a:prstClr val="black"/>
                </a:solidFill>
                <a:latin typeface="Century Gothic" panose="020B0502020202020204"/>
              </a:rPr>
              <a:t>The Bruman Group, PLLC © 2023. All rights reserved.</a:t>
            </a:r>
          </a:p>
        </p:txBody>
      </p:sp>
    </p:spTree>
    <p:extLst>
      <p:ext uri="{BB962C8B-B14F-4D97-AF65-F5344CB8AC3E}">
        <p14:creationId xmlns:p14="http://schemas.microsoft.com/office/powerpoint/2010/main" val="2957003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BF7680B5-1A78-4401-BA9A-78832F0FD9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1588" y="6118636"/>
            <a:ext cx="12188825" cy="742757"/>
          </a:xfrm>
          <a:prstGeom prst="rect">
            <a:avLst/>
          </a:prstGeom>
        </p:spPr>
      </p:pic>
      <p:sp>
        <p:nvSpPr>
          <p:cNvPr id="44" name="Rectangle 43">
            <a:extLst>
              <a:ext uri="{FF2B5EF4-FFF2-40B4-BE49-F238E27FC236}">
                <a16:creationId xmlns:a16="http://schemas.microsoft.com/office/drawing/2014/main" id="{50F21DC9-D0AC-495C-8CC8-D5DDF8C11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469541"/>
            <a:ext cx="12188825" cy="5645553"/>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457063"/>
            <a:endParaRPr lang="en-US" sz="1799">
              <a:solidFill>
                <a:prstClr val="white"/>
              </a:solidFill>
              <a:latin typeface="Century Gothic" panose="020B0502020202020204"/>
            </a:endParaRPr>
          </a:p>
        </p:txBody>
      </p:sp>
      <p:cxnSp>
        <p:nvCxnSpPr>
          <p:cNvPr id="46" name="Straight Connector 45">
            <a:extLst>
              <a:ext uri="{FF2B5EF4-FFF2-40B4-BE49-F238E27FC236}">
                <a16:creationId xmlns:a16="http://schemas.microsoft.com/office/drawing/2014/main" id="{A26B82D7-D05B-412B-9A0D-6430BCD1182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88" y="6120568"/>
            <a:ext cx="12188825"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1E1838EA-1FA2-4DC4-B182-B8D2C57E74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6756" y="644189"/>
            <a:ext cx="9607841" cy="155408"/>
          </a:xfrm>
          <a:prstGeom prst="rect">
            <a:avLst/>
          </a:prstGeom>
          <a:noFill/>
          <a:ln>
            <a:noFill/>
          </a:ln>
        </p:spPr>
      </p:pic>
      <p:sp useBgFill="1">
        <p:nvSpPr>
          <p:cNvPr id="50" name="Rectangle 49">
            <a:extLst>
              <a:ext uri="{FF2B5EF4-FFF2-40B4-BE49-F238E27FC236}">
                <a16:creationId xmlns:a16="http://schemas.microsoft.com/office/drawing/2014/main" id="{5819D421-0685-413C-9B31-BABA6291B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 y="893"/>
            <a:ext cx="12188520"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en-US" sz="1799">
              <a:solidFill>
                <a:prstClr val="white"/>
              </a:solidFill>
              <a:latin typeface="Century Gothic" panose="020B0502020202020204"/>
            </a:endParaRPr>
          </a:p>
        </p:txBody>
      </p:sp>
      <p:sp>
        <p:nvSpPr>
          <p:cNvPr id="52" name="Rectangle 51">
            <a:extLst>
              <a:ext uri="{FF2B5EF4-FFF2-40B4-BE49-F238E27FC236}">
                <a16:creationId xmlns:a16="http://schemas.microsoft.com/office/drawing/2014/main" id="{86067CF8-F853-4FA4-8943-5019415A41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469541"/>
            <a:ext cx="12188825" cy="5645553"/>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063"/>
            <a:endParaRPr lang="en-US" sz="1799">
              <a:solidFill>
                <a:prstClr val="white"/>
              </a:solidFill>
              <a:latin typeface="Century Gothic" panose="020B0502020202020204"/>
            </a:endParaRPr>
          </a:p>
        </p:txBody>
      </p:sp>
      <p:sp>
        <p:nvSpPr>
          <p:cNvPr id="6" name="Title 5">
            <a:extLst>
              <a:ext uri="{FF2B5EF4-FFF2-40B4-BE49-F238E27FC236}">
                <a16:creationId xmlns:a16="http://schemas.microsoft.com/office/drawing/2014/main" id="{2D942FF4-9CCC-407D-A5A7-2EB8EB509935}"/>
              </a:ext>
            </a:extLst>
          </p:cNvPr>
          <p:cNvSpPr>
            <a:spLocks noGrp="1"/>
          </p:cNvSpPr>
          <p:nvPr>
            <p:ph type="title"/>
          </p:nvPr>
        </p:nvSpPr>
        <p:spPr>
          <a:xfrm>
            <a:off x="660717" y="988734"/>
            <a:ext cx="2839374" cy="3993379"/>
          </a:xfrm>
        </p:spPr>
        <p:txBody>
          <a:bodyPr vert="horz" lIns="91416" tIns="45708" rIns="91416" bIns="0" rtlCol="0" anchor="b">
            <a:normAutofit fontScale="90000"/>
          </a:bodyPr>
          <a:lstStyle/>
          <a:p>
            <a:r>
              <a:rPr lang="en-US" sz="4399"/>
              <a:t>Preventing Findings:</a:t>
            </a:r>
            <a:br>
              <a:rPr lang="en-US" sz="4399"/>
            </a:br>
            <a:r>
              <a:rPr lang="en-US" sz="4399"/>
              <a:t>Testing Your Internal Controls </a:t>
            </a:r>
          </a:p>
        </p:txBody>
      </p:sp>
      <p:sp>
        <p:nvSpPr>
          <p:cNvPr id="8" name="Footer Placeholder 7">
            <a:extLst>
              <a:ext uri="{FF2B5EF4-FFF2-40B4-BE49-F238E27FC236}">
                <a16:creationId xmlns:a16="http://schemas.microsoft.com/office/drawing/2014/main" id="{6AA98D07-67DD-4F17-83B9-91CFBA887209}"/>
              </a:ext>
            </a:extLst>
          </p:cNvPr>
          <p:cNvSpPr>
            <a:spLocks noGrp="1"/>
          </p:cNvSpPr>
          <p:nvPr>
            <p:ph type="ftr" sz="quarter" idx="11"/>
          </p:nvPr>
        </p:nvSpPr>
        <p:spPr>
          <a:xfrm>
            <a:off x="656637" y="330117"/>
            <a:ext cx="1864099" cy="309120"/>
          </a:xfrm>
        </p:spPr>
        <p:txBody>
          <a:bodyPr vert="horz" lIns="91416" tIns="45708" rIns="91416" bIns="45708" rtlCol="0" anchor="ctr">
            <a:normAutofit/>
          </a:bodyPr>
          <a:lstStyle/>
          <a:p>
            <a:pPr defTabSz="457063">
              <a:lnSpc>
                <a:spcPct val="90000"/>
              </a:lnSpc>
              <a:spcAft>
                <a:spcPts val="600"/>
              </a:spcAft>
            </a:pPr>
            <a:r>
              <a:rPr lang="en-US" sz="700">
                <a:solidFill>
                  <a:prstClr val="black">
                    <a:tint val="75000"/>
                  </a:prstClr>
                </a:solidFill>
                <a:latin typeface="Century Gothic" panose="020B0502020202020204"/>
              </a:rPr>
              <a:t>The Bruman Group, PLLC © 2023. All rights reserved.</a:t>
            </a:r>
          </a:p>
        </p:txBody>
      </p:sp>
      <p:pic>
        <p:nvPicPr>
          <p:cNvPr id="54" name="Picture 53">
            <a:extLst>
              <a:ext uri="{FF2B5EF4-FFF2-40B4-BE49-F238E27FC236}">
                <a16:creationId xmlns:a16="http://schemas.microsoft.com/office/drawing/2014/main" id="{5C9A4BB2-195A-4F1E-A6F6-0062FEC8E2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117" t="474" r="75256" b="36564"/>
          <a:stretch/>
        </p:blipFill>
        <p:spPr>
          <a:xfrm>
            <a:off x="656635" y="644189"/>
            <a:ext cx="2833902" cy="155408"/>
          </a:xfrm>
          <a:prstGeom prst="rect">
            <a:avLst/>
          </a:prstGeom>
          <a:noFill/>
          <a:ln>
            <a:noFill/>
          </a:ln>
        </p:spPr>
      </p:pic>
      <p:grpSp>
        <p:nvGrpSpPr>
          <p:cNvPr id="56" name="Group 55">
            <a:extLst>
              <a:ext uri="{FF2B5EF4-FFF2-40B4-BE49-F238E27FC236}">
                <a16:creationId xmlns:a16="http://schemas.microsoft.com/office/drawing/2014/main" id="{EB55803A-7447-41B7-A9E5-2D9F9830CE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941" y="482939"/>
            <a:ext cx="7558146" cy="5147760"/>
            <a:chOff x="3979389" y="482171"/>
            <a:chExt cx="7560115" cy="5149101"/>
          </a:xfrm>
        </p:grpSpPr>
        <p:sp>
          <p:nvSpPr>
            <p:cNvPr id="57" name="Rectangle 56">
              <a:extLst>
                <a:ext uri="{FF2B5EF4-FFF2-40B4-BE49-F238E27FC236}">
                  <a16:creationId xmlns:a16="http://schemas.microsoft.com/office/drawing/2014/main" id="{3B383CBD-836E-47D4-A657-94E8CF5961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defTabSz="457063"/>
              <a:endParaRPr lang="en-US" sz="1799">
                <a:solidFill>
                  <a:prstClr val="white"/>
                </a:solidFill>
                <a:latin typeface="Century Gothic" panose="020B0502020202020204"/>
              </a:endParaRPr>
            </a:p>
          </p:txBody>
        </p:sp>
        <p:sp>
          <p:nvSpPr>
            <p:cNvPr id="58" name="Rectangle 57">
              <a:extLst>
                <a:ext uri="{FF2B5EF4-FFF2-40B4-BE49-F238E27FC236}">
                  <a16:creationId xmlns:a16="http://schemas.microsoft.com/office/drawing/2014/main" id="{0F8D026E-08F9-4AD7-AD0D-18FD370F7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defTabSz="457063"/>
              <a:endParaRPr lang="en-US" sz="1799">
                <a:solidFill>
                  <a:prstClr val="white"/>
                </a:solidFill>
                <a:latin typeface="Century Gothic" panose="020B0502020202020204"/>
              </a:endParaRPr>
            </a:p>
          </p:txBody>
        </p:sp>
      </p:grpSp>
      <p:pic>
        <p:nvPicPr>
          <p:cNvPr id="3" name="Picture 2" descr="A person with long hair and beard making a gesture">
            <a:extLst>
              <a:ext uri="{FF2B5EF4-FFF2-40B4-BE49-F238E27FC236}">
                <a16:creationId xmlns:a16="http://schemas.microsoft.com/office/drawing/2014/main" id="{ECEA3B50-BB96-41E9-37EF-8B25303D81A0}"/>
              </a:ext>
            </a:extLst>
          </p:cNvPr>
          <p:cNvPicPr>
            <a:picLocks noChangeAspect="1"/>
          </p:cNvPicPr>
          <p:nvPr/>
        </p:nvPicPr>
        <p:blipFill rotWithShape="1">
          <a:blip r:embed="rId5">
            <a:extLst>
              <a:ext uri="{28A0092B-C50C-407E-A947-70E740481C1C}">
                <a14:useLocalDpi xmlns:a14="http://schemas.microsoft.com/office/drawing/2010/main" val="0"/>
              </a:ext>
            </a:extLst>
          </a:blip>
          <a:srcRect r="4119" b="-1"/>
          <a:stretch/>
        </p:blipFill>
        <p:spPr>
          <a:xfrm>
            <a:off x="4618760" y="1116948"/>
            <a:ext cx="6281283" cy="3865165"/>
          </a:xfrm>
          <a:prstGeom prst="rect">
            <a:avLst/>
          </a:prstGeom>
        </p:spPr>
      </p:pic>
      <p:pic>
        <p:nvPicPr>
          <p:cNvPr id="60" name="Picture 59">
            <a:extLst>
              <a:ext uri="{FF2B5EF4-FFF2-40B4-BE49-F238E27FC236}">
                <a16:creationId xmlns:a16="http://schemas.microsoft.com/office/drawing/2014/main" id="{C3984C41-E3F3-4E93-82C6-D03C54DEBBB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1588" y="6118636"/>
            <a:ext cx="12188825" cy="742757"/>
          </a:xfrm>
          <a:prstGeom prst="rect">
            <a:avLst/>
          </a:prstGeom>
        </p:spPr>
      </p:pic>
      <p:cxnSp>
        <p:nvCxnSpPr>
          <p:cNvPr id="62" name="Straight Connector 61">
            <a:extLst>
              <a:ext uri="{FF2B5EF4-FFF2-40B4-BE49-F238E27FC236}">
                <a16:creationId xmlns:a16="http://schemas.microsoft.com/office/drawing/2014/main" id="{754D7E5B-72A1-4B0F-9BDB-EE3972B2F3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88" y="6120568"/>
            <a:ext cx="12188825"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85115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01A23-67EC-4172-BF10-122B7B5B2BD4}"/>
              </a:ext>
            </a:extLst>
          </p:cNvPr>
          <p:cNvSpPr>
            <a:spLocks noGrp="1"/>
          </p:cNvSpPr>
          <p:nvPr>
            <p:ph type="title"/>
          </p:nvPr>
        </p:nvSpPr>
        <p:spPr/>
        <p:txBody>
          <a:bodyPr/>
          <a:lstStyle/>
          <a:p>
            <a:r>
              <a:rPr lang="en-US"/>
              <a:t>CAROI Resources</a:t>
            </a:r>
          </a:p>
        </p:txBody>
      </p:sp>
      <p:sp>
        <p:nvSpPr>
          <p:cNvPr id="3" name="Content Placeholder 2">
            <a:extLst>
              <a:ext uri="{FF2B5EF4-FFF2-40B4-BE49-F238E27FC236}">
                <a16:creationId xmlns:a16="http://schemas.microsoft.com/office/drawing/2014/main" id="{BF5031C8-E674-413F-922C-2BC6C3E00048}"/>
              </a:ext>
            </a:extLst>
          </p:cNvPr>
          <p:cNvSpPr>
            <a:spLocks noGrp="1"/>
          </p:cNvSpPr>
          <p:nvPr>
            <p:ph idx="1"/>
          </p:nvPr>
        </p:nvSpPr>
        <p:spPr>
          <a:xfrm>
            <a:off x="1116865" y="1866530"/>
            <a:ext cx="10165480" cy="4304957"/>
          </a:xfrm>
        </p:spPr>
        <p:txBody>
          <a:bodyPr>
            <a:normAutofit/>
          </a:bodyPr>
          <a:lstStyle/>
          <a:p>
            <a:pPr marL="0" indent="0">
              <a:buNone/>
            </a:pPr>
            <a:r>
              <a:rPr lang="en-US" b="1"/>
              <a:t>Successfully Implementing Cooperative Audit Resolution (2016) </a:t>
            </a:r>
          </a:p>
          <a:p>
            <a:pPr lvl="1"/>
            <a:r>
              <a:rPr lang="en-US">
                <a:hlinkClick r:id="rId2">
                  <a:extLst>
                    <a:ext uri="{A12FA001-AC4F-418D-AE19-62706E023703}">
                      <ahyp:hlinkClr xmlns:ahyp="http://schemas.microsoft.com/office/drawing/2018/hyperlinkcolor" val="tx"/>
                    </a:ext>
                  </a:extLst>
                </a:hlinkClick>
              </a:rPr>
              <a:t>https://www.agacgfm.org/Intergov/More-Tools/Successfully-Implementing-Cooperative-Audit-Resolu.aspx</a:t>
            </a:r>
            <a:r>
              <a:rPr lang="en-US"/>
              <a:t> </a:t>
            </a:r>
          </a:p>
          <a:p>
            <a:pPr marL="0" indent="0">
              <a:buNone/>
            </a:pPr>
            <a:endParaRPr lang="en-US"/>
          </a:p>
          <a:p>
            <a:pPr marL="0" indent="0">
              <a:buNone/>
            </a:pPr>
            <a:r>
              <a:rPr lang="en-US" b="1"/>
              <a:t>Cooperative Audit Resolution and Oversight Initiative (CAROI) Guide (2010)</a:t>
            </a:r>
          </a:p>
          <a:p>
            <a:pPr lvl="1"/>
            <a:r>
              <a:rPr lang="en-US">
                <a:hlinkClick r:id="rId3">
                  <a:extLst>
                    <a:ext uri="{A12FA001-AC4F-418D-AE19-62706E023703}">
                      <ahyp:hlinkClr xmlns:ahyp="http://schemas.microsoft.com/office/drawing/2018/hyperlinkcolor" val="tx"/>
                    </a:ext>
                  </a:extLst>
                </a:hlinkClick>
              </a:rPr>
              <a:t>https://www.agacgfm.org/Intergov/More-Tools/Cooperative-Audit-Resolution-and-Oversight-Initiat.aspx</a:t>
            </a:r>
            <a:r>
              <a:rPr lang="en-US"/>
              <a:t> </a:t>
            </a:r>
          </a:p>
        </p:txBody>
      </p:sp>
      <p:sp>
        <p:nvSpPr>
          <p:cNvPr id="5" name="Slide Number Placeholder 4">
            <a:extLst>
              <a:ext uri="{FF2B5EF4-FFF2-40B4-BE49-F238E27FC236}">
                <a16:creationId xmlns:a16="http://schemas.microsoft.com/office/drawing/2014/main" id="{E0DD3DAC-A1B5-4427-8BFA-F41EE0512B68}"/>
              </a:ext>
            </a:extLst>
          </p:cNvPr>
          <p:cNvSpPr>
            <a:spLocks noGrp="1"/>
          </p:cNvSpPr>
          <p:nvPr>
            <p:ph type="sldNum" sz="quarter" idx="12"/>
          </p:nvPr>
        </p:nvSpPr>
        <p:spPr/>
        <p:txBody>
          <a:bodyPr/>
          <a:lstStyle/>
          <a:p>
            <a:pPr defTabSz="457063"/>
            <a:fld id="{A65A5C87-DF58-40C8-B092-1DE63DB4547E}" type="slidenum">
              <a:rPr lang="en-US">
                <a:solidFill>
                  <a:srgbClr val="4472C4"/>
                </a:solidFill>
                <a:latin typeface="Century Gothic" panose="020B0502020202020204"/>
              </a:rPr>
              <a:pPr defTabSz="457063"/>
              <a:t>50</a:t>
            </a:fld>
            <a:endParaRPr lang="en-US">
              <a:solidFill>
                <a:srgbClr val="4472C4"/>
              </a:solidFill>
              <a:latin typeface="Century Gothic" panose="020B0502020202020204"/>
            </a:endParaRPr>
          </a:p>
        </p:txBody>
      </p:sp>
      <p:sp>
        <p:nvSpPr>
          <p:cNvPr id="6" name="Date Placeholder 5">
            <a:extLst>
              <a:ext uri="{FF2B5EF4-FFF2-40B4-BE49-F238E27FC236}">
                <a16:creationId xmlns:a16="http://schemas.microsoft.com/office/drawing/2014/main" id="{80509B51-86D1-4A6F-808B-709F8FBB3DBC}"/>
              </a:ext>
            </a:extLst>
          </p:cNvPr>
          <p:cNvSpPr>
            <a:spLocks noGrp="1"/>
          </p:cNvSpPr>
          <p:nvPr>
            <p:ph type="dt" sz="half" idx="2"/>
          </p:nvPr>
        </p:nvSpPr>
        <p:spPr>
          <a:xfrm>
            <a:off x="732021" y="6355588"/>
            <a:ext cx="3683936" cy="365030"/>
          </a:xfrm>
          <a:prstGeom prst="rect">
            <a:avLst/>
          </a:prstGeom>
        </p:spPr>
        <p:txBody>
          <a:bodyPr anchor="ctr"/>
          <a:lstStyle>
            <a:defPPr>
              <a:defRPr lang="en-US"/>
            </a:defPPr>
            <a:lvl1pPr marL="0" algn="ctr"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a:lstStyle>
          <a:p>
            <a:r>
              <a:rPr lang="en-US" sz="1000">
                <a:solidFill>
                  <a:prstClr val="black"/>
                </a:solidFill>
                <a:latin typeface="Century Gothic" panose="020B0502020202020204"/>
              </a:rPr>
              <a:t>The Bruman Group, PLLC © 2023. All rights reserved.</a:t>
            </a:r>
            <a:endParaRPr lang="en-US" sz="1100">
              <a:solidFill>
                <a:prstClr val="black"/>
              </a:solidFill>
              <a:latin typeface="Century Gothic" panose="020B0502020202020204"/>
            </a:endParaRPr>
          </a:p>
        </p:txBody>
      </p:sp>
    </p:spTree>
    <p:extLst>
      <p:ext uri="{BB962C8B-B14F-4D97-AF65-F5344CB8AC3E}">
        <p14:creationId xmlns:p14="http://schemas.microsoft.com/office/powerpoint/2010/main" val="32836002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35C3921-C4AC-4DD2-B121-C5C5D5672231}"/>
              </a:ext>
            </a:extLst>
          </p:cNvPr>
          <p:cNvSpPr>
            <a:spLocks noGrp="1"/>
          </p:cNvSpPr>
          <p:nvPr>
            <p:ph type="title"/>
          </p:nvPr>
        </p:nvSpPr>
        <p:spPr/>
        <p:txBody>
          <a:bodyPr/>
          <a:lstStyle/>
          <a:p>
            <a:r>
              <a:rPr lang="en-US"/>
              <a:t>Questions</a:t>
            </a:r>
          </a:p>
        </p:txBody>
      </p:sp>
      <p:sp>
        <p:nvSpPr>
          <p:cNvPr id="9" name="Text Placeholder 8">
            <a:extLst>
              <a:ext uri="{FF2B5EF4-FFF2-40B4-BE49-F238E27FC236}">
                <a16:creationId xmlns:a16="http://schemas.microsoft.com/office/drawing/2014/main" id="{1F7210F6-EDF7-C4AE-3B4A-B28A1F21031F}"/>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589F4BD0-7A55-4B80-80BF-4520B3DC664F}"/>
              </a:ext>
            </a:extLst>
          </p:cNvPr>
          <p:cNvSpPr>
            <a:spLocks noGrp="1"/>
          </p:cNvSpPr>
          <p:nvPr>
            <p:ph type="ftr" sz="quarter" idx="11"/>
          </p:nvPr>
        </p:nvSpPr>
        <p:spPr/>
        <p:txBody>
          <a:bodyPr/>
          <a:lstStyle/>
          <a:p>
            <a:pPr defTabSz="457063"/>
            <a:r>
              <a:rPr lang="en-US">
                <a:solidFill>
                  <a:prstClr val="black">
                    <a:tint val="75000"/>
                  </a:prstClr>
                </a:solidFill>
                <a:latin typeface="Century Gothic" panose="020B0502020202020204"/>
              </a:rPr>
              <a:t>The Bruman Group, PLLC © 2023. All rights reserved.</a:t>
            </a:r>
          </a:p>
        </p:txBody>
      </p:sp>
      <p:sp>
        <p:nvSpPr>
          <p:cNvPr id="5" name="Slide Number Placeholder 4">
            <a:extLst>
              <a:ext uri="{FF2B5EF4-FFF2-40B4-BE49-F238E27FC236}">
                <a16:creationId xmlns:a16="http://schemas.microsoft.com/office/drawing/2014/main" id="{4AE5A644-6EE4-4882-90C7-3E8A04BE78D1}"/>
              </a:ext>
            </a:extLst>
          </p:cNvPr>
          <p:cNvSpPr>
            <a:spLocks noGrp="1"/>
          </p:cNvSpPr>
          <p:nvPr>
            <p:ph type="sldNum" sz="quarter" idx="12"/>
          </p:nvPr>
        </p:nvSpPr>
        <p:spPr/>
        <p:txBody>
          <a:bodyPr/>
          <a:lstStyle/>
          <a:p>
            <a:pPr defTabSz="457063"/>
            <a:fld id="{95C5CA75-96F3-42DA-8C73-E2B32B310B9C}" type="slidenum">
              <a:rPr lang="en-US">
                <a:solidFill>
                  <a:srgbClr val="4472C4"/>
                </a:solidFill>
                <a:latin typeface="Century Gothic" panose="020B0502020202020204"/>
              </a:rPr>
              <a:pPr defTabSz="457063"/>
              <a:t>51</a:t>
            </a:fld>
            <a:endParaRPr lang="en-US">
              <a:solidFill>
                <a:srgbClr val="4472C4"/>
              </a:solidFill>
              <a:latin typeface="Century Gothic" panose="020B0502020202020204"/>
            </a:endParaRPr>
          </a:p>
        </p:txBody>
      </p:sp>
      <p:pic>
        <p:nvPicPr>
          <p:cNvPr id="11" name="Graphic 10" descr="Questions">
            <a:extLst>
              <a:ext uri="{FF2B5EF4-FFF2-40B4-BE49-F238E27FC236}">
                <a16:creationId xmlns:a16="http://schemas.microsoft.com/office/drawing/2014/main" id="{2E0CF140-B1DB-4D4E-B8E3-0F645A9D81A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244213" y="806266"/>
            <a:ext cx="4659548" cy="4659548"/>
          </a:xfrm>
          <a:prstGeom prst="rect">
            <a:avLst/>
          </a:prstGeom>
        </p:spPr>
      </p:pic>
    </p:spTree>
    <p:extLst>
      <p:ext uri="{BB962C8B-B14F-4D97-AF65-F5344CB8AC3E}">
        <p14:creationId xmlns:p14="http://schemas.microsoft.com/office/powerpoint/2010/main" val="1197845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ctr"/>
            <a:r>
              <a:rPr lang="en-US"/>
              <a:t>LEGAL DISCLAIMER</a:t>
            </a:r>
          </a:p>
        </p:txBody>
      </p:sp>
      <p:sp>
        <p:nvSpPr>
          <p:cNvPr id="26627" name="Rectangle 3"/>
          <p:cNvSpPr>
            <a:spLocks noGrp="1" noChangeArrowheads="1"/>
          </p:cNvSpPr>
          <p:nvPr>
            <p:ph idx="1"/>
          </p:nvPr>
        </p:nvSpPr>
        <p:spPr>
          <a:xfrm>
            <a:off x="1220471" y="2210118"/>
            <a:ext cx="9600774" cy="3542308"/>
          </a:xfrm>
        </p:spPr>
        <p:txBody>
          <a:bodyPr>
            <a:normAutofit fontScale="92500"/>
          </a:bodyPr>
          <a:lstStyle/>
          <a:p>
            <a:pPr indent="0">
              <a:buNone/>
            </a:pPr>
            <a:r>
              <a:rPr lang="en-US" sz="1999"/>
              <a:t>This presentation is intended solely to provide general information and does not constitute legal advice or a legal service.  This presentation does not create a client-lawyer relationship with The Bruman Group, PLLC and, therefore, carries none of the protections under the D.C. Rules of Professional Conduct.  Attendance at this presentation, a later review of any printed or electronic materials, or any follow-up questions or communications arising out of this presentation with any attorney at The Bruman Group, PLLC does not create an attorney-client relationship with The Bruman Group, PLLC.  You should not take any action based upon any information in this presentation without first consulting legal counsel familiar with your particular circumstances</a:t>
            </a:r>
            <a:r>
              <a:rPr lang="en-US" sz="1999" b="1" i="1"/>
              <a:t>.</a:t>
            </a:r>
            <a:endParaRPr lang="en-US" sz="1999"/>
          </a:p>
        </p:txBody>
      </p:sp>
      <p:sp>
        <p:nvSpPr>
          <p:cNvPr id="4" name="Slide Number Placeholder 3">
            <a:extLst>
              <a:ext uri="{FF2B5EF4-FFF2-40B4-BE49-F238E27FC236}">
                <a16:creationId xmlns:a16="http://schemas.microsoft.com/office/drawing/2014/main" id="{0772BEBC-82CB-4DB0-B42F-CD164B379EA3}"/>
              </a:ext>
            </a:extLst>
          </p:cNvPr>
          <p:cNvSpPr>
            <a:spLocks noGrp="1"/>
          </p:cNvSpPr>
          <p:nvPr>
            <p:ph type="sldNum" sz="quarter" idx="12"/>
          </p:nvPr>
        </p:nvSpPr>
        <p:spPr/>
        <p:txBody>
          <a:bodyPr/>
          <a:lstStyle/>
          <a:p>
            <a:pPr defTabSz="457063"/>
            <a:fld id="{B3506361-70C8-432A-93F0-141DC7F2B02C}" type="slidenum">
              <a:rPr lang="en-US">
                <a:solidFill>
                  <a:srgbClr val="4472C4"/>
                </a:solidFill>
                <a:latin typeface="Century Gothic" panose="020B0502020202020204"/>
              </a:rPr>
              <a:pPr defTabSz="457063"/>
              <a:t>52</a:t>
            </a:fld>
            <a:endParaRPr lang="en-US">
              <a:solidFill>
                <a:srgbClr val="4472C4"/>
              </a:solidFill>
              <a:latin typeface="Century Gothic" panose="020B0502020202020204"/>
            </a:endParaRPr>
          </a:p>
        </p:txBody>
      </p:sp>
      <p:sp>
        <p:nvSpPr>
          <p:cNvPr id="2" name="Footer Placeholder 1">
            <a:extLst>
              <a:ext uri="{FF2B5EF4-FFF2-40B4-BE49-F238E27FC236}">
                <a16:creationId xmlns:a16="http://schemas.microsoft.com/office/drawing/2014/main" id="{9E902AC9-DAB1-4FAC-F269-05C2C53DCD91}"/>
              </a:ext>
            </a:extLst>
          </p:cNvPr>
          <p:cNvSpPr>
            <a:spLocks noGrp="1"/>
          </p:cNvSpPr>
          <p:nvPr>
            <p:ph type="ftr" sz="quarter" idx="11"/>
          </p:nvPr>
        </p:nvSpPr>
        <p:spPr>
          <a:xfrm>
            <a:off x="1220471" y="330114"/>
            <a:ext cx="5937289" cy="309120"/>
          </a:xfrm>
        </p:spPr>
        <p:txBody>
          <a:bodyPr/>
          <a:lstStyle/>
          <a:p>
            <a:pPr defTabSz="457063"/>
            <a:r>
              <a:rPr lang="en-US">
                <a:solidFill>
                  <a:prstClr val="black">
                    <a:tint val="75000"/>
                  </a:prstClr>
                </a:solidFill>
                <a:latin typeface="Century Gothic" panose="020B0502020202020204"/>
              </a:rPr>
              <a:t>The Bruman Group, PLLC © 2023. All rights reserved.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11D562E8-C55C-4364-BF90-DC639DBE822A}"/>
              </a:ext>
            </a:extLst>
          </p:cNvPr>
          <p:cNvSpPr>
            <a:spLocks noGrp="1"/>
          </p:cNvSpPr>
          <p:nvPr>
            <p:ph idx="1"/>
          </p:nvPr>
        </p:nvSpPr>
        <p:spPr>
          <a:xfrm>
            <a:off x="839052" y="846844"/>
            <a:ext cx="10513899" cy="1037408"/>
          </a:xfrm>
        </p:spPr>
        <p:txBody>
          <a:bodyPr>
            <a:normAutofit/>
          </a:bodyPr>
          <a:lstStyle/>
          <a:p>
            <a:pPr marL="0" indent="0">
              <a:buNone/>
            </a:pPr>
            <a:r>
              <a:rPr lang="en-US" sz="3199">
                <a:cs typeface="Times New Roman" panose="02020603050405020304" pitchFamily="18" charset="0"/>
              </a:rPr>
              <a:t>Common Issues Which Give Rise to Increased Risk</a:t>
            </a:r>
            <a:endParaRPr lang="en-US"/>
          </a:p>
        </p:txBody>
      </p:sp>
      <p:sp>
        <p:nvSpPr>
          <p:cNvPr id="8" name="Slide Number Placeholder 4">
            <a:extLst>
              <a:ext uri="{FF2B5EF4-FFF2-40B4-BE49-F238E27FC236}">
                <a16:creationId xmlns:a16="http://schemas.microsoft.com/office/drawing/2014/main" id="{2DD09E2B-667F-4EE1-8A95-A7D43C0CD28D}"/>
              </a:ext>
            </a:extLst>
          </p:cNvPr>
          <p:cNvSpPr>
            <a:spLocks noGrp="1"/>
          </p:cNvSpPr>
          <p:nvPr>
            <p:ph type="sldNum" sz="quarter" idx="12"/>
          </p:nvPr>
        </p:nvSpPr>
        <p:spPr/>
        <p:txBody>
          <a:bodyPr/>
          <a:lstStyle/>
          <a:p>
            <a:pPr defTabSz="457063"/>
            <a:fld id="{A870CA5B-9D3D-5245-86E5-74C38371C7FE}" type="slidenum">
              <a:rPr lang="en-US">
                <a:solidFill>
                  <a:srgbClr val="4472C4"/>
                </a:solidFill>
                <a:latin typeface="Century Gothic" panose="020B0502020202020204"/>
              </a:rPr>
              <a:pPr defTabSz="457063"/>
              <a:t>6</a:t>
            </a:fld>
            <a:endParaRPr lang="en-US">
              <a:solidFill>
                <a:srgbClr val="4472C4"/>
              </a:solidFill>
              <a:latin typeface="Century Gothic" panose="020B0502020202020204"/>
            </a:endParaRPr>
          </a:p>
        </p:txBody>
      </p:sp>
      <p:sp>
        <p:nvSpPr>
          <p:cNvPr id="6" name="Content Placeholder 5">
            <a:extLst>
              <a:ext uri="{FF2B5EF4-FFF2-40B4-BE49-F238E27FC236}">
                <a16:creationId xmlns:a16="http://schemas.microsoft.com/office/drawing/2014/main" id="{8178100F-6336-4C99-8263-6D9DBECB86D3}"/>
              </a:ext>
            </a:extLst>
          </p:cNvPr>
          <p:cNvSpPr>
            <a:spLocks noGrp="1"/>
          </p:cNvSpPr>
          <p:nvPr>
            <p:ph sz="quarter" idx="4294967295"/>
          </p:nvPr>
        </p:nvSpPr>
        <p:spPr>
          <a:xfrm>
            <a:off x="991930" y="1676857"/>
            <a:ext cx="6932394" cy="4142809"/>
          </a:xfrm>
        </p:spPr>
        <p:txBody>
          <a:bodyPr>
            <a:normAutofit fontScale="92500" lnSpcReduction="20000"/>
          </a:bodyPr>
          <a:lstStyle/>
          <a:p>
            <a:pPr>
              <a:buClr>
                <a:srgbClr val="C00000"/>
              </a:buClr>
              <a:buFont typeface="Wingdings" panose="05000000000000000000" pitchFamily="2" charset="2"/>
              <a:buChar char="Ø"/>
            </a:pPr>
            <a:r>
              <a:rPr lang="en-US"/>
              <a:t>Lack of Policies and Procedures </a:t>
            </a:r>
          </a:p>
          <a:p>
            <a:pPr>
              <a:buClr>
                <a:srgbClr val="C00000"/>
              </a:buClr>
              <a:buFont typeface="Wingdings" panose="05000000000000000000" pitchFamily="2" charset="2"/>
              <a:buChar char="Ø"/>
            </a:pPr>
            <a:r>
              <a:rPr lang="en-US"/>
              <a:t>Frequent Financial Reporting Issues</a:t>
            </a:r>
          </a:p>
          <a:p>
            <a:pPr>
              <a:buClr>
                <a:srgbClr val="C00000"/>
              </a:buClr>
              <a:buFont typeface="Wingdings" panose="05000000000000000000" pitchFamily="2" charset="2"/>
              <a:buChar char="Ø"/>
            </a:pPr>
            <a:r>
              <a:rPr lang="en-US"/>
              <a:t>Late Reporting</a:t>
            </a:r>
          </a:p>
          <a:p>
            <a:pPr>
              <a:buClr>
                <a:srgbClr val="C00000"/>
              </a:buClr>
              <a:buFont typeface="Wingdings" panose="05000000000000000000" pitchFamily="2" charset="2"/>
              <a:buChar char="Ø"/>
            </a:pPr>
            <a:r>
              <a:rPr lang="en-US"/>
              <a:t>Audit Findings (especially unresolved ones)</a:t>
            </a:r>
          </a:p>
          <a:p>
            <a:pPr lvl="1">
              <a:buClr>
                <a:srgbClr val="C00000"/>
              </a:buClr>
              <a:buFont typeface="Wingdings" panose="05000000000000000000" pitchFamily="2" charset="2"/>
              <a:buChar char="Ø"/>
            </a:pPr>
            <a:r>
              <a:rPr lang="en-US"/>
              <a:t>Unallowable Costs (or questioned costs that ripen into unallowable costs)</a:t>
            </a:r>
          </a:p>
          <a:p>
            <a:pPr>
              <a:buClr>
                <a:srgbClr val="C00000"/>
              </a:buClr>
              <a:buFont typeface="Wingdings" panose="05000000000000000000" pitchFamily="2" charset="2"/>
              <a:buChar char="Ø"/>
            </a:pPr>
            <a:r>
              <a:rPr lang="en-US"/>
              <a:t>Discoveries which illustrate failure to comply with standards for managing Federal awards</a:t>
            </a:r>
          </a:p>
          <a:p>
            <a:pPr lvl="1">
              <a:buClr>
                <a:srgbClr val="C00000"/>
              </a:buClr>
              <a:buFont typeface="Wingdings" panose="05000000000000000000" pitchFamily="2" charset="2"/>
              <a:buChar char="§"/>
            </a:pPr>
            <a:r>
              <a:rPr lang="en-US" sz="2399"/>
              <a:t>Deviation from Award Terms and Conditions</a:t>
            </a:r>
          </a:p>
          <a:p>
            <a:pPr lvl="1">
              <a:buClr>
                <a:srgbClr val="C00000"/>
              </a:buClr>
              <a:buFont typeface="Wingdings" panose="05000000000000000000" pitchFamily="2" charset="2"/>
              <a:buChar char="§"/>
            </a:pPr>
            <a:r>
              <a:rPr lang="en-US" sz="2399"/>
              <a:t>Deviations from Policies and Procedures</a:t>
            </a:r>
          </a:p>
          <a:p>
            <a:endParaRPr lang="en-US"/>
          </a:p>
        </p:txBody>
      </p:sp>
      <p:pic>
        <p:nvPicPr>
          <p:cNvPr id="4" name="Picture 4" descr="MCBD07253_0000[1]">
            <a:extLst>
              <a:ext uri="{FF2B5EF4-FFF2-40B4-BE49-F238E27FC236}">
                <a16:creationId xmlns:a16="http://schemas.microsoft.com/office/drawing/2014/main" id="{7336561A-BD80-4CE0-9E4C-CBD071671A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3766" y="2286298"/>
            <a:ext cx="3127631" cy="306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1">
            <a:extLst>
              <a:ext uri="{FF2B5EF4-FFF2-40B4-BE49-F238E27FC236}">
                <a16:creationId xmlns:a16="http://schemas.microsoft.com/office/drawing/2014/main" id="{1E5A3FEA-7C16-F356-2568-CE36FB1C722A}"/>
              </a:ext>
            </a:extLst>
          </p:cNvPr>
          <p:cNvSpPr>
            <a:spLocks noGrp="1"/>
          </p:cNvSpPr>
          <p:nvPr>
            <p:ph type="ftr" sz="quarter" idx="11"/>
          </p:nvPr>
        </p:nvSpPr>
        <p:spPr>
          <a:xfrm>
            <a:off x="1131564" y="330115"/>
            <a:ext cx="5937289" cy="309120"/>
          </a:xfrm>
        </p:spPr>
        <p:txBody>
          <a:bodyPr/>
          <a:lstStyle/>
          <a:p>
            <a:pPr defTabSz="457063"/>
            <a:r>
              <a:rPr lang="en-US">
                <a:solidFill>
                  <a:prstClr val="black">
                    <a:tint val="75000"/>
                  </a:prstClr>
                </a:solidFill>
                <a:latin typeface="Century Gothic" panose="020B0502020202020204"/>
              </a:rPr>
              <a:t>The Bruman Group, PLLC © 2023. All rights reserved.</a:t>
            </a:r>
          </a:p>
        </p:txBody>
      </p:sp>
    </p:spTree>
    <p:extLst>
      <p:ext uri="{BB962C8B-B14F-4D97-AF65-F5344CB8AC3E}">
        <p14:creationId xmlns:p14="http://schemas.microsoft.com/office/powerpoint/2010/main" val="1774529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437EFF7-3798-4B89-83C7-F0A7E9A704BE}"/>
              </a:ext>
            </a:extLst>
          </p:cNvPr>
          <p:cNvSpPr>
            <a:spLocks noGrp="1"/>
          </p:cNvSpPr>
          <p:nvPr>
            <p:ph idx="1"/>
          </p:nvPr>
        </p:nvSpPr>
        <p:spPr>
          <a:xfrm>
            <a:off x="1113146" y="1096520"/>
            <a:ext cx="9600774" cy="3293718"/>
          </a:xfrm>
        </p:spPr>
        <p:txBody>
          <a:bodyPr>
            <a:normAutofit/>
          </a:bodyPr>
          <a:lstStyle/>
          <a:p>
            <a:r>
              <a:rPr lang="en-US"/>
              <a:t>Summary Tips for Mitigating Risk</a:t>
            </a:r>
          </a:p>
        </p:txBody>
      </p:sp>
      <p:sp>
        <p:nvSpPr>
          <p:cNvPr id="6" name="Content Placeholder 5">
            <a:extLst>
              <a:ext uri="{FF2B5EF4-FFF2-40B4-BE49-F238E27FC236}">
                <a16:creationId xmlns:a16="http://schemas.microsoft.com/office/drawing/2014/main" id="{13371F24-2E50-46BF-9D53-BFD7689A1530}"/>
              </a:ext>
            </a:extLst>
          </p:cNvPr>
          <p:cNvSpPr>
            <a:spLocks noGrp="1"/>
          </p:cNvSpPr>
          <p:nvPr>
            <p:ph sz="quarter" idx="4294967295"/>
          </p:nvPr>
        </p:nvSpPr>
        <p:spPr>
          <a:xfrm>
            <a:off x="4953299" y="1981578"/>
            <a:ext cx="6551493" cy="4129599"/>
          </a:xfrm>
        </p:spPr>
        <p:txBody>
          <a:bodyPr>
            <a:normAutofit/>
          </a:bodyPr>
          <a:lstStyle/>
          <a:p>
            <a:pPr>
              <a:lnSpc>
                <a:spcPct val="100000"/>
              </a:lnSpc>
              <a:buClr>
                <a:srgbClr val="0070C0"/>
              </a:buClr>
              <a:buFont typeface="Wingdings" panose="05000000000000000000" pitchFamily="2" charset="2"/>
              <a:buChar char="Ø"/>
            </a:pPr>
            <a:r>
              <a:rPr lang="en-US" altLang="en-US" sz="1999"/>
              <a:t>Know the EDGAR/UGG requirements and programmatic compliance standards</a:t>
            </a:r>
          </a:p>
          <a:p>
            <a:pPr>
              <a:lnSpc>
                <a:spcPct val="100000"/>
              </a:lnSpc>
              <a:buClr>
                <a:srgbClr val="0070C0"/>
              </a:buClr>
              <a:buFont typeface="Wingdings" panose="05000000000000000000" pitchFamily="2" charset="2"/>
              <a:buChar char="Ø"/>
            </a:pPr>
            <a:r>
              <a:rPr lang="en-US" altLang="en-US" sz="1999"/>
              <a:t>Have a well-developed system of internal controls</a:t>
            </a:r>
          </a:p>
          <a:p>
            <a:pPr>
              <a:lnSpc>
                <a:spcPct val="100000"/>
              </a:lnSpc>
              <a:buClr>
                <a:srgbClr val="0070C0"/>
              </a:buClr>
              <a:buFont typeface="Wingdings" panose="05000000000000000000" pitchFamily="2" charset="2"/>
              <a:buChar char="Ø"/>
            </a:pPr>
            <a:r>
              <a:rPr lang="en-US" altLang="en-US" sz="1999"/>
              <a:t>Conduct a risk review </a:t>
            </a:r>
          </a:p>
          <a:p>
            <a:pPr>
              <a:lnSpc>
                <a:spcPct val="100000"/>
              </a:lnSpc>
              <a:buClr>
                <a:srgbClr val="0070C0"/>
              </a:buClr>
              <a:buFont typeface="Wingdings" panose="05000000000000000000" pitchFamily="2" charset="2"/>
              <a:buChar char="Ø"/>
            </a:pPr>
            <a:r>
              <a:rPr lang="en-US" altLang="en-US" sz="1999"/>
              <a:t>Timely address areas of identified noncompliance (or show plan to address how noncompliance will be corrected)</a:t>
            </a:r>
          </a:p>
          <a:p>
            <a:pPr>
              <a:lnSpc>
                <a:spcPct val="100000"/>
              </a:lnSpc>
              <a:buClr>
                <a:srgbClr val="0070C0"/>
              </a:buClr>
              <a:buFont typeface="Wingdings" panose="05000000000000000000" pitchFamily="2" charset="2"/>
              <a:buChar char="Ø"/>
            </a:pPr>
            <a:r>
              <a:rPr lang="en-US" altLang="en-US" sz="1999"/>
              <a:t>Timely file annual single audits</a:t>
            </a:r>
          </a:p>
          <a:p>
            <a:pPr>
              <a:lnSpc>
                <a:spcPct val="100000"/>
              </a:lnSpc>
              <a:buClr>
                <a:srgbClr val="0070C0"/>
              </a:buClr>
              <a:buFont typeface="Wingdings" panose="05000000000000000000" pitchFamily="2" charset="2"/>
              <a:buChar char="Ø"/>
            </a:pPr>
            <a:r>
              <a:rPr lang="en-US" altLang="en-US" sz="1999"/>
              <a:t>Document, document, document!</a:t>
            </a:r>
          </a:p>
          <a:p>
            <a:endParaRPr lang="en-US"/>
          </a:p>
        </p:txBody>
      </p:sp>
      <p:pic>
        <p:nvPicPr>
          <p:cNvPr id="7" name="Picture 7" descr="MCBD07254_0000[1]">
            <a:extLst>
              <a:ext uri="{FF2B5EF4-FFF2-40B4-BE49-F238E27FC236}">
                <a16:creationId xmlns:a16="http://schemas.microsoft.com/office/drawing/2014/main" id="{860F903E-718B-4CD9-8585-6A1811926CD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839569" y="2438660"/>
            <a:ext cx="3732828" cy="2317215"/>
          </a:xfrm>
          <a:prstGeom prst="rect">
            <a:avLst/>
          </a:prstGeom>
          <a:noFill/>
        </p:spPr>
      </p:pic>
      <p:sp>
        <p:nvSpPr>
          <p:cNvPr id="3" name="Footer Placeholder 1">
            <a:extLst>
              <a:ext uri="{FF2B5EF4-FFF2-40B4-BE49-F238E27FC236}">
                <a16:creationId xmlns:a16="http://schemas.microsoft.com/office/drawing/2014/main" id="{66A6A32A-F5FD-47A3-81E4-46A001CC1CB4}"/>
              </a:ext>
            </a:extLst>
          </p:cNvPr>
          <p:cNvSpPr>
            <a:spLocks noGrp="1"/>
          </p:cNvSpPr>
          <p:nvPr>
            <p:ph type="ftr" sz="quarter" idx="11"/>
          </p:nvPr>
        </p:nvSpPr>
        <p:spPr>
          <a:xfrm>
            <a:off x="1131564" y="330115"/>
            <a:ext cx="5937289" cy="309120"/>
          </a:xfrm>
        </p:spPr>
        <p:txBody>
          <a:bodyPr/>
          <a:lstStyle/>
          <a:p>
            <a:pPr defTabSz="457063"/>
            <a:r>
              <a:rPr lang="en-US">
                <a:solidFill>
                  <a:prstClr val="black">
                    <a:tint val="75000"/>
                  </a:prstClr>
                </a:solidFill>
                <a:latin typeface="Century Gothic" panose="020B0502020202020204"/>
              </a:rPr>
              <a:t>The Bruman Group, PLLC © 2023. All rights reserved.</a:t>
            </a:r>
          </a:p>
        </p:txBody>
      </p:sp>
      <p:sp>
        <p:nvSpPr>
          <p:cNvPr id="4" name="Slide Number Placeholder 4">
            <a:extLst>
              <a:ext uri="{FF2B5EF4-FFF2-40B4-BE49-F238E27FC236}">
                <a16:creationId xmlns:a16="http://schemas.microsoft.com/office/drawing/2014/main" id="{E2C0F430-E047-B939-A3F6-3B9CF679C5F1}"/>
              </a:ext>
            </a:extLst>
          </p:cNvPr>
          <p:cNvSpPr>
            <a:spLocks noGrp="1"/>
          </p:cNvSpPr>
          <p:nvPr>
            <p:ph type="sldNum" sz="quarter" idx="12"/>
          </p:nvPr>
        </p:nvSpPr>
        <p:spPr>
          <a:xfrm>
            <a:off x="9917082" y="330114"/>
            <a:ext cx="815257" cy="311598"/>
          </a:xfrm>
        </p:spPr>
        <p:txBody>
          <a:bodyPr/>
          <a:lstStyle/>
          <a:p>
            <a:pPr defTabSz="457063"/>
            <a:fld id="{A870CA5B-9D3D-5245-86E5-74C38371C7FE}" type="slidenum">
              <a:rPr lang="en-US">
                <a:solidFill>
                  <a:srgbClr val="4472C4"/>
                </a:solidFill>
                <a:latin typeface="Century Gothic" panose="020B0502020202020204"/>
              </a:rPr>
              <a:pPr defTabSz="457063"/>
              <a:t>7</a:t>
            </a:fld>
            <a:endParaRPr lang="en-US">
              <a:solidFill>
                <a:srgbClr val="4472C4"/>
              </a:solidFill>
              <a:latin typeface="Century Gothic" panose="020B0502020202020204"/>
            </a:endParaRPr>
          </a:p>
        </p:txBody>
      </p:sp>
    </p:spTree>
    <p:extLst>
      <p:ext uri="{BB962C8B-B14F-4D97-AF65-F5344CB8AC3E}">
        <p14:creationId xmlns:p14="http://schemas.microsoft.com/office/powerpoint/2010/main" val="4182210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title"/>
          </p:nvPr>
        </p:nvSpPr>
        <p:spPr bwMode="auto"/>
        <p:txBody>
          <a:bodyPr/>
          <a:lstStyle/>
          <a:p>
            <a:pPr>
              <a:defRPr/>
            </a:pPr>
            <a:r>
              <a:rPr lang="en-US" altLang="en-US"/>
              <a:t>How Do I Know If We Have Problems?</a:t>
            </a:r>
          </a:p>
        </p:txBody>
      </p:sp>
      <p:sp>
        <p:nvSpPr>
          <p:cNvPr id="27651" name="Rectangle 3"/>
          <p:cNvSpPr>
            <a:spLocks noGrp="1"/>
          </p:cNvSpPr>
          <p:nvPr>
            <p:ph idx="1"/>
          </p:nvPr>
        </p:nvSpPr>
        <p:spPr/>
        <p:txBody>
          <a:bodyPr>
            <a:normAutofit fontScale="92500" lnSpcReduction="20000"/>
          </a:bodyPr>
          <a:lstStyle/>
          <a:p>
            <a:pPr>
              <a:buFont typeface="Wingdings" panose="05000000000000000000" pitchFamily="2" charset="2"/>
              <a:buChar char="§"/>
            </a:pPr>
            <a:r>
              <a:rPr lang="en-US" altLang="en-US" sz="2799"/>
              <a:t>“Because We’ve Always Done It That Way!”</a:t>
            </a:r>
          </a:p>
          <a:p>
            <a:pPr>
              <a:buFont typeface="Wingdings" panose="05000000000000000000" pitchFamily="2" charset="2"/>
              <a:buChar char="§"/>
            </a:pPr>
            <a:r>
              <a:rPr lang="en-US" altLang="en-US" sz="2799"/>
              <a:t>Magical Letters</a:t>
            </a:r>
          </a:p>
          <a:p>
            <a:pPr>
              <a:buFont typeface="Wingdings" panose="05000000000000000000" pitchFamily="2" charset="2"/>
              <a:buChar char="§"/>
            </a:pPr>
            <a:r>
              <a:rPr lang="en-US" altLang="en-US" sz="2799"/>
              <a:t>“I signed off on it because Joe did”</a:t>
            </a:r>
          </a:p>
          <a:p>
            <a:pPr>
              <a:buFont typeface="Wingdings" panose="05000000000000000000" pitchFamily="2" charset="2"/>
              <a:buChar char="§"/>
            </a:pPr>
            <a:r>
              <a:rPr lang="en-US" altLang="en-US" sz="2799"/>
              <a:t>Attempts to Circumvent Procedures or No procedures</a:t>
            </a:r>
          </a:p>
          <a:p>
            <a:pPr>
              <a:buFont typeface="Wingdings" panose="05000000000000000000" pitchFamily="2" charset="2"/>
              <a:buChar char="§"/>
            </a:pPr>
            <a:r>
              <a:rPr lang="en-US" altLang="en-US" sz="2799"/>
              <a:t>Missing Property</a:t>
            </a:r>
          </a:p>
          <a:p>
            <a:pPr>
              <a:buFont typeface="Wingdings" panose="05000000000000000000" pitchFamily="2" charset="2"/>
              <a:buChar char="§"/>
            </a:pPr>
            <a:r>
              <a:rPr lang="en-US" altLang="en-US" sz="2799"/>
              <a:t>Employees in the News!</a:t>
            </a:r>
          </a:p>
        </p:txBody>
      </p:sp>
      <p:sp>
        <p:nvSpPr>
          <p:cNvPr id="2" name="Footer Placeholder 1">
            <a:extLst>
              <a:ext uri="{FF2B5EF4-FFF2-40B4-BE49-F238E27FC236}">
                <a16:creationId xmlns:a16="http://schemas.microsoft.com/office/drawing/2014/main" id="{939EC1AC-B017-FAFE-A34D-A7ACBD478284}"/>
              </a:ext>
            </a:extLst>
          </p:cNvPr>
          <p:cNvSpPr>
            <a:spLocks noGrp="1"/>
          </p:cNvSpPr>
          <p:nvPr>
            <p:ph type="ftr" sz="quarter" idx="11"/>
          </p:nvPr>
        </p:nvSpPr>
        <p:spPr/>
        <p:txBody>
          <a:bodyPr/>
          <a:lstStyle/>
          <a:p>
            <a:pPr defTabSz="457063"/>
            <a:r>
              <a:rPr lang="en-US">
                <a:solidFill>
                  <a:prstClr val="black">
                    <a:tint val="75000"/>
                  </a:prstClr>
                </a:solidFill>
                <a:latin typeface="Century Gothic" panose="020B0502020202020204"/>
              </a:rPr>
              <a:t>The Bruman Group, PLLC © 2023. All rights reserved.</a:t>
            </a:r>
          </a:p>
        </p:txBody>
      </p:sp>
      <p:sp>
        <p:nvSpPr>
          <p:cNvPr id="3" name="Slide Number Placeholder 2">
            <a:extLst>
              <a:ext uri="{FF2B5EF4-FFF2-40B4-BE49-F238E27FC236}">
                <a16:creationId xmlns:a16="http://schemas.microsoft.com/office/drawing/2014/main" id="{FE9FEBFF-A1EB-1AF3-43D6-84B3C2E69493}"/>
              </a:ext>
            </a:extLst>
          </p:cNvPr>
          <p:cNvSpPr>
            <a:spLocks noGrp="1"/>
          </p:cNvSpPr>
          <p:nvPr>
            <p:ph type="sldNum" sz="quarter" idx="12"/>
          </p:nvPr>
        </p:nvSpPr>
        <p:spPr/>
        <p:txBody>
          <a:bodyPr/>
          <a:lstStyle/>
          <a:p>
            <a:pPr defTabSz="457063"/>
            <a:fld id="{95C5CA75-96F3-42DA-8C73-E2B32B310B9C}" type="slidenum">
              <a:rPr lang="en-US">
                <a:solidFill>
                  <a:srgbClr val="4472C4"/>
                </a:solidFill>
                <a:latin typeface="Century Gothic" panose="020B0502020202020204"/>
              </a:rPr>
              <a:pPr defTabSz="457063"/>
              <a:t>8</a:t>
            </a:fld>
            <a:endParaRPr lang="en-US">
              <a:solidFill>
                <a:srgbClr val="4472C4"/>
              </a:solidFill>
              <a:latin typeface="Century Gothic" panose="020B0502020202020204"/>
            </a:endParaRPr>
          </a:p>
        </p:txBody>
      </p:sp>
    </p:spTree>
    <p:extLst>
      <p:ext uri="{BB962C8B-B14F-4D97-AF65-F5344CB8AC3E}">
        <p14:creationId xmlns:p14="http://schemas.microsoft.com/office/powerpoint/2010/main" val="45205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6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65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6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51007A3-A788-4194-9693-C1B2A7F001D0}"/>
              </a:ext>
            </a:extLst>
          </p:cNvPr>
          <p:cNvSpPr>
            <a:spLocks noGrp="1"/>
          </p:cNvSpPr>
          <p:nvPr>
            <p:ph type="title"/>
          </p:nvPr>
        </p:nvSpPr>
        <p:spPr/>
        <p:txBody>
          <a:bodyPr/>
          <a:lstStyle/>
          <a:p>
            <a:r>
              <a:rPr lang="en-US">
                <a:cs typeface="Arial" panose="020B0604020202020204" pitchFamily="34" charset="0"/>
              </a:rPr>
              <a:t>Internal Control – 200.1</a:t>
            </a:r>
            <a:endParaRPr lang="en-US"/>
          </a:p>
        </p:txBody>
      </p:sp>
      <p:sp>
        <p:nvSpPr>
          <p:cNvPr id="11" name="Content Placeholder 10">
            <a:extLst>
              <a:ext uri="{FF2B5EF4-FFF2-40B4-BE49-F238E27FC236}">
                <a16:creationId xmlns:a16="http://schemas.microsoft.com/office/drawing/2014/main" id="{9BDB65ED-16DE-4D64-8D7A-046AF1AF0FDE}"/>
              </a:ext>
            </a:extLst>
          </p:cNvPr>
          <p:cNvSpPr>
            <a:spLocks noGrp="1"/>
          </p:cNvSpPr>
          <p:nvPr>
            <p:ph idx="1"/>
          </p:nvPr>
        </p:nvSpPr>
        <p:spPr/>
        <p:txBody>
          <a:bodyPr>
            <a:normAutofit fontScale="85000" lnSpcReduction="10000"/>
          </a:bodyPr>
          <a:lstStyle/>
          <a:p>
            <a:pPr marL="0" indent="0">
              <a:buNone/>
              <a:defRPr/>
            </a:pPr>
            <a:r>
              <a:rPr lang="en-US" sz="3599"/>
              <a:t>A process designed to provide reasonable assurance regarding the achievement of objectives in the following categories:</a:t>
            </a:r>
          </a:p>
          <a:p>
            <a:pPr marL="1202964" lvl="2" indent="-342797">
              <a:buFont typeface="+mj-lt"/>
              <a:buAutoNum type="alphaLcPeriod"/>
              <a:defRPr/>
            </a:pPr>
            <a:r>
              <a:rPr lang="en-US" sz="2799"/>
              <a:t>Effectiveness and efficiency of operations;</a:t>
            </a:r>
          </a:p>
          <a:p>
            <a:pPr marL="1202964" lvl="2" indent="-342797">
              <a:buFont typeface="+mj-lt"/>
              <a:buAutoNum type="alphaLcPeriod"/>
              <a:defRPr/>
            </a:pPr>
            <a:r>
              <a:rPr lang="en-US" sz="2799"/>
              <a:t>Reliability of reporting for internal and external use; and</a:t>
            </a:r>
          </a:p>
          <a:p>
            <a:pPr marL="1202964" lvl="2" indent="-342797">
              <a:buFont typeface="+mj-lt"/>
              <a:buAutoNum type="alphaLcPeriod"/>
              <a:defRPr/>
            </a:pPr>
            <a:r>
              <a:rPr lang="en-US" sz="2799"/>
              <a:t>Compliance with applicable laws and regulations.</a:t>
            </a:r>
          </a:p>
          <a:p>
            <a:endParaRPr lang="en-US"/>
          </a:p>
        </p:txBody>
      </p:sp>
      <p:sp>
        <p:nvSpPr>
          <p:cNvPr id="2" name="Footer Placeholder 1">
            <a:extLst>
              <a:ext uri="{FF2B5EF4-FFF2-40B4-BE49-F238E27FC236}">
                <a16:creationId xmlns:a16="http://schemas.microsoft.com/office/drawing/2014/main" id="{45F715FE-0D2F-4CED-A4EF-4F73E911AC21}"/>
              </a:ext>
            </a:extLst>
          </p:cNvPr>
          <p:cNvSpPr>
            <a:spLocks noGrp="1"/>
          </p:cNvSpPr>
          <p:nvPr>
            <p:ph type="ftr" sz="quarter" idx="11"/>
          </p:nvPr>
        </p:nvSpPr>
        <p:spPr>
          <a:xfrm>
            <a:off x="1131564" y="330115"/>
            <a:ext cx="5937289" cy="309120"/>
          </a:xfrm>
        </p:spPr>
        <p:txBody>
          <a:bodyPr/>
          <a:lstStyle/>
          <a:p>
            <a:pPr defTabSz="457063"/>
            <a:r>
              <a:rPr lang="en-US">
                <a:solidFill>
                  <a:prstClr val="black">
                    <a:tint val="75000"/>
                  </a:prstClr>
                </a:solidFill>
                <a:latin typeface="Century Gothic" panose="020B0502020202020204"/>
              </a:rPr>
              <a:t>The Bruman Group, PLLC © 2023. All rights reserved.</a:t>
            </a:r>
          </a:p>
        </p:txBody>
      </p:sp>
      <p:sp>
        <p:nvSpPr>
          <p:cNvPr id="3" name="Slide Number Placeholder 2">
            <a:extLst>
              <a:ext uri="{FF2B5EF4-FFF2-40B4-BE49-F238E27FC236}">
                <a16:creationId xmlns:a16="http://schemas.microsoft.com/office/drawing/2014/main" id="{F03A533C-CA04-4629-8123-E5FC626853D2}"/>
              </a:ext>
            </a:extLst>
          </p:cNvPr>
          <p:cNvSpPr>
            <a:spLocks noGrp="1"/>
          </p:cNvSpPr>
          <p:nvPr>
            <p:ph type="sldNum" sz="quarter" idx="12"/>
          </p:nvPr>
        </p:nvSpPr>
        <p:spPr>
          <a:xfrm>
            <a:off x="9917082" y="330114"/>
            <a:ext cx="815257" cy="311598"/>
          </a:xfrm>
        </p:spPr>
        <p:txBody>
          <a:bodyPr/>
          <a:lstStyle/>
          <a:p>
            <a:pPr defTabSz="457063"/>
            <a:fld id="{B3506361-70C8-432A-93F0-141DC7F2B02C}" type="slidenum">
              <a:rPr lang="en-US">
                <a:solidFill>
                  <a:srgbClr val="4472C4"/>
                </a:solidFill>
                <a:latin typeface="Century Gothic" panose="020B0502020202020204"/>
              </a:rPr>
              <a:pPr defTabSz="457063"/>
              <a:t>9</a:t>
            </a:fld>
            <a:endParaRPr lang="en-US">
              <a:solidFill>
                <a:srgbClr val="4472C4"/>
              </a:solidFill>
              <a:latin typeface="Century Gothic" panose="020B0502020202020204"/>
            </a:endParaRPr>
          </a:p>
        </p:txBody>
      </p:sp>
    </p:spTree>
    <p:extLst>
      <p:ext uri="{BB962C8B-B14F-4D97-AF65-F5344CB8AC3E}">
        <p14:creationId xmlns:p14="http://schemas.microsoft.com/office/powerpoint/2010/main" val="1905685748"/>
      </p:ext>
    </p:extLst>
  </p:cSld>
  <p:clrMapOvr>
    <a:masterClrMapping/>
  </p:clrMapOvr>
</p:sld>
</file>

<file path=ppt/theme/theme1.xml><?xml version="1.0" encoding="utf-8"?>
<a:theme xmlns:a="http://schemas.openxmlformats.org/drawingml/2006/main" name="Theme1">
  <a:themeElements>
    <a:clrScheme name="TDOE BFA 2021">
      <a:dk1>
        <a:srgbClr val="3C3E40"/>
      </a:dk1>
      <a:lt1>
        <a:srgbClr val="FFFFFF"/>
      </a:lt1>
      <a:dk2>
        <a:srgbClr val="6E7073"/>
      </a:dk2>
      <a:lt2>
        <a:srgbClr val="EEEEEE"/>
      </a:lt2>
      <a:accent1>
        <a:srgbClr val="EE3424"/>
      </a:accent1>
      <a:accent2>
        <a:srgbClr val="0E2B5A"/>
      </a:accent2>
      <a:accent3>
        <a:srgbClr val="E87722"/>
      </a:accent3>
      <a:accent4>
        <a:srgbClr val="2DCCD3"/>
      </a:accent4>
      <a:accent5>
        <a:srgbClr val="D2D755"/>
      </a:accent5>
      <a:accent6>
        <a:srgbClr val="5D7975"/>
      </a:accent6>
      <a:hlink>
        <a:srgbClr val="0563C1"/>
      </a:hlink>
      <a:folHlink>
        <a:srgbClr val="954F72"/>
      </a:folHlink>
    </a:clrScheme>
    <a:fontScheme name="TDOE Fonts">
      <a:majorFont>
        <a:latin typeface="PermianSlabSerifTypeface"/>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BestforAll-WIDESCREEN-2023" id="{69BA20B1-D28D-4C56-B08E-EB8FFC8D24C3}" vid="{6CF78BC4-CCBB-4FC9-9FE4-907B3672329B}"/>
    </a:ext>
  </a:extLst>
</a:theme>
</file>

<file path=ppt/theme/theme2.xml><?xml version="1.0" encoding="utf-8"?>
<a:theme xmlns:a="http://schemas.openxmlformats.org/drawingml/2006/main" name="Galler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allery">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3337</Words>
  <Application>Microsoft Office PowerPoint</Application>
  <PresentationFormat>Widescreen</PresentationFormat>
  <Paragraphs>389</Paragraphs>
  <Slides>52</Slides>
  <Notes>22</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52</vt:i4>
      </vt:variant>
    </vt:vector>
  </HeadingPairs>
  <TitlesOfParts>
    <vt:vector size="66" baseType="lpstr">
      <vt:lpstr>Arial</vt:lpstr>
      <vt:lpstr>Book Antiqua</vt:lpstr>
      <vt:lpstr>Calibri</vt:lpstr>
      <vt:lpstr>Century Gothic</vt:lpstr>
      <vt:lpstr>Courier New</vt:lpstr>
      <vt:lpstr>Georgia</vt:lpstr>
      <vt:lpstr>Open Sans</vt:lpstr>
      <vt:lpstr>PermianSlabSerifTypeface</vt:lpstr>
      <vt:lpstr>Segoe UI</vt:lpstr>
      <vt:lpstr>Times New Roman</vt:lpstr>
      <vt:lpstr>Wingdings</vt:lpstr>
      <vt:lpstr>Wingdings 3</vt:lpstr>
      <vt:lpstr>Theme1</vt:lpstr>
      <vt:lpstr>Gallery</vt:lpstr>
      <vt:lpstr>Preventing and Responding to Findings</vt:lpstr>
      <vt:lpstr>Preventing and Responding to Findings</vt:lpstr>
      <vt:lpstr>Annual Single Audits</vt:lpstr>
      <vt:lpstr>2023 Compliance Supplement</vt:lpstr>
      <vt:lpstr>Preventing Findings: Testing Your Internal Controls </vt:lpstr>
      <vt:lpstr>PowerPoint Presentation</vt:lpstr>
      <vt:lpstr>PowerPoint Presentation</vt:lpstr>
      <vt:lpstr>How Do I Know If We Have Problems?</vt:lpstr>
      <vt:lpstr>Internal Control – 200.1</vt:lpstr>
      <vt:lpstr>Internal Control Requirements - 200.303</vt:lpstr>
      <vt:lpstr>Internal Controls - Resources </vt:lpstr>
      <vt:lpstr>Internal Control Requirements – 200.303</vt:lpstr>
      <vt:lpstr>PowerPoint Presentation</vt:lpstr>
      <vt:lpstr>Control Environment Principles</vt:lpstr>
      <vt:lpstr>Control Environment Examples</vt:lpstr>
      <vt:lpstr>Risk Assessment Principles</vt:lpstr>
      <vt:lpstr>Risk Areas</vt:lpstr>
      <vt:lpstr>Risk Assessment Examples</vt:lpstr>
      <vt:lpstr>Risk Mapping </vt:lpstr>
      <vt:lpstr>Let’s Try That Again!  Risk Mapping</vt:lpstr>
      <vt:lpstr>Control Activities Principles</vt:lpstr>
      <vt:lpstr>Control Activity Examples</vt:lpstr>
      <vt:lpstr>Information and Communication Principles</vt:lpstr>
      <vt:lpstr>Information and Communication Examples</vt:lpstr>
      <vt:lpstr>Monitoring Principles</vt:lpstr>
      <vt:lpstr>Types of Monitoring Activities</vt:lpstr>
      <vt:lpstr>Monitoring Control Examples</vt:lpstr>
      <vt:lpstr>Weak Internal Controls – What Now?</vt:lpstr>
      <vt:lpstr>Responding to Findings</vt:lpstr>
      <vt:lpstr>Audit Process</vt:lpstr>
      <vt:lpstr>OIG Audit Quality Reports</vt:lpstr>
      <vt:lpstr>OIG Quality Control Review</vt:lpstr>
      <vt:lpstr>OIG Quality Control Review Findings</vt:lpstr>
      <vt:lpstr>OIG Quality Control Review (cont.)</vt:lpstr>
      <vt:lpstr>OIG Quality Control Review (cont.)</vt:lpstr>
      <vt:lpstr>Takeaways</vt:lpstr>
      <vt:lpstr>Audit Defense Strategies</vt:lpstr>
      <vt:lpstr>Common Defenses</vt:lpstr>
      <vt:lpstr>Statute of Limitations</vt:lpstr>
      <vt:lpstr>What if GEPA doesn’t apply?</vt:lpstr>
      <vt:lpstr>Other Potential Statutes of Limitation?</vt:lpstr>
      <vt:lpstr>Harm to the Federal Interest - 34 CFR 81.32 and Appendix</vt:lpstr>
      <vt:lpstr>ALJ Decisions - Reconstruction</vt:lpstr>
      <vt:lpstr>Equitable Offset</vt:lpstr>
      <vt:lpstr>Equitable Offset and Fraud</vt:lpstr>
      <vt:lpstr>Cooperative Audit Resolution Oversight Initiative (CAROI)</vt:lpstr>
      <vt:lpstr>Appropriateness of CAROI</vt:lpstr>
      <vt:lpstr>Typical Issues for CAROI</vt:lpstr>
      <vt:lpstr>Examples of CAROI Activities</vt:lpstr>
      <vt:lpstr>CAROI Resources</vt:lpstr>
      <vt:lpstr>Questions</vt:lpstr>
      <vt:lpstr>LEGAL DISCLAIMER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Preventing and Responding to Findings</dc:title>
  <dc:creator>Jillian Gentry-Winston</dc:creator>
  <cp:lastModifiedBy>Jillian Gentry-Winston</cp:lastModifiedBy>
  <cp:revision>1</cp:revision>
  <dcterms:created xsi:type="dcterms:W3CDTF">2023-08-24T14:45:25Z</dcterms:created>
  <dcterms:modified xsi:type="dcterms:W3CDTF">2023-08-24T14:46:33Z</dcterms:modified>
</cp:coreProperties>
</file>